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4"/>
  </p:notesMasterIdLst>
  <p:sldIdLst>
    <p:sldId id="1362" r:id="rId4"/>
    <p:sldId id="268" r:id="rId5"/>
    <p:sldId id="256" r:id="rId6"/>
    <p:sldId id="257" r:id="rId7"/>
    <p:sldId id="259" r:id="rId8"/>
    <p:sldId id="265" r:id="rId9"/>
    <p:sldId id="260" r:id="rId10"/>
    <p:sldId id="262" r:id="rId11"/>
    <p:sldId id="264" r:id="rId12"/>
    <p:sldId id="261" r:id="rId13"/>
    <p:sldId id="1250" r:id="rId14"/>
    <p:sldId id="1254" r:id="rId15"/>
    <p:sldId id="1257" r:id="rId16"/>
    <p:sldId id="1258" r:id="rId17"/>
    <p:sldId id="1259" r:id="rId18"/>
    <p:sldId id="1304" r:id="rId19"/>
    <p:sldId id="1260" r:id="rId20"/>
    <p:sldId id="1347" r:id="rId21"/>
    <p:sldId id="729" r:id="rId22"/>
    <p:sldId id="1350" r:id="rId23"/>
    <p:sldId id="354" r:id="rId24"/>
    <p:sldId id="1356" r:id="rId25"/>
    <p:sldId id="1357" r:id="rId26"/>
    <p:sldId id="279" r:id="rId27"/>
    <p:sldId id="272" r:id="rId28"/>
    <p:sldId id="273" r:id="rId29"/>
    <p:sldId id="270" r:id="rId30"/>
    <p:sldId id="281" r:id="rId31"/>
    <p:sldId id="258" r:id="rId32"/>
    <p:sldId id="1351" r:id="rId33"/>
    <p:sldId id="284" r:id="rId34"/>
    <p:sldId id="1353" r:id="rId35"/>
    <p:sldId id="1352" r:id="rId36"/>
    <p:sldId id="286" r:id="rId37"/>
    <p:sldId id="1355" r:id="rId38"/>
    <p:sldId id="373" r:id="rId39"/>
    <p:sldId id="275" r:id="rId40"/>
    <p:sldId id="288" r:id="rId41"/>
    <p:sldId id="1358" r:id="rId42"/>
    <p:sldId id="1348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Figlioli" initials="BF" lastIdx="1" clrIdx="0">
    <p:extLst>
      <p:ext uri="{19B8F6BF-5375-455C-9EA6-DF929625EA0E}">
        <p15:presenceInfo xmlns:p15="http://schemas.microsoft.com/office/powerpoint/2012/main" userId="a14bd6d1b53bea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" userId="a14bd6d1b53bea81" providerId="LiveId" clId="{F2AC6654-3BBC-4AD0-B9C7-D1502DFFA856}"/>
    <pc:docChg chg="undo custSel addSld delSld modSld">
      <pc:chgData name="Bruno" userId="a14bd6d1b53bea81" providerId="LiveId" clId="{F2AC6654-3BBC-4AD0-B9C7-D1502DFFA856}" dt="2022-11-22T11:22:14.434" v="100" actId="20577"/>
      <pc:docMkLst>
        <pc:docMk/>
      </pc:docMkLst>
      <pc:sldChg chg="del">
        <pc:chgData name="Bruno" userId="a14bd6d1b53bea81" providerId="LiveId" clId="{F2AC6654-3BBC-4AD0-B9C7-D1502DFFA856}" dt="2022-11-22T11:15:14.302" v="4" actId="2696"/>
        <pc:sldMkLst>
          <pc:docMk/>
          <pc:sldMk cId="1050538472" sldId="263"/>
        </pc:sldMkLst>
      </pc:sldChg>
      <pc:sldChg chg="del">
        <pc:chgData name="Bruno" userId="a14bd6d1b53bea81" providerId="LiveId" clId="{F2AC6654-3BBC-4AD0-B9C7-D1502DFFA856}" dt="2022-11-22T11:15:07.273" v="3" actId="2696"/>
        <pc:sldMkLst>
          <pc:docMk/>
          <pc:sldMk cId="2381252376" sldId="266"/>
        </pc:sldMkLst>
      </pc:sldChg>
      <pc:sldChg chg="del">
        <pc:chgData name="Bruno" userId="a14bd6d1b53bea81" providerId="LiveId" clId="{F2AC6654-3BBC-4AD0-B9C7-D1502DFFA856}" dt="2022-11-22T11:16:07.527" v="12" actId="47"/>
        <pc:sldMkLst>
          <pc:docMk/>
          <pc:sldMk cId="274208759" sldId="267"/>
        </pc:sldMkLst>
      </pc:sldChg>
      <pc:sldChg chg="del">
        <pc:chgData name="Bruno" userId="a14bd6d1b53bea81" providerId="LiveId" clId="{F2AC6654-3BBC-4AD0-B9C7-D1502DFFA856}" dt="2022-11-22T11:14:29.834" v="2" actId="2696"/>
        <pc:sldMkLst>
          <pc:docMk/>
          <pc:sldMk cId="3476760810" sldId="269"/>
        </pc:sldMkLst>
      </pc:sldChg>
      <pc:sldChg chg="del">
        <pc:chgData name="Bruno" userId="a14bd6d1b53bea81" providerId="LiveId" clId="{F2AC6654-3BBC-4AD0-B9C7-D1502DFFA856}" dt="2022-11-22T11:15:44.387" v="6" actId="47"/>
        <pc:sldMkLst>
          <pc:docMk/>
          <pc:sldMk cId="3839779098" sldId="491"/>
        </pc:sldMkLst>
      </pc:sldChg>
      <pc:sldChg chg="del">
        <pc:chgData name="Bruno" userId="a14bd6d1b53bea81" providerId="LiveId" clId="{F2AC6654-3BBC-4AD0-B9C7-D1502DFFA856}" dt="2022-11-22T11:15:45.835" v="7" actId="47"/>
        <pc:sldMkLst>
          <pc:docMk/>
          <pc:sldMk cId="3715737509" sldId="508"/>
        </pc:sldMkLst>
      </pc:sldChg>
      <pc:sldChg chg="del">
        <pc:chgData name="Bruno" userId="a14bd6d1b53bea81" providerId="LiveId" clId="{F2AC6654-3BBC-4AD0-B9C7-D1502DFFA856}" dt="2022-11-22T11:15:47.621" v="8" actId="47"/>
        <pc:sldMkLst>
          <pc:docMk/>
          <pc:sldMk cId="424235484" sldId="509"/>
        </pc:sldMkLst>
      </pc:sldChg>
      <pc:sldChg chg="del">
        <pc:chgData name="Bruno" userId="a14bd6d1b53bea81" providerId="LiveId" clId="{F2AC6654-3BBC-4AD0-B9C7-D1502DFFA856}" dt="2022-11-22T11:15:48.901" v="9" actId="47"/>
        <pc:sldMkLst>
          <pc:docMk/>
          <pc:sldMk cId="2354215750" sldId="510"/>
        </pc:sldMkLst>
      </pc:sldChg>
      <pc:sldChg chg="del">
        <pc:chgData name="Bruno" userId="a14bd6d1b53bea81" providerId="LiveId" clId="{F2AC6654-3BBC-4AD0-B9C7-D1502DFFA856}" dt="2022-11-22T11:16:42.862" v="19" actId="47"/>
        <pc:sldMkLst>
          <pc:docMk/>
          <pc:sldMk cId="3487655483" sldId="722"/>
        </pc:sldMkLst>
      </pc:sldChg>
      <pc:sldChg chg="del">
        <pc:chgData name="Bruno" userId="a14bd6d1b53bea81" providerId="LiveId" clId="{F2AC6654-3BBC-4AD0-B9C7-D1502DFFA856}" dt="2022-11-22T11:17:13.397" v="28" actId="47"/>
        <pc:sldMkLst>
          <pc:docMk/>
          <pc:sldMk cId="1305629742" sldId="726"/>
        </pc:sldMkLst>
      </pc:sldChg>
      <pc:sldChg chg="del">
        <pc:chgData name="Bruno" userId="a14bd6d1b53bea81" providerId="LiveId" clId="{F2AC6654-3BBC-4AD0-B9C7-D1502DFFA856}" dt="2022-11-22T11:17:11.662" v="27" actId="47"/>
        <pc:sldMkLst>
          <pc:docMk/>
          <pc:sldMk cId="1063599718" sldId="730"/>
        </pc:sldMkLst>
      </pc:sldChg>
      <pc:sldChg chg="del">
        <pc:chgData name="Bruno" userId="a14bd6d1b53bea81" providerId="LiveId" clId="{F2AC6654-3BBC-4AD0-B9C7-D1502DFFA856}" dt="2022-11-22T11:17:07.957" v="25" actId="47"/>
        <pc:sldMkLst>
          <pc:docMk/>
          <pc:sldMk cId="994639254" sldId="732"/>
        </pc:sldMkLst>
      </pc:sldChg>
      <pc:sldChg chg="del">
        <pc:chgData name="Bruno" userId="a14bd6d1b53bea81" providerId="LiveId" clId="{F2AC6654-3BBC-4AD0-B9C7-D1502DFFA856}" dt="2022-11-22T11:17:09.980" v="26" actId="47"/>
        <pc:sldMkLst>
          <pc:docMk/>
          <pc:sldMk cId="4195735968" sldId="733"/>
        </pc:sldMkLst>
      </pc:sldChg>
      <pc:sldChg chg="del">
        <pc:chgData name="Bruno" userId="a14bd6d1b53bea81" providerId="LiveId" clId="{F2AC6654-3BBC-4AD0-B9C7-D1502DFFA856}" dt="2022-11-22T11:16:39.998" v="17" actId="47"/>
        <pc:sldMkLst>
          <pc:docMk/>
          <pc:sldMk cId="1474900092" sldId="801"/>
        </pc:sldMkLst>
      </pc:sldChg>
      <pc:sldChg chg="del">
        <pc:chgData name="Bruno" userId="a14bd6d1b53bea81" providerId="LiveId" clId="{F2AC6654-3BBC-4AD0-B9C7-D1502DFFA856}" dt="2022-11-22T11:16:41.142" v="18" actId="47"/>
        <pc:sldMkLst>
          <pc:docMk/>
          <pc:sldMk cId="1908953300" sldId="802"/>
        </pc:sldMkLst>
      </pc:sldChg>
      <pc:sldChg chg="del">
        <pc:chgData name="Bruno" userId="a14bd6d1b53bea81" providerId="LiveId" clId="{F2AC6654-3BBC-4AD0-B9C7-D1502DFFA856}" dt="2022-11-22T11:16:02.508" v="10" actId="47"/>
        <pc:sldMkLst>
          <pc:docMk/>
          <pc:sldMk cId="740063008" sldId="1251"/>
        </pc:sldMkLst>
      </pc:sldChg>
      <pc:sldChg chg="del">
        <pc:chgData name="Bruno" userId="a14bd6d1b53bea81" providerId="LiveId" clId="{F2AC6654-3BBC-4AD0-B9C7-D1502DFFA856}" dt="2022-11-22T11:16:04.145" v="11" actId="47"/>
        <pc:sldMkLst>
          <pc:docMk/>
          <pc:sldMk cId="2037164884" sldId="1252"/>
        </pc:sldMkLst>
      </pc:sldChg>
      <pc:sldChg chg="del">
        <pc:chgData name="Bruno" userId="a14bd6d1b53bea81" providerId="LiveId" clId="{F2AC6654-3BBC-4AD0-B9C7-D1502DFFA856}" dt="2022-11-22T11:16:08.836" v="13" actId="47"/>
        <pc:sldMkLst>
          <pc:docMk/>
          <pc:sldMk cId="4273302957" sldId="1253"/>
        </pc:sldMkLst>
      </pc:sldChg>
      <pc:sldChg chg="del">
        <pc:chgData name="Bruno" userId="a14bd6d1b53bea81" providerId="LiveId" clId="{F2AC6654-3BBC-4AD0-B9C7-D1502DFFA856}" dt="2022-11-22T11:16:17.026" v="14" actId="47"/>
        <pc:sldMkLst>
          <pc:docMk/>
          <pc:sldMk cId="2818384573" sldId="1255"/>
        </pc:sldMkLst>
      </pc:sldChg>
      <pc:sldChg chg="del">
        <pc:chgData name="Bruno" userId="a14bd6d1b53bea81" providerId="LiveId" clId="{F2AC6654-3BBC-4AD0-B9C7-D1502DFFA856}" dt="2022-11-22T11:16:18.689" v="15" actId="47"/>
        <pc:sldMkLst>
          <pc:docMk/>
          <pc:sldMk cId="665888745" sldId="1256"/>
        </pc:sldMkLst>
      </pc:sldChg>
      <pc:sldChg chg="del">
        <pc:chgData name="Bruno" userId="a14bd6d1b53bea81" providerId="LiveId" clId="{F2AC6654-3BBC-4AD0-B9C7-D1502DFFA856}" dt="2022-11-22T11:16:48.741" v="20" actId="47"/>
        <pc:sldMkLst>
          <pc:docMk/>
          <pc:sldMk cId="2224431905" sldId="1261"/>
        </pc:sldMkLst>
      </pc:sldChg>
      <pc:sldChg chg="del">
        <pc:chgData name="Bruno" userId="a14bd6d1b53bea81" providerId="LiveId" clId="{F2AC6654-3BBC-4AD0-B9C7-D1502DFFA856}" dt="2022-11-22T11:16:50.665" v="21" actId="47"/>
        <pc:sldMkLst>
          <pc:docMk/>
          <pc:sldMk cId="1685787463" sldId="1262"/>
        </pc:sldMkLst>
      </pc:sldChg>
      <pc:sldChg chg="del">
        <pc:chgData name="Bruno" userId="a14bd6d1b53bea81" providerId="LiveId" clId="{F2AC6654-3BBC-4AD0-B9C7-D1502DFFA856}" dt="2022-11-22T11:17:16.571" v="30" actId="47"/>
        <pc:sldMkLst>
          <pc:docMk/>
          <pc:sldMk cId="3304112172" sldId="1273"/>
        </pc:sldMkLst>
      </pc:sldChg>
      <pc:sldChg chg="del">
        <pc:chgData name="Bruno" userId="a14bd6d1b53bea81" providerId="LiveId" clId="{F2AC6654-3BBC-4AD0-B9C7-D1502DFFA856}" dt="2022-11-22T11:17:18.162" v="31" actId="47"/>
        <pc:sldMkLst>
          <pc:docMk/>
          <pc:sldMk cId="2421392859" sldId="1274"/>
        </pc:sldMkLst>
      </pc:sldChg>
      <pc:sldChg chg="del">
        <pc:chgData name="Bruno" userId="a14bd6d1b53bea81" providerId="LiveId" clId="{F2AC6654-3BBC-4AD0-B9C7-D1502DFFA856}" dt="2022-11-22T11:17:22.826" v="32" actId="47"/>
        <pc:sldMkLst>
          <pc:docMk/>
          <pc:sldMk cId="2335325156" sldId="1277"/>
        </pc:sldMkLst>
      </pc:sldChg>
      <pc:sldChg chg="del">
        <pc:chgData name="Bruno" userId="a14bd6d1b53bea81" providerId="LiveId" clId="{F2AC6654-3BBC-4AD0-B9C7-D1502DFFA856}" dt="2022-11-22T11:17:23.812" v="33" actId="47"/>
        <pc:sldMkLst>
          <pc:docMk/>
          <pc:sldMk cId="197303037" sldId="1284"/>
        </pc:sldMkLst>
      </pc:sldChg>
      <pc:sldChg chg="del">
        <pc:chgData name="Bruno" userId="a14bd6d1b53bea81" providerId="LiveId" clId="{F2AC6654-3BBC-4AD0-B9C7-D1502DFFA856}" dt="2022-11-22T11:17:25.067" v="34" actId="47"/>
        <pc:sldMkLst>
          <pc:docMk/>
          <pc:sldMk cId="3293475424" sldId="1287"/>
        </pc:sldMkLst>
      </pc:sldChg>
      <pc:sldChg chg="del">
        <pc:chgData name="Bruno" userId="a14bd6d1b53bea81" providerId="LiveId" clId="{F2AC6654-3BBC-4AD0-B9C7-D1502DFFA856}" dt="2022-11-22T11:16:54.292" v="23" actId="47"/>
        <pc:sldMkLst>
          <pc:docMk/>
          <pc:sldMk cId="2705749852" sldId="1340"/>
        </pc:sldMkLst>
      </pc:sldChg>
      <pc:sldChg chg="del">
        <pc:chgData name="Bruno" userId="a14bd6d1b53bea81" providerId="LiveId" clId="{F2AC6654-3BBC-4AD0-B9C7-D1502DFFA856}" dt="2022-11-22T11:16:52.627" v="22" actId="47"/>
        <pc:sldMkLst>
          <pc:docMk/>
          <pc:sldMk cId="528186553" sldId="1345"/>
        </pc:sldMkLst>
      </pc:sldChg>
      <pc:sldChg chg="del">
        <pc:chgData name="Bruno" userId="a14bd6d1b53bea81" providerId="LiveId" clId="{F2AC6654-3BBC-4AD0-B9C7-D1502DFFA856}" dt="2022-11-22T11:16:55.994" v="24" actId="47"/>
        <pc:sldMkLst>
          <pc:docMk/>
          <pc:sldMk cId="1397162203" sldId="1346"/>
        </pc:sldMkLst>
      </pc:sldChg>
      <pc:sldChg chg="del">
        <pc:chgData name="Bruno" userId="a14bd6d1b53bea81" providerId="LiveId" clId="{F2AC6654-3BBC-4AD0-B9C7-D1502DFFA856}" dt="2022-11-22T11:17:15.352" v="29" actId="47"/>
        <pc:sldMkLst>
          <pc:docMk/>
          <pc:sldMk cId="2988930897" sldId="1349"/>
        </pc:sldMkLst>
      </pc:sldChg>
      <pc:sldChg chg="add del">
        <pc:chgData name="Bruno" userId="a14bd6d1b53bea81" providerId="LiveId" clId="{F2AC6654-3BBC-4AD0-B9C7-D1502DFFA856}" dt="2022-11-22T11:17:33.727" v="36" actId="47"/>
        <pc:sldMkLst>
          <pc:docMk/>
          <pc:sldMk cId="1089558138" sldId="1350"/>
        </pc:sldMkLst>
      </pc:sldChg>
      <pc:sldChg chg="modSp mod">
        <pc:chgData name="Bruno" userId="a14bd6d1b53bea81" providerId="LiveId" clId="{F2AC6654-3BBC-4AD0-B9C7-D1502DFFA856}" dt="2022-11-22T11:22:14.434" v="100" actId="20577"/>
        <pc:sldMkLst>
          <pc:docMk/>
          <pc:sldMk cId="3472263207" sldId="1352"/>
        </pc:sldMkLst>
        <pc:spChg chg="mod">
          <ac:chgData name="Bruno" userId="a14bd6d1b53bea81" providerId="LiveId" clId="{F2AC6654-3BBC-4AD0-B9C7-D1502DFFA856}" dt="2022-11-22T11:22:14.434" v="100" actId="20577"/>
          <ac:spMkLst>
            <pc:docMk/>
            <pc:sldMk cId="3472263207" sldId="1352"/>
            <ac:spMk id="2" creationId="{A5E8A5E1-5595-B59C-B7A9-84C00A4DA2D9}"/>
          </ac:spMkLst>
        </pc:spChg>
      </pc:sldChg>
      <pc:sldChg chg="del">
        <pc:chgData name="Bruno" userId="a14bd6d1b53bea81" providerId="LiveId" clId="{F2AC6654-3BBC-4AD0-B9C7-D1502DFFA856}" dt="2022-11-22T11:14:15.790" v="1" actId="2696"/>
        <pc:sldMkLst>
          <pc:docMk/>
          <pc:sldMk cId="492211719" sldId="1359"/>
        </pc:sldMkLst>
      </pc:sldChg>
      <pc:sldChg chg="del">
        <pc:chgData name="Bruno" userId="a14bd6d1b53bea81" providerId="LiveId" clId="{F2AC6654-3BBC-4AD0-B9C7-D1502DFFA856}" dt="2022-11-22T11:15:39.113" v="5" actId="2696"/>
        <pc:sldMkLst>
          <pc:docMk/>
          <pc:sldMk cId="863865203" sldId="1360"/>
        </pc:sldMkLst>
      </pc:sldChg>
      <pc:sldChg chg="del">
        <pc:chgData name="Bruno" userId="a14bd6d1b53bea81" providerId="LiveId" clId="{F2AC6654-3BBC-4AD0-B9C7-D1502DFFA856}" dt="2022-11-22T11:16:38.716" v="16" actId="47"/>
        <pc:sldMkLst>
          <pc:docMk/>
          <pc:sldMk cId="1749498241" sldId="1361"/>
        </pc:sldMkLst>
      </pc:sldChg>
      <pc:sldChg chg="del">
        <pc:chgData name="Bruno" userId="a14bd6d1b53bea81" providerId="LiveId" clId="{F2AC6654-3BBC-4AD0-B9C7-D1502DFFA856}" dt="2022-11-22T11:14:11.341" v="0" actId="2696"/>
        <pc:sldMkLst>
          <pc:docMk/>
          <pc:sldMk cId="741012552" sldId="136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[Pasta1]Planilha1!$B$1</c:f>
              <c:strCache>
                <c:ptCount val="1"/>
                <c:pt idx="0">
                  <c:v>Trajetória Realizada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5484712224957459E-2"/>
                  <c:y val="-7.228249684461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D3-403D-B247-90981BAA917C}"/>
                </c:ext>
              </c:extLst>
            </c:dLbl>
            <c:dLbl>
              <c:idx val="1"/>
              <c:layout>
                <c:manualLayout>
                  <c:x val="-5.7552084856068622E-2"/>
                  <c:y val="-6.3608597223259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D3-403D-B247-90981BAA917C}"/>
                </c:ext>
              </c:extLst>
            </c:dLbl>
            <c:dLbl>
              <c:idx val="2"/>
              <c:layout>
                <c:manualLayout>
                  <c:x val="-5.5695565989743831E-2"/>
                  <c:y val="-7.228249684461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D3-403D-B247-90981BAA917C}"/>
                </c:ext>
              </c:extLst>
            </c:dLbl>
            <c:dLbl>
              <c:idx val="3"/>
              <c:layout>
                <c:manualLayout>
                  <c:x val="-6.3121641455043009E-2"/>
                  <c:y val="-7.2282496844612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D3-403D-B247-90981BAA917C}"/>
                </c:ext>
              </c:extLst>
            </c:dLbl>
            <c:dLbl>
              <c:idx val="4"/>
              <c:layout>
                <c:manualLayout>
                  <c:x val="-6.1265122588718211E-2"/>
                  <c:y val="-7.8065096592181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D3-403D-B247-90981BAA917C}"/>
                </c:ext>
              </c:extLst>
            </c:dLbl>
            <c:dLbl>
              <c:idx val="5"/>
              <c:layout>
                <c:manualLayout>
                  <c:x val="-6.6834679187692592E-2"/>
                  <c:y val="-7.8065096592181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D3-403D-B247-90981BAA917C}"/>
                </c:ext>
              </c:extLst>
            </c:dLbl>
            <c:dLbl>
              <c:idx val="6"/>
              <c:layout>
                <c:manualLayout>
                  <c:x val="-5.9408603722393351E-2"/>
                  <c:y val="-6.6499897097043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D3-403D-B247-90981BAA917C}"/>
                </c:ext>
              </c:extLst>
            </c:dLbl>
            <c:dLbl>
              <c:idx val="7"/>
              <c:layout>
                <c:manualLayout>
                  <c:x val="-5.940860372239342E-2"/>
                  <c:y val="-5.782599747569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D3-403D-B247-90981BAA917C}"/>
                </c:ext>
              </c:extLst>
            </c:dLbl>
            <c:dLbl>
              <c:idx val="8"/>
              <c:layout>
                <c:manualLayout>
                  <c:x val="-6.6834679187692592E-2"/>
                  <c:y val="-6.9391196970828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D3-403D-B247-90981BAA917C}"/>
                </c:ext>
              </c:extLst>
            </c:dLbl>
            <c:dLbl>
              <c:idx val="9"/>
              <c:layout>
                <c:manualLayout>
                  <c:x val="-6.4978160321367801E-2"/>
                  <c:y val="-6.6499897097043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D3-403D-B247-90981BAA917C}"/>
                </c:ext>
              </c:extLst>
            </c:dLbl>
            <c:dLbl>
              <c:idx val="10"/>
              <c:layout>
                <c:manualLayout>
                  <c:x val="-2.0054350686181069E-2"/>
                  <c:y val="-6.9391196970828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D3-403D-B247-90981BAA91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[Pasta1]Planilha1!$A$2:$A$12</c:f>
              <c:numCache>
                <c:formatCode>General</c:formatCode>
                <c:ptCount val="1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</c:numCache>
            </c:numRef>
          </c:cat>
          <c:val>
            <c:numRef>
              <c:f>[Pasta1]Planilha1!$B$2:$B$12</c:f>
              <c:numCache>
                <c:formatCode>General</c:formatCode>
                <c:ptCount val="11"/>
                <c:pt idx="0">
                  <c:v>20</c:v>
                </c:pt>
                <c:pt idx="1">
                  <c:v>21.5</c:v>
                </c:pt>
                <c:pt idx="2">
                  <c:v>20.9</c:v>
                </c:pt>
                <c:pt idx="3">
                  <c:v>21.3</c:v>
                </c:pt>
                <c:pt idx="4">
                  <c:v>21.4</c:v>
                </c:pt>
                <c:pt idx="5">
                  <c:v>21.9</c:v>
                </c:pt>
                <c:pt idx="6">
                  <c:v>22.4</c:v>
                </c:pt>
                <c:pt idx="7">
                  <c:v>21.8</c:v>
                </c:pt>
                <c:pt idx="8">
                  <c:v>22.1</c:v>
                </c:pt>
                <c:pt idx="9">
                  <c:v>22.5</c:v>
                </c:pt>
                <c:pt idx="10">
                  <c:v>23.4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CD3-403D-B247-90981BAA91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967040"/>
        <c:axId val="44968576"/>
      </c:lineChart>
      <c:catAx>
        <c:axId val="44967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/>
                  <a:t>Períodos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4968576"/>
        <c:crosses val="autoZero"/>
        <c:auto val="1"/>
        <c:lblAlgn val="ctr"/>
        <c:lblOffset val="100"/>
        <c:noMultiLvlLbl val="0"/>
      </c:catAx>
      <c:valAx>
        <c:axId val="449685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/>
                  <a:t>Valores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496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[Pasta1]Planilha1!$C$1</c:f>
              <c:strCache>
                <c:ptCount val="1"/>
                <c:pt idx="0">
                  <c:v>Expectativa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[Pasta1]Planilha1!$A$2:$A$22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[Pasta1]Planilha1!$C$2:$C$22</c:f>
              <c:numCache>
                <c:formatCode>General</c:formatCode>
                <c:ptCount val="21"/>
                <c:pt idx="0">
                  <c:v>20</c:v>
                </c:pt>
                <c:pt idx="1">
                  <c:v>21.5</c:v>
                </c:pt>
                <c:pt idx="2">
                  <c:v>20.9</c:v>
                </c:pt>
                <c:pt idx="3">
                  <c:v>21.3</c:v>
                </c:pt>
                <c:pt idx="4">
                  <c:v>21.4</c:v>
                </c:pt>
                <c:pt idx="5">
                  <c:v>21.9</c:v>
                </c:pt>
                <c:pt idx="6">
                  <c:v>22.4</c:v>
                </c:pt>
                <c:pt idx="7">
                  <c:v>21.8</c:v>
                </c:pt>
                <c:pt idx="8">
                  <c:v>22.1</c:v>
                </c:pt>
                <c:pt idx="9">
                  <c:v>22.5</c:v>
                </c:pt>
                <c:pt idx="10">
                  <c:v>23.4</c:v>
                </c:pt>
                <c:pt idx="11">
                  <c:v>26</c:v>
                </c:pt>
                <c:pt idx="12">
                  <c:v>27</c:v>
                </c:pt>
                <c:pt idx="13">
                  <c:v>30</c:v>
                </c:pt>
                <c:pt idx="14">
                  <c:v>32</c:v>
                </c:pt>
                <c:pt idx="15">
                  <c:v>33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A-462A-BF60-7810C5F81782}"/>
            </c:ext>
          </c:extLst>
        </c:ser>
        <c:ser>
          <c:idx val="1"/>
          <c:order val="1"/>
          <c:tx>
            <c:strRef>
              <c:f>[Pasta1]Planilha1!$D$1</c:f>
              <c:strCache>
                <c:ptCount val="1"/>
                <c:pt idx="0">
                  <c:v>Expectativa 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[Pasta1]Planilha1!$A$2:$A$22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[Pasta1]Planilha1!$D$2:$D$22</c:f>
              <c:numCache>
                <c:formatCode>General</c:formatCode>
                <c:ptCount val="21"/>
                <c:pt idx="0">
                  <c:v>20</c:v>
                </c:pt>
                <c:pt idx="1">
                  <c:v>21.5</c:v>
                </c:pt>
                <c:pt idx="2">
                  <c:v>20.9</c:v>
                </c:pt>
                <c:pt idx="3">
                  <c:v>21.3</c:v>
                </c:pt>
                <c:pt idx="4">
                  <c:v>21.4</c:v>
                </c:pt>
                <c:pt idx="5">
                  <c:v>21.9</c:v>
                </c:pt>
                <c:pt idx="6">
                  <c:v>22.4</c:v>
                </c:pt>
                <c:pt idx="7">
                  <c:v>21.8</c:v>
                </c:pt>
                <c:pt idx="8">
                  <c:v>22.1</c:v>
                </c:pt>
                <c:pt idx="9">
                  <c:v>22.5</c:v>
                </c:pt>
                <c:pt idx="10">
                  <c:v>23.4</c:v>
                </c:pt>
                <c:pt idx="11">
                  <c:v>23.6</c:v>
                </c:pt>
                <c:pt idx="12">
                  <c:v>23.3</c:v>
                </c:pt>
                <c:pt idx="13">
                  <c:v>23.5</c:v>
                </c:pt>
                <c:pt idx="14">
                  <c:v>23.6</c:v>
                </c:pt>
                <c:pt idx="15">
                  <c:v>23.7</c:v>
                </c:pt>
                <c:pt idx="16">
                  <c:v>23.3</c:v>
                </c:pt>
                <c:pt idx="17">
                  <c:v>23.5</c:v>
                </c:pt>
                <c:pt idx="18">
                  <c:v>23.6</c:v>
                </c:pt>
                <c:pt idx="19">
                  <c:v>23.4</c:v>
                </c:pt>
                <c:pt idx="20">
                  <c:v>23.5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4A-462A-BF60-7810C5F81782}"/>
            </c:ext>
          </c:extLst>
        </c:ser>
        <c:ser>
          <c:idx val="2"/>
          <c:order val="2"/>
          <c:tx>
            <c:strRef>
              <c:f>[Pasta1]Planilha1!$E$1</c:f>
              <c:strCache>
                <c:ptCount val="1"/>
                <c:pt idx="0">
                  <c:v>Expectativa 3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[Pasta1]Planilha1!$A$2:$A$22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[Pasta1]Planilha1!$E$2:$E$22</c:f>
              <c:numCache>
                <c:formatCode>General</c:formatCode>
                <c:ptCount val="21"/>
                <c:pt idx="0">
                  <c:v>20</c:v>
                </c:pt>
                <c:pt idx="1">
                  <c:v>21.5</c:v>
                </c:pt>
                <c:pt idx="2">
                  <c:v>20.9</c:v>
                </c:pt>
                <c:pt idx="3">
                  <c:v>21.3</c:v>
                </c:pt>
                <c:pt idx="4">
                  <c:v>21.4</c:v>
                </c:pt>
                <c:pt idx="5">
                  <c:v>21.9</c:v>
                </c:pt>
                <c:pt idx="6">
                  <c:v>22.4</c:v>
                </c:pt>
                <c:pt idx="7">
                  <c:v>21.8</c:v>
                </c:pt>
                <c:pt idx="8">
                  <c:v>22.1</c:v>
                </c:pt>
                <c:pt idx="9">
                  <c:v>22.5</c:v>
                </c:pt>
                <c:pt idx="10">
                  <c:v>23.4</c:v>
                </c:pt>
                <c:pt idx="11">
                  <c:v>22</c:v>
                </c:pt>
                <c:pt idx="12">
                  <c:v>18</c:v>
                </c:pt>
                <c:pt idx="13">
                  <c:v>17</c:v>
                </c:pt>
                <c:pt idx="14">
                  <c:v>15</c:v>
                </c:pt>
                <c:pt idx="15">
                  <c:v>14</c:v>
                </c:pt>
                <c:pt idx="16">
                  <c:v>13</c:v>
                </c:pt>
                <c:pt idx="17">
                  <c:v>12</c:v>
                </c:pt>
                <c:pt idx="18">
                  <c:v>11.8</c:v>
                </c:pt>
                <c:pt idx="19">
                  <c:v>11</c:v>
                </c:pt>
                <c:pt idx="20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4A-462A-BF60-7810C5F81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77792"/>
        <c:axId val="18399616"/>
      </c:lineChart>
      <c:catAx>
        <c:axId val="1617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8399616"/>
        <c:crosses val="autoZero"/>
        <c:auto val="1"/>
        <c:lblAlgn val="ctr"/>
        <c:lblOffset val="100"/>
        <c:noMultiLvlLbl val="0"/>
      </c:catAx>
      <c:valAx>
        <c:axId val="1839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617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EA031-9A5A-4D76-A492-D7AF68F00F6F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8A58A53-8CAD-421B-B697-12E5FDCCCF3F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Tomador</a:t>
          </a:r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decisões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15C72A-9FE6-4302-85E3-6818AACE1F33}" type="parTrans" cxnId="{96314325-B75F-4D38-BD6D-ECA2508BB985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827747-66FC-4138-96CB-03F42835988B}" type="sibTrans" cxnId="{96314325-B75F-4D38-BD6D-ECA2508BB985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EC740-8E5F-4719-A532-5996D58812BF}">
      <dgm:prSet phldrT="[Texto]" custT="1"/>
      <dgm:spPr/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Mercado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307616-4771-43BE-A7D3-CE081B20663C}" type="parTrans" cxnId="{17C34F88-EB43-4329-ADF0-676ABA1462F7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E02123-BF83-40D9-8211-129DF057D816}" type="sibTrans" cxnId="{17C34F88-EB43-4329-ADF0-676ABA1462F7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D49A11-122D-4EAF-A2E2-498A8E253131}">
      <dgm:prSet phldrT="[Texto]" custT="1"/>
      <dgm:spPr>
        <a:solidFill>
          <a:srgbClr val="FF0000"/>
        </a:solidFill>
      </dgm:spPr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Contábeis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40438E-8DE5-42B8-84DE-BA85E00AB5D9}" type="parTrans" cxnId="{165C3C3D-1374-465B-AB26-6F75C8E857FF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D3015-93C8-4AC3-9AC7-180309B0195D}" type="sibTrans" cxnId="{165C3C3D-1374-465B-AB26-6F75C8E857FF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7B747B-A8BA-4452-87C6-29655B72C2C3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 Macroeconômicas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3FC4A-166C-4ABE-B69D-C1DD916210BE}" type="parTrans" cxnId="{FCB9AF51-1EC6-4A47-A570-02A331E13CD0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2ACDC2-E8F2-41F2-B81B-243904B06B49}" type="sibTrans" cxnId="{FCB9AF51-1EC6-4A47-A570-02A331E13CD0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ADD0E-1E0C-4690-8828-8A83AD353A3F}">
      <dgm:prSet phldrT="[Texto]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0053F0-4681-4024-9485-C56F74B504DB}" type="parTrans" cxnId="{D938A5DB-BF93-4D0D-9EF8-FC6B89FCF719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1328E-2416-42A1-A9BE-451E64E594F1}" type="sibTrans" cxnId="{D938A5DB-BF93-4D0D-9EF8-FC6B89FCF719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D6691-D90F-43E1-AA10-27BB689C67CB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Assimetria de informações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B1D3F-4270-45BC-8A29-8222C847514D}" type="parTrans" cxnId="{411E913B-8E03-4043-BECF-6DF30FBCCF7E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EDC14E-6F01-4996-B41D-3B5857D0BD69}" type="sibTrans" cxnId="{411E913B-8E03-4043-BECF-6DF30FBCCF7E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4B6769-21B9-490D-B566-762481BB29D8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Bases de dados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2871A6-C6C0-49DF-B7F2-799F0BDB574B}" type="parTrans" cxnId="{C20A7E37-8DDD-46E6-9810-C032C4F7F47B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6A1456-C402-41DA-9E5F-A81B25736B48}" type="sibTrans" cxnId="{C20A7E37-8DDD-46E6-9810-C032C4F7F47B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878CC0-6D18-4B21-AE6C-4327CF69C96D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Econômico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C83577-5AA3-45AA-827A-EBF001E91114}" type="parTrans" cxnId="{97147896-6166-4BC3-B481-7954B9A4BF2C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25E0D-03B1-4096-B299-6F94A325BBB3}" type="sibTrans" cxnId="{97147896-6166-4BC3-B481-7954B9A4BF2C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73ED5-38FB-4BE2-8B64-43EB7AA1B072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Moderna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Financeira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F9A220-DBE4-4E0B-99CE-31FF587DA516}" type="parTrans" cxnId="{96671825-14C1-4FBF-B28A-DB7C4AD9F44A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FE56C8-1BFC-45F8-8A8B-322ADE5A7996}" type="sibTrans" cxnId="{96671825-14C1-4FBF-B28A-DB7C4AD9F44A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6B5511-6A93-40FD-AB2F-A903561066FE}">
      <dgm:prSet phldrT="[Texto]" custT="1"/>
      <dgm:spPr/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Choques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econômicos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D66660-6926-418E-B44E-09BE8BAF5C33}" type="parTrans" cxnId="{1C381040-F2D7-4939-8D40-DCE1C7CF26A8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7A5C7-6069-4EFC-A365-FC68ECA6BE2E}" type="sibTrans" cxnId="{1C381040-F2D7-4939-8D40-DCE1C7CF26A8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4301F2-9BEF-4BD5-9301-CECCA42AD75F}" type="pres">
      <dgm:prSet presAssocID="{05BEA031-9A5A-4D76-A492-D7AF68F00F6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EE9AA6-EA2D-42A1-A83C-869F4079A437}" type="pres">
      <dgm:prSet presAssocID="{A8A58A53-8CAD-421B-B697-12E5FDCCCF3F}" presName="centerShape" presStyleLbl="node0" presStyleIdx="0" presStyleCnt="1" custScaleX="157295" custScaleY="115877"/>
      <dgm:spPr/>
    </dgm:pt>
    <dgm:pt modelId="{999E6C16-7618-4003-A3CC-153ACB574FBD}" type="pres">
      <dgm:prSet presAssocID="{50307616-4771-43BE-A7D3-CE081B20663C}" presName="Name9" presStyleLbl="parChTrans1D2" presStyleIdx="0" presStyleCnt="8"/>
      <dgm:spPr/>
    </dgm:pt>
    <dgm:pt modelId="{C26A952B-867B-4D5E-BCE8-43AD77F08CF5}" type="pres">
      <dgm:prSet presAssocID="{50307616-4771-43BE-A7D3-CE081B20663C}" presName="connTx" presStyleLbl="parChTrans1D2" presStyleIdx="0" presStyleCnt="8"/>
      <dgm:spPr/>
    </dgm:pt>
    <dgm:pt modelId="{5C7D4CE6-1745-4506-B4FE-2CBC592D65BF}" type="pres">
      <dgm:prSet presAssocID="{526EC740-8E5F-4719-A532-5996D58812BF}" presName="node" presStyleLbl="node1" presStyleIdx="0" presStyleCnt="8" custScaleX="208758" custScaleY="75455">
        <dgm:presLayoutVars>
          <dgm:bulletEnabled val="1"/>
        </dgm:presLayoutVars>
      </dgm:prSet>
      <dgm:spPr/>
    </dgm:pt>
    <dgm:pt modelId="{EED4D542-84E2-4FEE-8347-AE659D70D71E}" type="pres">
      <dgm:prSet presAssocID="{EC40438E-8DE5-42B8-84DE-BA85E00AB5D9}" presName="Name9" presStyleLbl="parChTrans1D2" presStyleIdx="1" presStyleCnt="8"/>
      <dgm:spPr/>
    </dgm:pt>
    <dgm:pt modelId="{3B1E1465-9CD0-43BA-BB60-AAD5002AC4B2}" type="pres">
      <dgm:prSet presAssocID="{EC40438E-8DE5-42B8-84DE-BA85E00AB5D9}" presName="connTx" presStyleLbl="parChTrans1D2" presStyleIdx="1" presStyleCnt="8"/>
      <dgm:spPr/>
    </dgm:pt>
    <dgm:pt modelId="{1797BAF4-6633-444F-B75B-3B9462B4FBC2}" type="pres">
      <dgm:prSet presAssocID="{BAD49A11-122D-4EAF-A2E2-498A8E253131}" presName="node" presStyleLbl="node1" presStyleIdx="1" presStyleCnt="8" custScaleX="202126" custScaleY="92464" custRadScaleRad="100640" custRadScaleInc="28777">
        <dgm:presLayoutVars>
          <dgm:bulletEnabled val="1"/>
        </dgm:presLayoutVars>
      </dgm:prSet>
      <dgm:spPr/>
    </dgm:pt>
    <dgm:pt modelId="{78D0175F-A3F2-48E2-8B37-80F5FD5466E4}" type="pres">
      <dgm:prSet presAssocID="{1343FC4A-166C-4ABE-B69D-C1DD916210BE}" presName="Name9" presStyleLbl="parChTrans1D2" presStyleIdx="2" presStyleCnt="8"/>
      <dgm:spPr/>
    </dgm:pt>
    <dgm:pt modelId="{2B926300-0B35-4F96-A3C6-FF6F587C6F32}" type="pres">
      <dgm:prSet presAssocID="{1343FC4A-166C-4ABE-B69D-C1DD916210BE}" presName="connTx" presStyleLbl="parChTrans1D2" presStyleIdx="2" presStyleCnt="8"/>
      <dgm:spPr/>
    </dgm:pt>
    <dgm:pt modelId="{53C116F9-C16E-44B1-AA69-E8C896FB1A50}" type="pres">
      <dgm:prSet presAssocID="{537B747B-A8BA-4452-87C6-29655B72C2C3}" presName="node" presStyleLbl="node1" presStyleIdx="2" presStyleCnt="8" custScaleX="244002" custScaleY="75455" custRadScaleRad="126084" custRadScaleInc="1350">
        <dgm:presLayoutVars>
          <dgm:bulletEnabled val="1"/>
        </dgm:presLayoutVars>
      </dgm:prSet>
      <dgm:spPr/>
    </dgm:pt>
    <dgm:pt modelId="{07D653DA-53C6-4D0C-913D-71EA4FA6F8DC}" type="pres">
      <dgm:prSet presAssocID="{567B1D3F-4270-45BC-8A29-8222C847514D}" presName="Name9" presStyleLbl="parChTrans1D2" presStyleIdx="3" presStyleCnt="8"/>
      <dgm:spPr/>
    </dgm:pt>
    <dgm:pt modelId="{93C75CCF-5B71-4961-AEE3-05257406BE8C}" type="pres">
      <dgm:prSet presAssocID="{567B1D3F-4270-45BC-8A29-8222C847514D}" presName="connTx" presStyleLbl="parChTrans1D2" presStyleIdx="3" presStyleCnt="8"/>
      <dgm:spPr/>
    </dgm:pt>
    <dgm:pt modelId="{6237F52F-FEFF-485D-B49B-CCA1F0733A7E}" type="pres">
      <dgm:prSet presAssocID="{223D6691-D90F-43E1-AA10-27BB689C67CB}" presName="node" presStyleLbl="node1" presStyleIdx="3" presStyleCnt="8" custScaleX="208758" custScaleY="75455" custRadScaleRad="100640" custRadScaleInc="-28777">
        <dgm:presLayoutVars>
          <dgm:bulletEnabled val="1"/>
        </dgm:presLayoutVars>
      </dgm:prSet>
      <dgm:spPr/>
    </dgm:pt>
    <dgm:pt modelId="{FFAEC15F-0DA8-47CE-B82C-CF0743C1DE14}" type="pres">
      <dgm:prSet presAssocID="{9F2871A6-C6C0-49DF-B7F2-799F0BDB574B}" presName="Name9" presStyleLbl="parChTrans1D2" presStyleIdx="4" presStyleCnt="8"/>
      <dgm:spPr/>
    </dgm:pt>
    <dgm:pt modelId="{EE7F71EC-D393-4D21-B441-4371378DC1E2}" type="pres">
      <dgm:prSet presAssocID="{9F2871A6-C6C0-49DF-B7F2-799F0BDB574B}" presName="connTx" presStyleLbl="parChTrans1D2" presStyleIdx="4" presStyleCnt="8"/>
      <dgm:spPr/>
    </dgm:pt>
    <dgm:pt modelId="{1597D842-AD65-4029-98C5-E246018C97A2}" type="pres">
      <dgm:prSet presAssocID="{E54B6769-21B9-490D-B566-762481BB29D8}" presName="node" presStyleLbl="node1" presStyleIdx="4" presStyleCnt="8" custScaleX="208758" custScaleY="75455">
        <dgm:presLayoutVars>
          <dgm:bulletEnabled val="1"/>
        </dgm:presLayoutVars>
      </dgm:prSet>
      <dgm:spPr/>
    </dgm:pt>
    <dgm:pt modelId="{00A21C36-7579-4EE6-BD5B-4BF62621FCDD}" type="pres">
      <dgm:prSet presAssocID="{3CC83577-5AA3-45AA-827A-EBF001E91114}" presName="Name9" presStyleLbl="parChTrans1D2" presStyleIdx="5" presStyleCnt="8"/>
      <dgm:spPr/>
    </dgm:pt>
    <dgm:pt modelId="{C63E3318-C807-40D1-83D8-44A8018E317F}" type="pres">
      <dgm:prSet presAssocID="{3CC83577-5AA3-45AA-827A-EBF001E91114}" presName="connTx" presStyleLbl="parChTrans1D2" presStyleIdx="5" presStyleCnt="8"/>
      <dgm:spPr/>
    </dgm:pt>
    <dgm:pt modelId="{D2FE55D6-A210-4946-998F-9CC172E54922}" type="pres">
      <dgm:prSet presAssocID="{BD878CC0-6D18-4B21-AE6C-4327CF69C96D}" presName="node" presStyleLbl="node1" presStyleIdx="5" presStyleCnt="8" custScaleX="208758" custScaleY="75455" custRadScaleRad="100228" custRadScaleInc="30104">
        <dgm:presLayoutVars>
          <dgm:bulletEnabled val="1"/>
        </dgm:presLayoutVars>
      </dgm:prSet>
      <dgm:spPr/>
    </dgm:pt>
    <dgm:pt modelId="{0E44F422-A915-43C0-9197-8871C67241CB}" type="pres">
      <dgm:prSet presAssocID="{33F9A220-DBE4-4E0B-99CE-31FF587DA516}" presName="Name9" presStyleLbl="parChTrans1D2" presStyleIdx="6" presStyleCnt="8"/>
      <dgm:spPr/>
    </dgm:pt>
    <dgm:pt modelId="{B7A07D4D-DAE4-4A40-8C4B-11A7E3064BC4}" type="pres">
      <dgm:prSet presAssocID="{33F9A220-DBE4-4E0B-99CE-31FF587DA516}" presName="connTx" presStyleLbl="parChTrans1D2" presStyleIdx="6" presStyleCnt="8"/>
      <dgm:spPr/>
    </dgm:pt>
    <dgm:pt modelId="{422E2268-6937-4543-9B34-56D0B45D1E2F}" type="pres">
      <dgm:prSet presAssocID="{68073ED5-38FB-4BE2-8B64-43EB7AA1B072}" presName="node" presStyleLbl="node1" presStyleIdx="6" presStyleCnt="8" custScaleX="208758" custScaleY="75455" custRadScaleRad="120065" custRadScaleInc="1419">
        <dgm:presLayoutVars>
          <dgm:bulletEnabled val="1"/>
        </dgm:presLayoutVars>
      </dgm:prSet>
      <dgm:spPr/>
    </dgm:pt>
    <dgm:pt modelId="{DC7B1AA8-E44B-4D5B-A7A7-80E4065D8E10}" type="pres">
      <dgm:prSet presAssocID="{A5D66660-6926-418E-B44E-09BE8BAF5C33}" presName="Name9" presStyleLbl="parChTrans1D2" presStyleIdx="7" presStyleCnt="8"/>
      <dgm:spPr/>
    </dgm:pt>
    <dgm:pt modelId="{89BDA43A-F791-4E85-A832-1A213EE410DB}" type="pres">
      <dgm:prSet presAssocID="{A5D66660-6926-418E-B44E-09BE8BAF5C33}" presName="connTx" presStyleLbl="parChTrans1D2" presStyleIdx="7" presStyleCnt="8"/>
      <dgm:spPr/>
    </dgm:pt>
    <dgm:pt modelId="{E11D4186-CDFF-4EA0-B921-94B1C8778122}" type="pres">
      <dgm:prSet presAssocID="{B76B5511-6A93-40FD-AB2F-A903561066FE}" presName="node" presStyleLbl="node1" presStyleIdx="7" presStyleCnt="8" custScaleX="208758" custScaleY="75455" custRadScaleRad="100640" custRadScaleInc="-28777">
        <dgm:presLayoutVars>
          <dgm:bulletEnabled val="1"/>
        </dgm:presLayoutVars>
      </dgm:prSet>
      <dgm:spPr/>
    </dgm:pt>
  </dgm:ptLst>
  <dgm:cxnLst>
    <dgm:cxn modelId="{07D5DF08-3B2A-4F1D-ABB4-4A794CB8C26F}" type="presOf" srcId="{50307616-4771-43BE-A7D3-CE081B20663C}" destId="{C26A952B-867B-4D5E-BCE8-43AD77F08CF5}" srcOrd="1" destOrd="0" presId="urn:microsoft.com/office/officeart/2005/8/layout/radial1"/>
    <dgm:cxn modelId="{E30D971A-1FF2-4763-B5AA-79D3A50FFDCA}" type="presOf" srcId="{537B747B-A8BA-4452-87C6-29655B72C2C3}" destId="{53C116F9-C16E-44B1-AA69-E8C896FB1A50}" srcOrd="0" destOrd="0" presId="urn:microsoft.com/office/officeart/2005/8/layout/radial1"/>
    <dgm:cxn modelId="{FCA38821-79CB-4E33-9532-5DEABBC2F4DF}" type="presOf" srcId="{33F9A220-DBE4-4E0B-99CE-31FF587DA516}" destId="{0E44F422-A915-43C0-9197-8871C67241CB}" srcOrd="0" destOrd="0" presId="urn:microsoft.com/office/officeart/2005/8/layout/radial1"/>
    <dgm:cxn modelId="{96671825-14C1-4FBF-B28A-DB7C4AD9F44A}" srcId="{A8A58A53-8CAD-421B-B697-12E5FDCCCF3F}" destId="{68073ED5-38FB-4BE2-8B64-43EB7AA1B072}" srcOrd="6" destOrd="0" parTransId="{33F9A220-DBE4-4E0B-99CE-31FF587DA516}" sibTransId="{54FE56C8-1BFC-45F8-8A8B-322ADE5A7996}"/>
    <dgm:cxn modelId="{96314325-B75F-4D38-BD6D-ECA2508BB985}" srcId="{05BEA031-9A5A-4D76-A492-D7AF68F00F6F}" destId="{A8A58A53-8CAD-421B-B697-12E5FDCCCF3F}" srcOrd="0" destOrd="0" parTransId="{0C15C72A-9FE6-4302-85E3-6818AACE1F33}" sibTransId="{33827747-66FC-4138-96CB-03F42835988B}"/>
    <dgm:cxn modelId="{C622822F-8BA2-486E-A5E4-B057BB10B18C}" type="presOf" srcId="{B76B5511-6A93-40FD-AB2F-A903561066FE}" destId="{E11D4186-CDFF-4EA0-B921-94B1C8778122}" srcOrd="0" destOrd="0" presId="urn:microsoft.com/office/officeart/2005/8/layout/radial1"/>
    <dgm:cxn modelId="{0BA40833-F8BD-4D7F-95D8-F063305334E6}" type="presOf" srcId="{567B1D3F-4270-45BC-8A29-8222C847514D}" destId="{93C75CCF-5B71-4961-AEE3-05257406BE8C}" srcOrd="1" destOrd="0" presId="urn:microsoft.com/office/officeart/2005/8/layout/radial1"/>
    <dgm:cxn modelId="{C20A7E37-8DDD-46E6-9810-C032C4F7F47B}" srcId="{A8A58A53-8CAD-421B-B697-12E5FDCCCF3F}" destId="{E54B6769-21B9-490D-B566-762481BB29D8}" srcOrd="4" destOrd="0" parTransId="{9F2871A6-C6C0-49DF-B7F2-799F0BDB574B}" sibTransId="{AB6A1456-C402-41DA-9E5F-A81B25736B48}"/>
    <dgm:cxn modelId="{FD3FF639-525E-43A9-A935-6A11513481CD}" type="presOf" srcId="{05BEA031-9A5A-4D76-A492-D7AF68F00F6F}" destId="{464301F2-9BEF-4BD5-9301-CECCA42AD75F}" srcOrd="0" destOrd="0" presId="urn:microsoft.com/office/officeart/2005/8/layout/radial1"/>
    <dgm:cxn modelId="{411E913B-8E03-4043-BECF-6DF30FBCCF7E}" srcId="{A8A58A53-8CAD-421B-B697-12E5FDCCCF3F}" destId="{223D6691-D90F-43E1-AA10-27BB689C67CB}" srcOrd="3" destOrd="0" parTransId="{567B1D3F-4270-45BC-8A29-8222C847514D}" sibTransId="{DFEDC14E-6F01-4996-B41D-3B5857D0BD69}"/>
    <dgm:cxn modelId="{165C3C3D-1374-465B-AB26-6F75C8E857FF}" srcId="{A8A58A53-8CAD-421B-B697-12E5FDCCCF3F}" destId="{BAD49A11-122D-4EAF-A2E2-498A8E253131}" srcOrd="1" destOrd="0" parTransId="{EC40438E-8DE5-42B8-84DE-BA85E00AB5D9}" sibTransId="{4ECD3015-93C8-4AC3-9AC7-180309B0195D}"/>
    <dgm:cxn modelId="{1C381040-F2D7-4939-8D40-DCE1C7CF26A8}" srcId="{A8A58A53-8CAD-421B-B697-12E5FDCCCF3F}" destId="{B76B5511-6A93-40FD-AB2F-A903561066FE}" srcOrd="7" destOrd="0" parTransId="{A5D66660-6926-418E-B44E-09BE8BAF5C33}" sibTransId="{3BD7A5C7-6069-4EFC-A365-FC68ECA6BE2E}"/>
    <dgm:cxn modelId="{EF78C95B-46FC-4ACA-90F0-17981FF99D61}" type="presOf" srcId="{A5D66660-6926-418E-B44E-09BE8BAF5C33}" destId="{89BDA43A-F791-4E85-A832-1A213EE410DB}" srcOrd="1" destOrd="0" presId="urn:microsoft.com/office/officeart/2005/8/layout/radial1"/>
    <dgm:cxn modelId="{FBF9236D-FDEE-4136-99AF-182ECE3934E0}" type="presOf" srcId="{9F2871A6-C6C0-49DF-B7F2-799F0BDB574B}" destId="{FFAEC15F-0DA8-47CE-B82C-CF0743C1DE14}" srcOrd="0" destOrd="0" presId="urn:microsoft.com/office/officeart/2005/8/layout/radial1"/>
    <dgm:cxn modelId="{FCB9AF51-1EC6-4A47-A570-02A331E13CD0}" srcId="{A8A58A53-8CAD-421B-B697-12E5FDCCCF3F}" destId="{537B747B-A8BA-4452-87C6-29655B72C2C3}" srcOrd="2" destOrd="0" parTransId="{1343FC4A-166C-4ABE-B69D-C1DD916210BE}" sibTransId="{6C2ACDC2-E8F2-41F2-B81B-243904B06B49}"/>
    <dgm:cxn modelId="{FB811574-CCB1-4E8E-92C1-2D593D7BFD46}" type="presOf" srcId="{A8A58A53-8CAD-421B-B697-12E5FDCCCF3F}" destId="{99EE9AA6-EA2D-42A1-A83C-869F4079A437}" srcOrd="0" destOrd="0" presId="urn:microsoft.com/office/officeart/2005/8/layout/radial1"/>
    <dgm:cxn modelId="{9BD3407D-37BC-4FA9-A851-8429C4DB3DE3}" type="presOf" srcId="{9F2871A6-C6C0-49DF-B7F2-799F0BDB574B}" destId="{EE7F71EC-D393-4D21-B441-4371378DC1E2}" srcOrd="1" destOrd="0" presId="urn:microsoft.com/office/officeart/2005/8/layout/radial1"/>
    <dgm:cxn modelId="{6CE5E57F-4012-4EBA-AAA1-321668F57346}" type="presOf" srcId="{526EC740-8E5F-4719-A532-5996D58812BF}" destId="{5C7D4CE6-1745-4506-B4FE-2CBC592D65BF}" srcOrd="0" destOrd="0" presId="urn:microsoft.com/office/officeart/2005/8/layout/radial1"/>
    <dgm:cxn modelId="{C897D185-000D-48FD-8229-514DCB8D049F}" type="presOf" srcId="{1343FC4A-166C-4ABE-B69D-C1DD916210BE}" destId="{78D0175F-A3F2-48E2-8B37-80F5FD5466E4}" srcOrd="0" destOrd="0" presId="urn:microsoft.com/office/officeart/2005/8/layout/radial1"/>
    <dgm:cxn modelId="{17C34F88-EB43-4329-ADF0-676ABA1462F7}" srcId="{A8A58A53-8CAD-421B-B697-12E5FDCCCF3F}" destId="{526EC740-8E5F-4719-A532-5996D58812BF}" srcOrd="0" destOrd="0" parTransId="{50307616-4771-43BE-A7D3-CE081B20663C}" sibTransId="{94E02123-BF83-40D9-8211-129DF057D816}"/>
    <dgm:cxn modelId="{5AE24389-0F5D-4A08-9B6C-345D5EB644E5}" type="presOf" srcId="{BAD49A11-122D-4EAF-A2E2-498A8E253131}" destId="{1797BAF4-6633-444F-B75B-3B9462B4FBC2}" srcOrd="0" destOrd="0" presId="urn:microsoft.com/office/officeart/2005/8/layout/radial1"/>
    <dgm:cxn modelId="{97147896-6166-4BC3-B481-7954B9A4BF2C}" srcId="{A8A58A53-8CAD-421B-B697-12E5FDCCCF3F}" destId="{BD878CC0-6D18-4B21-AE6C-4327CF69C96D}" srcOrd="5" destOrd="0" parTransId="{3CC83577-5AA3-45AA-827A-EBF001E91114}" sibTransId="{A3725E0D-03B1-4096-B299-6F94A325BBB3}"/>
    <dgm:cxn modelId="{5FC8E397-F858-47B8-8904-5CBC93C43F89}" type="presOf" srcId="{33F9A220-DBE4-4E0B-99CE-31FF587DA516}" destId="{B7A07D4D-DAE4-4A40-8C4B-11A7E3064BC4}" srcOrd="1" destOrd="0" presId="urn:microsoft.com/office/officeart/2005/8/layout/radial1"/>
    <dgm:cxn modelId="{459A80A7-A829-4BEE-91C1-95C9DBF0475C}" type="presOf" srcId="{50307616-4771-43BE-A7D3-CE081B20663C}" destId="{999E6C16-7618-4003-A3CC-153ACB574FBD}" srcOrd="0" destOrd="0" presId="urn:microsoft.com/office/officeart/2005/8/layout/radial1"/>
    <dgm:cxn modelId="{73E3A5AC-9843-40AD-B126-E30E25E88D20}" type="presOf" srcId="{68073ED5-38FB-4BE2-8B64-43EB7AA1B072}" destId="{422E2268-6937-4543-9B34-56D0B45D1E2F}" srcOrd="0" destOrd="0" presId="urn:microsoft.com/office/officeart/2005/8/layout/radial1"/>
    <dgm:cxn modelId="{D88F62B0-8D33-470C-9CE7-9F5229B2C34D}" type="presOf" srcId="{E54B6769-21B9-490D-B566-762481BB29D8}" destId="{1597D842-AD65-4029-98C5-E246018C97A2}" srcOrd="0" destOrd="0" presId="urn:microsoft.com/office/officeart/2005/8/layout/radial1"/>
    <dgm:cxn modelId="{C38E73B0-4E70-42FE-9B69-648C8A4E432F}" type="presOf" srcId="{BD878CC0-6D18-4B21-AE6C-4327CF69C96D}" destId="{D2FE55D6-A210-4946-998F-9CC172E54922}" srcOrd="0" destOrd="0" presId="urn:microsoft.com/office/officeart/2005/8/layout/radial1"/>
    <dgm:cxn modelId="{F9E486B4-D9AD-49FD-8052-B2AC9DE4BB99}" type="presOf" srcId="{EC40438E-8DE5-42B8-84DE-BA85E00AB5D9}" destId="{EED4D542-84E2-4FEE-8347-AE659D70D71E}" srcOrd="0" destOrd="0" presId="urn:microsoft.com/office/officeart/2005/8/layout/radial1"/>
    <dgm:cxn modelId="{23AA27C7-3280-4919-A67F-180B3641A5AE}" type="presOf" srcId="{3CC83577-5AA3-45AA-827A-EBF001E91114}" destId="{C63E3318-C807-40D1-83D8-44A8018E317F}" srcOrd="1" destOrd="0" presId="urn:microsoft.com/office/officeart/2005/8/layout/radial1"/>
    <dgm:cxn modelId="{27112FCE-FAC7-4E06-8597-0162A63D3BA4}" type="presOf" srcId="{223D6691-D90F-43E1-AA10-27BB689C67CB}" destId="{6237F52F-FEFF-485D-B49B-CCA1F0733A7E}" srcOrd="0" destOrd="0" presId="urn:microsoft.com/office/officeart/2005/8/layout/radial1"/>
    <dgm:cxn modelId="{929EBAD0-61A6-4D5F-8F84-B3E859BD9627}" type="presOf" srcId="{1343FC4A-166C-4ABE-B69D-C1DD916210BE}" destId="{2B926300-0B35-4F96-A3C6-FF6F587C6F32}" srcOrd="1" destOrd="0" presId="urn:microsoft.com/office/officeart/2005/8/layout/radial1"/>
    <dgm:cxn modelId="{73BAA2D1-4FA9-4500-899C-D8DD87F7D4B7}" type="presOf" srcId="{A5D66660-6926-418E-B44E-09BE8BAF5C33}" destId="{DC7B1AA8-E44B-4D5B-A7A7-80E4065D8E10}" srcOrd="0" destOrd="0" presId="urn:microsoft.com/office/officeart/2005/8/layout/radial1"/>
    <dgm:cxn modelId="{D938A5DB-BF93-4D0D-9EF8-FC6B89FCF719}" srcId="{05BEA031-9A5A-4D76-A492-D7AF68F00F6F}" destId="{DD1ADD0E-1E0C-4690-8828-8A83AD353A3F}" srcOrd="1" destOrd="0" parTransId="{4A0053F0-4681-4024-9485-C56F74B504DB}" sibTransId="{98C1328E-2416-42A1-A9BE-451E64E594F1}"/>
    <dgm:cxn modelId="{09F890E5-B89B-4E3C-B590-F845429AC160}" type="presOf" srcId="{3CC83577-5AA3-45AA-827A-EBF001E91114}" destId="{00A21C36-7579-4EE6-BD5B-4BF62621FCDD}" srcOrd="0" destOrd="0" presId="urn:microsoft.com/office/officeart/2005/8/layout/radial1"/>
    <dgm:cxn modelId="{1187FBF0-52BC-41B0-AFB0-FF2CE14066EB}" type="presOf" srcId="{567B1D3F-4270-45BC-8A29-8222C847514D}" destId="{07D653DA-53C6-4D0C-913D-71EA4FA6F8DC}" srcOrd="0" destOrd="0" presId="urn:microsoft.com/office/officeart/2005/8/layout/radial1"/>
    <dgm:cxn modelId="{CD7022FD-BCF5-4F6F-B2E8-A3647D780576}" type="presOf" srcId="{EC40438E-8DE5-42B8-84DE-BA85E00AB5D9}" destId="{3B1E1465-9CD0-43BA-BB60-AAD5002AC4B2}" srcOrd="1" destOrd="0" presId="urn:microsoft.com/office/officeart/2005/8/layout/radial1"/>
    <dgm:cxn modelId="{0A9CED3B-62C1-4B9C-B8CC-26A0B1718AE4}" type="presParOf" srcId="{464301F2-9BEF-4BD5-9301-CECCA42AD75F}" destId="{99EE9AA6-EA2D-42A1-A83C-869F4079A437}" srcOrd="0" destOrd="0" presId="urn:microsoft.com/office/officeart/2005/8/layout/radial1"/>
    <dgm:cxn modelId="{737A83FB-E278-4B0E-9554-4A4EBA1BCB55}" type="presParOf" srcId="{464301F2-9BEF-4BD5-9301-CECCA42AD75F}" destId="{999E6C16-7618-4003-A3CC-153ACB574FBD}" srcOrd="1" destOrd="0" presId="urn:microsoft.com/office/officeart/2005/8/layout/radial1"/>
    <dgm:cxn modelId="{2BB56961-9314-421A-BA11-E1B906CA1784}" type="presParOf" srcId="{999E6C16-7618-4003-A3CC-153ACB574FBD}" destId="{C26A952B-867B-4D5E-BCE8-43AD77F08CF5}" srcOrd="0" destOrd="0" presId="urn:microsoft.com/office/officeart/2005/8/layout/radial1"/>
    <dgm:cxn modelId="{ECD9B84D-45BC-48F4-A60E-2A0B60BC0ACD}" type="presParOf" srcId="{464301F2-9BEF-4BD5-9301-CECCA42AD75F}" destId="{5C7D4CE6-1745-4506-B4FE-2CBC592D65BF}" srcOrd="2" destOrd="0" presId="urn:microsoft.com/office/officeart/2005/8/layout/radial1"/>
    <dgm:cxn modelId="{47B75EBB-E533-40EC-8185-FCEDB2EF0BB4}" type="presParOf" srcId="{464301F2-9BEF-4BD5-9301-CECCA42AD75F}" destId="{EED4D542-84E2-4FEE-8347-AE659D70D71E}" srcOrd="3" destOrd="0" presId="urn:microsoft.com/office/officeart/2005/8/layout/radial1"/>
    <dgm:cxn modelId="{37FD6083-656A-4487-9DE7-AAF4FD934410}" type="presParOf" srcId="{EED4D542-84E2-4FEE-8347-AE659D70D71E}" destId="{3B1E1465-9CD0-43BA-BB60-AAD5002AC4B2}" srcOrd="0" destOrd="0" presId="urn:microsoft.com/office/officeart/2005/8/layout/radial1"/>
    <dgm:cxn modelId="{4452DD1C-22FA-4B88-9663-D9A6F9B044A4}" type="presParOf" srcId="{464301F2-9BEF-4BD5-9301-CECCA42AD75F}" destId="{1797BAF4-6633-444F-B75B-3B9462B4FBC2}" srcOrd="4" destOrd="0" presId="urn:microsoft.com/office/officeart/2005/8/layout/radial1"/>
    <dgm:cxn modelId="{D20D059F-4B17-4541-941C-0F70DB854D69}" type="presParOf" srcId="{464301F2-9BEF-4BD5-9301-CECCA42AD75F}" destId="{78D0175F-A3F2-48E2-8B37-80F5FD5466E4}" srcOrd="5" destOrd="0" presId="urn:microsoft.com/office/officeart/2005/8/layout/radial1"/>
    <dgm:cxn modelId="{50A4E53A-E808-47BE-82D4-82AED313DC3F}" type="presParOf" srcId="{78D0175F-A3F2-48E2-8B37-80F5FD5466E4}" destId="{2B926300-0B35-4F96-A3C6-FF6F587C6F32}" srcOrd="0" destOrd="0" presId="urn:microsoft.com/office/officeart/2005/8/layout/radial1"/>
    <dgm:cxn modelId="{B407879E-7E84-48A8-BD7B-C7192CCE72CB}" type="presParOf" srcId="{464301F2-9BEF-4BD5-9301-CECCA42AD75F}" destId="{53C116F9-C16E-44B1-AA69-E8C896FB1A50}" srcOrd="6" destOrd="0" presId="urn:microsoft.com/office/officeart/2005/8/layout/radial1"/>
    <dgm:cxn modelId="{9FFA6AF7-C6C3-47AA-8262-27A472BC07E8}" type="presParOf" srcId="{464301F2-9BEF-4BD5-9301-CECCA42AD75F}" destId="{07D653DA-53C6-4D0C-913D-71EA4FA6F8DC}" srcOrd="7" destOrd="0" presId="urn:microsoft.com/office/officeart/2005/8/layout/radial1"/>
    <dgm:cxn modelId="{770A478F-610C-40E3-A05C-2F3076A2E503}" type="presParOf" srcId="{07D653DA-53C6-4D0C-913D-71EA4FA6F8DC}" destId="{93C75CCF-5B71-4961-AEE3-05257406BE8C}" srcOrd="0" destOrd="0" presId="urn:microsoft.com/office/officeart/2005/8/layout/radial1"/>
    <dgm:cxn modelId="{7ED21B19-3887-45EC-8E08-99E0E1F5EC50}" type="presParOf" srcId="{464301F2-9BEF-4BD5-9301-CECCA42AD75F}" destId="{6237F52F-FEFF-485D-B49B-CCA1F0733A7E}" srcOrd="8" destOrd="0" presId="urn:microsoft.com/office/officeart/2005/8/layout/radial1"/>
    <dgm:cxn modelId="{C53FEE24-1E43-46DD-B610-36A0279479FB}" type="presParOf" srcId="{464301F2-9BEF-4BD5-9301-CECCA42AD75F}" destId="{FFAEC15F-0DA8-47CE-B82C-CF0743C1DE14}" srcOrd="9" destOrd="0" presId="urn:microsoft.com/office/officeart/2005/8/layout/radial1"/>
    <dgm:cxn modelId="{BE012641-B20A-4B5E-A471-6F76E96FB5E8}" type="presParOf" srcId="{FFAEC15F-0DA8-47CE-B82C-CF0743C1DE14}" destId="{EE7F71EC-D393-4D21-B441-4371378DC1E2}" srcOrd="0" destOrd="0" presId="urn:microsoft.com/office/officeart/2005/8/layout/radial1"/>
    <dgm:cxn modelId="{FEB0CA4D-CB34-4096-801E-2B2049647DDA}" type="presParOf" srcId="{464301F2-9BEF-4BD5-9301-CECCA42AD75F}" destId="{1597D842-AD65-4029-98C5-E246018C97A2}" srcOrd="10" destOrd="0" presId="urn:microsoft.com/office/officeart/2005/8/layout/radial1"/>
    <dgm:cxn modelId="{81198BCD-7A5A-41E8-A1E2-1C331A9CDA87}" type="presParOf" srcId="{464301F2-9BEF-4BD5-9301-CECCA42AD75F}" destId="{00A21C36-7579-4EE6-BD5B-4BF62621FCDD}" srcOrd="11" destOrd="0" presId="urn:microsoft.com/office/officeart/2005/8/layout/radial1"/>
    <dgm:cxn modelId="{76F86051-F5B1-4900-BAEC-6CB25A4CE9E4}" type="presParOf" srcId="{00A21C36-7579-4EE6-BD5B-4BF62621FCDD}" destId="{C63E3318-C807-40D1-83D8-44A8018E317F}" srcOrd="0" destOrd="0" presId="urn:microsoft.com/office/officeart/2005/8/layout/radial1"/>
    <dgm:cxn modelId="{751CE8BE-366D-4170-9EDC-6FDDB63077E4}" type="presParOf" srcId="{464301F2-9BEF-4BD5-9301-CECCA42AD75F}" destId="{D2FE55D6-A210-4946-998F-9CC172E54922}" srcOrd="12" destOrd="0" presId="urn:microsoft.com/office/officeart/2005/8/layout/radial1"/>
    <dgm:cxn modelId="{10A6BD9D-FDF6-483C-83CB-B0B655B5379D}" type="presParOf" srcId="{464301F2-9BEF-4BD5-9301-CECCA42AD75F}" destId="{0E44F422-A915-43C0-9197-8871C67241CB}" srcOrd="13" destOrd="0" presId="urn:microsoft.com/office/officeart/2005/8/layout/radial1"/>
    <dgm:cxn modelId="{4ACF4CD1-8102-4B95-84B0-801C0152DDF8}" type="presParOf" srcId="{0E44F422-A915-43C0-9197-8871C67241CB}" destId="{B7A07D4D-DAE4-4A40-8C4B-11A7E3064BC4}" srcOrd="0" destOrd="0" presId="urn:microsoft.com/office/officeart/2005/8/layout/radial1"/>
    <dgm:cxn modelId="{9B2A5665-2D77-4D9C-83AE-E24CA8FFA914}" type="presParOf" srcId="{464301F2-9BEF-4BD5-9301-CECCA42AD75F}" destId="{422E2268-6937-4543-9B34-56D0B45D1E2F}" srcOrd="14" destOrd="0" presId="urn:microsoft.com/office/officeart/2005/8/layout/radial1"/>
    <dgm:cxn modelId="{3C70D674-3656-4FF2-BAD9-5CCCF1548BBD}" type="presParOf" srcId="{464301F2-9BEF-4BD5-9301-CECCA42AD75F}" destId="{DC7B1AA8-E44B-4D5B-A7A7-80E4065D8E10}" srcOrd="15" destOrd="0" presId="urn:microsoft.com/office/officeart/2005/8/layout/radial1"/>
    <dgm:cxn modelId="{A7FCB701-F32F-4BD7-BFC2-6B6A2F64FBC6}" type="presParOf" srcId="{DC7B1AA8-E44B-4D5B-A7A7-80E4065D8E10}" destId="{89BDA43A-F791-4E85-A832-1A213EE410DB}" srcOrd="0" destOrd="0" presId="urn:microsoft.com/office/officeart/2005/8/layout/radial1"/>
    <dgm:cxn modelId="{A33B81D0-18CD-46FF-A64D-9D3F2C2550DD}" type="presParOf" srcId="{464301F2-9BEF-4BD5-9301-CECCA42AD75F}" destId="{E11D4186-CDFF-4EA0-B921-94B1C8778122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CC3D5-245C-457A-9F9C-07368D3F862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D13C8C3-5B19-4834-84BF-59AC577AF47A}" type="pres">
      <dgm:prSet presAssocID="{F9ACC3D5-245C-457A-9F9C-07368D3F86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210FB2AB-D593-48BE-BDAB-2E5908F9BAD2}" type="presOf" srcId="{F9ACC3D5-245C-457A-9F9C-07368D3F862F}" destId="{BD13C8C3-5B19-4834-84BF-59AC577AF47A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B305FE-55FE-4AE4-A519-0572DA1A38B6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A4571C-9782-488B-B962-1F145AF79227}">
      <dgm:prSet phldrT="[Texto]"/>
      <dgm:spPr/>
      <dgm:t>
        <a:bodyPr/>
        <a:lstStyle/>
        <a:p>
          <a:pPr algn="ctr"/>
          <a:r>
            <a:rPr lang="pt-BR" dirty="0"/>
            <a:t>Empresas Jovens</a:t>
          </a:r>
        </a:p>
      </dgm:t>
    </dgm:pt>
    <dgm:pt modelId="{1A0D5B70-85AE-4F5B-B191-E904BD6CAEC9}" type="parTrans" cxnId="{324FEF2F-2D1F-4164-9413-0AFA5268FA53}">
      <dgm:prSet/>
      <dgm:spPr/>
      <dgm:t>
        <a:bodyPr/>
        <a:lstStyle/>
        <a:p>
          <a:endParaRPr lang="pt-BR"/>
        </a:p>
      </dgm:t>
    </dgm:pt>
    <dgm:pt modelId="{D9075675-9BA6-41B0-93BB-F6FF61E34C83}" type="sibTrans" cxnId="{324FEF2F-2D1F-4164-9413-0AFA5268FA53}">
      <dgm:prSet/>
      <dgm:spPr/>
      <dgm:t>
        <a:bodyPr/>
        <a:lstStyle/>
        <a:p>
          <a:endParaRPr lang="pt-BR"/>
        </a:p>
      </dgm:t>
    </dgm:pt>
    <dgm:pt modelId="{19628991-04C6-4BCF-A675-32CEBC506004}">
      <dgm:prSet phldrT="[Texto]"/>
      <dgm:spPr/>
      <dgm:t>
        <a:bodyPr/>
        <a:lstStyle/>
        <a:p>
          <a:pPr algn="just"/>
          <a:r>
            <a:rPr lang="pt-BR" dirty="0"/>
            <a:t>Crescimento da receita, margem-alvo e probabilidade de sobrevivência.</a:t>
          </a:r>
        </a:p>
      </dgm:t>
    </dgm:pt>
    <dgm:pt modelId="{E104C56B-7D46-4B40-BF12-F7AE4F2E42A3}" type="parTrans" cxnId="{AFC7008C-50F0-4C90-8620-9B041DCD348E}">
      <dgm:prSet/>
      <dgm:spPr/>
      <dgm:t>
        <a:bodyPr/>
        <a:lstStyle/>
        <a:p>
          <a:endParaRPr lang="pt-BR"/>
        </a:p>
      </dgm:t>
    </dgm:pt>
    <dgm:pt modelId="{08390463-63C0-4A4F-83E2-BBD9D916429C}" type="sibTrans" cxnId="{AFC7008C-50F0-4C90-8620-9B041DCD348E}">
      <dgm:prSet/>
      <dgm:spPr/>
      <dgm:t>
        <a:bodyPr/>
        <a:lstStyle/>
        <a:p>
          <a:endParaRPr lang="pt-BR"/>
        </a:p>
      </dgm:t>
    </dgm:pt>
    <dgm:pt modelId="{551E55B0-B48F-4764-B9A8-F269D08E67A6}">
      <dgm:prSet phldrT="[Texto]"/>
      <dgm:spPr/>
      <dgm:t>
        <a:bodyPr/>
        <a:lstStyle/>
        <a:p>
          <a:pPr algn="ctr"/>
          <a:r>
            <a:rPr lang="pt-BR" dirty="0"/>
            <a:t>Empresas com crescimento acelerado</a:t>
          </a:r>
        </a:p>
      </dgm:t>
    </dgm:pt>
    <dgm:pt modelId="{AD822288-0836-4940-81C3-3D0A63091827}" type="parTrans" cxnId="{52242840-D1BE-41E0-8AB6-578CEB559788}">
      <dgm:prSet/>
      <dgm:spPr/>
      <dgm:t>
        <a:bodyPr/>
        <a:lstStyle/>
        <a:p>
          <a:endParaRPr lang="pt-BR"/>
        </a:p>
      </dgm:t>
    </dgm:pt>
    <dgm:pt modelId="{E6B8DF14-79D6-4C14-ABFC-56E315D48A2B}" type="sibTrans" cxnId="{52242840-D1BE-41E0-8AB6-578CEB559788}">
      <dgm:prSet/>
      <dgm:spPr/>
      <dgm:t>
        <a:bodyPr/>
        <a:lstStyle/>
        <a:p>
          <a:endParaRPr lang="pt-BR"/>
        </a:p>
      </dgm:t>
    </dgm:pt>
    <dgm:pt modelId="{77104516-47F9-404F-B017-490429127C6D}">
      <dgm:prSet phldrT="[Texto]"/>
      <dgm:spPr/>
      <dgm:t>
        <a:bodyPr/>
        <a:lstStyle/>
        <a:p>
          <a:pPr algn="ctr"/>
          <a:r>
            <a:rPr lang="pt-BR" dirty="0"/>
            <a:t>Empresas Maduras</a:t>
          </a:r>
        </a:p>
      </dgm:t>
    </dgm:pt>
    <dgm:pt modelId="{B17BD59D-DA0A-4A7B-9FFB-EBE2C5425800}" type="parTrans" cxnId="{482061BB-9323-48FD-B596-033772FA62ED}">
      <dgm:prSet/>
      <dgm:spPr/>
      <dgm:t>
        <a:bodyPr/>
        <a:lstStyle/>
        <a:p>
          <a:endParaRPr lang="pt-BR"/>
        </a:p>
      </dgm:t>
    </dgm:pt>
    <dgm:pt modelId="{287E896B-4C91-4FE5-81BD-89D3F93A2298}" type="sibTrans" cxnId="{482061BB-9323-48FD-B596-033772FA62ED}">
      <dgm:prSet/>
      <dgm:spPr/>
      <dgm:t>
        <a:bodyPr/>
        <a:lstStyle/>
        <a:p>
          <a:endParaRPr lang="pt-BR"/>
        </a:p>
      </dgm:t>
    </dgm:pt>
    <dgm:pt modelId="{D1CC98E1-0F54-4D3A-8315-B0C28120DD61}">
      <dgm:prSet phldrT="[Texto]"/>
      <dgm:spPr/>
      <dgm:t>
        <a:bodyPr/>
        <a:lstStyle/>
        <a:p>
          <a:pPr algn="just"/>
          <a:r>
            <a:rPr lang="pt-BR" dirty="0"/>
            <a:t>Níveis e qualidade dos investimentos, margens de lucratividade.</a:t>
          </a:r>
        </a:p>
      </dgm:t>
    </dgm:pt>
    <dgm:pt modelId="{D9F2D21D-1525-4FE8-897A-5B4A0E37F7A1}" type="parTrans" cxnId="{E06A4FB4-D076-458C-B04E-CD38D43F5031}">
      <dgm:prSet/>
      <dgm:spPr/>
      <dgm:t>
        <a:bodyPr/>
        <a:lstStyle/>
        <a:p>
          <a:endParaRPr lang="pt-BR"/>
        </a:p>
      </dgm:t>
    </dgm:pt>
    <dgm:pt modelId="{4E2D2467-06C3-43FB-881B-2FA3667964E0}" type="sibTrans" cxnId="{E06A4FB4-D076-458C-B04E-CD38D43F5031}">
      <dgm:prSet/>
      <dgm:spPr/>
      <dgm:t>
        <a:bodyPr/>
        <a:lstStyle/>
        <a:p>
          <a:endParaRPr lang="pt-BR"/>
        </a:p>
      </dgm:t>
    </dgm:pt>
    <dgm:pt modelId="{1256F59E-13EC-438D-9496-594BBB346CCD}">
      <dgm:prSet phldrT="[Texto]"/>
      <dgm:spPr/>
      <dgm:t>
        <a:bodyPr/>
        <a:lstStyle/>
        <a:p>
          <a:pPr algn="just"/>
          <a:r>
            <a:rPr lang="pt-BR" dirty="0"/>
            <a:t>Endividamento, pagamento de dividendos.</a:t>
          </a:r>
        </a:p>
      </dgm:t>
    </dgm:pt>
    <dgm:pt modelId="{6A903AF2-140E-466C-851D-DF6B149787BB}" type="parTrans" cxnId="{112ED987-5BE3-4AF0-830A-FAC925285307}">
      <dgm:prSet/>
      <dgm:spPr/>
      <dgm:t>
        <a:bodyPr/>
        <a:lstStyle/>
        <a:p>
          <a:endParaRPr lang="pt-BR"/>
        </a:p>
      </dgm:t>
    </dgm:pt>
    <dgm:pt modelId="{B54DE9E5-E5D9-4E4C-B9AA-CD30118E2970}" type="sibTrans" cxnId="{112ED987-5BE3-4AF0-830A-FAC925285307}">
      <dgm:prSet/>
      <dgm:spPr/>
      <dgm:t>
        <a:bodyPr/>
        <a:lstStyle/>
        <a:p>
          <a:endParaRPr lang="pt-BR"/>
        </a:p>
      </dgm:t>
    </dgm:pt>
    <dgm:pt modelId="{DC8C8375-B03A-49E8-81C1-BA48CA97182A}">
      <dgm:prSet phldrT="[Texto]"/>
      <dgm:spPr/>
      <dgm:t>
        <a:bodyPr/>
        <a:lstStyle/>
        <a:p>
          <a:pPr algn="just"/>
          <a:r>
            <a:rPr lang="pt-BR" dirty="0"/>
            <a:t>Valor da empresa em continuidade e descontinuidade, probabilidade de insolvência </a:t>
          </a:r>
        </a:p>
      </dgm:t>
    </dgm:pt>
    <dgm:pt modelId="{00E84582-E922-48A7-9972-E33281F81706}" type="parTrans" cxnId="{941A6B16-2F6E-464E-8CAB-A11C05172954}">
      <dgm:prSet/>
      <dgm:spPr/>
      <dgm:t>
        <a:bodyPr/>
        <a:lstStyle/>
        <a:p>
          <a:endParaRPr lang="pt-BR"/>
        </a:p>
      </dgm:t>
    </dgm:pt>
    <dgm:pt modelId="{FB887FF3-6F55-4FE2-8B39-40DA2BEFBF24}" type="sibTrans" cxnId="{941A6B16-2F6E-464E-8CAB-A11C05172954}">
      <dgm:prSet/>
      <dgm:spPr/>
      <dgm:t>
        <a:bodyPr/>
        <a:lstStyle/>
        <a:p>
          <a:endParaRPr lang="pt-BR"/>
        </a:p>
      </dgm:t>
    </dgm:pt>
    <dgm:pt modelId="{CFD67A12-3007-40E2-8772-376E7F7AD5FB}">
      <dgm:prSet phldrT="[Texto]"/>
      <dgm:spPr/>
      <dgm:t>
        <a:bodyPr/>
        <a:lstStyle/>
        <a:p>
          <a:pPr algn="ctr"/>
          <a:r>
            <a:rPr lang="pt-BR" dirty="0"/>
            <a:t>Empresas Decadentes</a:t>
          </a:r>
        </a:p>
      </dgm:t>
    </dgm:pt>
    <dgm:pt modelId="{26023AC7-3A05-4C9F-9D36-FCC9F31564D6}" type="parTrans" cxnId="{3F65F18F-7231-484F-9379-9D4D11E62264}">
      <dgm:prSet/>
      <dgm:spPr/>
      <dgm:t>
        <a:bodyPr/>
        <a:lstStyle/>
        <a:p>
          <a:endParaRPr lang="pt-BR"/>
        </a:p>
      </dgm:t>
    </dgm:pt>
    <dgm:pt modelId="{FEBF416F-6912-4B3A-B7D1-A07AF16F1F4F}" type="sibTrans" cxnId="{3F65F18F-7231-484F-9379-9D4D11E62264}">
      <dgm:prSet/>
      <dgm:spPr/>
      <dgm:t>
        <a:bodyPr/>
        <a:lstStyle/>
        <a:p>
          <a:endParaRPr lang="pt-BR"/>
        </a:p>
      </dgm:t>
    </dgm:pt>
    <dgm:pt modelId="{D2F2BACA-CE01-482E-B220-7F7B6F5C494C}" type="pres">
      <dgm:prSet presAssocID="{B6B305FE-55FE-4AE4-A519-0572DA1A38B6}" presName="Name0" presStyleCnt="0">
        <dgm:presLayoutVars>
          <dgm:dir/>
          <dgm:animLvl val="lvl"/>
          <dgm:resizeHandles val="exact"/>
        </dgm:presLayoutVars>
      </dgm:prSet>
      <dgm:spPr/>
    </dgm:pt>
    <dgm:pt modelId="{8480D8B3-334E-4D75-885D-74295F435709}" type="pres">
      <dgm:prSet presAssocID="{C2A4571C-9782-488B-B962-1F145AF79227}" presName="linNode" presStyleCnt="0"/>
      <dgm:spPr/>
    </dgm:pt>
    <dgm:pt modelId="{E3066CCC-ED1F-496F-BB01-17B6ED8A058D}" type="pres">
      <dgm:prSet presAssocID="{C2A4571C-9782-488B-B962-1F145AF7922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0645325-29D8-4A6D-9203-D70B089E4CCD}" type="pres">
      <dgm:prSet presAssocID="{C2A4571C-9782-488B-B962-1F145AF79227}" presName="descendantText" presStyleLbl="alignAccFollowNode1" presStyleIdx="0" presStyleCnt="4">
        <dgm:presLayoutVars>
          <dgm:bulletEnabled val="1"/>
        </dgm:presLayoutVars>
      </dgm:prSet>
      <dgm:spPr/>
    </dgm:pt>
    <dgm:pt modelId="{77EE86CE-E106-44D3-B84A-63C66C44D3D7}" type="pres">
      <dgm:prSet presAssocID="{D9075675-9BA6-41B0-93BB-F6FF61E34C83}" presName="sp" presStyleCnt="0"/>
      <dgm:spPr/>
    </dgm:pt>
    <dgm:pt modelId="{A1C46168-1DC2-4039-9022-0B59C579AADA}" type="pres">
      <dgm:prSet presAssocID="{551E55B0-B48F-4764-B9A8-F269D08E67A6}" presName="linNode" presStyleCnt="0"/>
      <dgm:spPr/>
    </dgm:pt>
    <dgm:pt modelId="{EAB1CF46-2A96-472E-81B4-48E698716DC8}" type="pres">
      <dgm:prSet presAssocID="{551E55B0-B48F-4764-B9A8-F269D08E67A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AC9995C-08AE-45B0-8AD5-2C7E9402AEAF}" type="pres">
      <dgm:prSet presAssocID="{551E55B0-B48F-4764-B9A8-F269D08E67A6}" presName="descendantText" presStyleLbl="alignAccFollowNode1" presStyleIdx="1" presStyleCnt="4">
        <dgm:presLayoutVars>
          <dgm:bulletEnabled val="1"/>
        </dgm:presLayoutVars>
      </dgm:prSet>
      <dgm:spPr/>
    </dgm:pt>
    <dgm:pt modelId="{69AA10F7-2A02-4A6D-AC2A-CF2098E4E1E1}" type="pres">
      <dgm:prSet presAssocID="{E6B8DF14-79D6-4C14-ABFC-56E315D48A2B}" presName="sp" presStyleCnt="0"/>
      <dgm:spPr/>
    </dgm:pt>
    <dgm:pt modelId="{71BF2CC4-2ED4-48F4-A05A-3D93BECBA94A}" type="pres">
      <dgm:prSet presAssocID="{77104516-47F9-404F-B017-490429127C6D}" presName="linNode" presStyleCnt="0"/>
      <dgm:spPr/>
    </dgm:pt>
    <dgm:pt modelId="{797C3180-3AC6-4313-B237-72E30D5D53F0}" type="pres">
      <dgm:prSet presAssocID="{77104516-47F9-404F-B017-490429127C6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529C8E6-F126-4027-BE11-B4DA4B6424C9}" type="pres">
      <dgm:prSet presAssocID="{77104516-47F9-404F-B017-490429127C6D}" presName="descendantText" presStyleLbl="alignAccFollowNode1" presStyleIdx="2" presStyleCnt="4">
        <dgm:presLayoutVars>
          <dgm:bulletEnabled val="1"/>
        </dgm:presLayoutVars>
      </dgm:prSet>
      <dgm:spPr/>
    </dgm:pt>
    <dgm:pt modelId="{5D5A014F-1505-4929-8D38-0D0514F30BF0}" type="pres">
      <dgm:prSet presAssocID="{287E896B-4C91-4FE5-81BD-89D3F93A2298}" presName="sp" presStyleCnt="0"/>
      <dgm:spPr/>
    </dgm:pt>
    <dgm:pt modelId="{52B723E3-6499-429F-AD69-532A9BD0C64E}" type="pres">
      <dgm:prSet presAssocID="{CFD67A12-3007-40E2-8772-376E7F7AD5FB}" presName="linNode" presStyleCnt="0"/>
      <dgm:spPr/>
    </dgm:pt>
    <dgm:pt modelId="{FF34D0FE-AB9F-483B-BAC6-0652EE9FDA8D}" type="pres">
      <dgm:prSet presAssocID="{CFD67A12-3007-40E2-8772-376E7F7AD5F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D55CC48-A7F7-41AB-BA47-47A27CDE8329}" type="pres">
      <dgm:prSet presAssocID="{CFD67A12-3007-40E2-8772-376E7F7AD5F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41A6B16-2F6E-464E-8CAB-A11C05172954}" srcId="{CFD67A12-3007-40E2-8772-376E7F7AD5FB}" destId="{DC8C8375-B03A-49E8-81C1-BA48CA97182A}" srcOrd="0" destOrd="0" parTransId="{00E84582-E922-48A7-9972-E33281F81706}" sibTransId="{FB887FF3-6F55-4FE2-8B39-40DA2BEFBF24}"/>
    <dgm:cxn modelId="{39F1CD1B-05E2-41FE-9592-3475E7836D3F}" type="presOf" srcId="{77104516-47F9-404F-B017-490429127C6D}" destId="{797C3180-3AC6-4313-B237-72E30D5D53F0}" srcOrd="0" destOrd="0" presId="urn:microsoft.com/office/officeart/2005/8/layout/vList5"/>
    <dgm:cxn modelId="{324FEF2F-2D1F-4164-9413-0AFA5268FA53}" srcId="{B6B305FE-55FE-4AE4-A519-0572DA1A38B6}" destId="{C2A4571C-9782-488B-B962-1F145AF79227}" srcOrd="0" destOrd="0" parTransId="{1A0D5B70-85AE-4F5B-B191-E904BD6CAEC9}" sibTransId="{D9075675-9BA6-41B0-93BB-F6FF61E34C83}"/>
    <dgm:cxn modelId="{52242840-D1BE-41E0-8AB6-578CEB559788}" srcId="{B6B305FE-55FE-4AE4-A519-0572DA1A38B6}" destId="{551E55B0-B48F-4764-B9A8-F269D08E67A6}" srcOrd="1" destOrd="0" parTransId="{AD822288-0836-4940-81C3-3D0A63091827}" sibTransId="{E6B8DF14-79D6-4C14-ABFC-56E315D48A2B}"/>
    <dgm:cxn modelId="{CC80606B-6BED-4832-A718-171B6A3B7754}" type="presOf" srcId="{C2A4571C-9782-488B-B962-1F145AF79227}" destId="{E3066CCC-ED1F-496F-BB01-17B6ED8A058D}" srcOrd="0" destOrd="0" presId="urn:microsoft.com/office/officeart/2005/8/layout/vList5"/>
    <dgm:cxn modelId="{112ED987-5BE3-4AF0-830A-FAC925285307}" srcId="{77104516-47F9-404F-B017-490429127C6D}" destId="{1256F59E-13EC-438D-9496-594BBB346CCD}" srcOrd="0" destOrd="0" parTransId="{6A903AF2-140E-466C-851D-DF6B149787BB}" sibTransId="{B54DE9E5-E5D9-4E4C-B9AA-CD30118E2970}"/>
    <dgm:cxn modelId="{AA00818A-D196-494F-94A8-4C16AF0388AE}" type="presOf" srcId="{1256F59E-13EC-438D-9496-594BBB346CCD}" destId="{2529C8E6-F126-4027-BE11-B4DA4B6424C9}" srcOrd="0" destOrd="0" presId="urn:microsoft.com/office/officeart/2005/8/layout/vList5"/>
    <dgm:cxn modelId="{AFC7008C-50F0-4C90-8620-9B041DCD348E}" srcId="{C2A4571C-9782-488B-B962-1F145AF79227}" destId="{19628991-04C6-4BCF-A675-32CEBC506004}" srcOrd="0" destOrd="0" parTransId="{E104C56B-7D46-4B40-BF12-F7AE4F2E42A3}" sibTransId="{08390463-63C0-4A4F-83E2-BBD9D916429C}"/>
    <dgm:cxn modelId="{3F65F18F-7231-484F-9379-9D4D11E62264}" srcId="{B6B305FE-55FE-4AE4-A519-0572DA1A38B6}" destId="{CFD67A12-3007-40E2-8772-376E7F7AD5FB}" srcOrd="3" destOrd="0" parTransId="{26023AC7-3A05-4C9F-9D36-FCC9F31564D6}" sibTransId="{FEBF416F-6912-4B3A-B7D1-A07AF16F1F4F}"/>
    <dgm:cxn modelId="{B3EA6D94-139B-42E4-AF94-C50FCDED9E63}" type="presOf" srcId="{CFD67A12-3007-40E2-8772-376E7F7AD5FB}" destId="{FF34D0FE-AB9F-483B-BAC6-0652EE9FDA8D}" srcOrd="0" destOrd="0" presId="urn:microsoft.com/office/officeart/2005/8/layout/vList5"/>
    <dgm:cxn modelId="{AA4E8C97-7193-4C67-8255-69B10E78745F}" type="presOf" srcId="{19628991-04C6-4BCF-A675-32CEBC506004}" destId="{10645325-29D8-4A6D-9203-D70B089E4CCD}" srcOrd="0" destOrd="0" presId="urn:microsoft.com/office/officeart/2005/8/layout/vList5"/>
    <dgm:cxn modelId="{DD70849F-9E89-483A-B75F-D349F5322FF6}" type="presOf" srcId="{551E55B0-B48F-4764-B9A8-F269D08E67A6}" destId="{EAB1CF46-2A96-472E-81B4-48E698716DC8}" srcOrd="0" destOrd="0" presId="urn:microsoft.com/office/officeart/2005/8/layout/vList5"/>
    <dgm:cxn modelId="{E09DEEB1-471C-4A70-BAA2-D98A11321B15}" type="presOf" srcId="{DC8C8375-B03A-49E8-81C1-BA48CA97182A}" destId="{9D55CC48-A7F7-41AB-BA47-47A27CDE8329}" srcOrd="0" destOrd="0" presId="urn:microsoft.com/office/officeart/2005/8/layout/vList5"/>
    <dgm:cxn modelId="{E06A4FB4-D076-458C-B04E-CD38D43F5031}" srcId="{551E55B0-B48F-4764-B9A8-F269D08E67A6}" destId="{D1CC98E1-0F54-4D3A-8315-B0C28120DD61}" srcOrd="0" destOrd="0" parTransId="{D9F2D21D-1525-4FE8-897A-5B4A0E37F7A1}" sibTransId="{4E2D2467-06C3-43FB-881B-2FA3667964E0}"/>
    <dgm:cxn modelId="{482061BB-9323-48FD-B596-033772FA62ED}" srcId="{B6B305FE-55FE-4AE4-A519-0572DA1A38B6}" destId="{77104516-47F9-404F-B017-490429127C6D}" srcOrd="2" destOrd="0" parTransId="{B17BD59D-DA0A-4A7B-9FFB-EBE2C5425800}" sibTransId="{287E896B-4C91-4FE5-81BD-89D3F93A2298}"/>
    <dgm:cxn modelId="{50BBE9DB-A6DB-4846-9AD8-9A0717B10CD1}" type="presOf" srcId="{D1CC98E1-0F54-4D3A-8315-B0C28120DD61}" destId="{4AC9995C-08AE-45B0-8AD5-2C7E9402AEAF}" srcOrd="0" destOrd="0" presId="urn:microsoft.com/office/officeart/2005/8/layout/vList5"/>
    <dgm:cxn modelId="{1EB442F5-1CB3-4DD7-9C85-6391E0E45E0C}" type="presOf" srcId="{B6B305FE-55FE-4AE4-A519-0572DA1A38B6}" destId="{D2F2BACA-CE01-482E-B220-7F7B6F5C494C}" srcOrd="0" destOrd="0" presId="urn:microsoft.com/office/officeart/2005/8/layout/vList5"/>
    <dgm:cxn modelId="{CB1ACBCC-138C-4382-BEDA-022B3510C0C1}" type="presParOf" srcId="{D2F2BACA-CE01-482E-B220-7F7B6F5C494C}" destId="{8480D8B3-334E-4D75-885D-74295F435709}" srcOrd="0" destOrd="0" presId="urn:microsoft.com/office/officeart/2005/8/layout/vList5"/>
    <dgm:cxn modelId="{0C96F601-B31F-4560-8A6A-26690784BCD7}" type="presParOf" srcId="{8480D8B3-334E-4D75-885D-74295F435709}" destId="{E3066CCC-ED1F-496F-BB01-17B6ED8A058D}" srcOrd="0" destOrd="0" presId="urn:microsoft.com/office/officeart/2005/8/layout/vList5"/>
    <dgm:cxn modelId="{5ED5EBB2-125C-410E-B40C-665FCBACA869}" type="presParOf" srcId="{8480D8B3-334E-4D75-885D-74295F435709}" destId="{10645325-29D8-4A6D-9203-D70B089E4CCD}" srcOrd="1" destOrd="0" presId="urn:microsoft.com/office/officeart/2005/8/layout/vList5"/>
    <dgm:cxn modelId="{8DC14E9C-EF41-4B9C-A152-5AC5F740E184}" type="presParOf" srcId="{D2F2BACA-CE01-482E-B220-7F7B6F5C494C}" destId="{77EE86CE-E106-44D3-B84A-63C66C44D3D7}" srcOrd="1" destOrd="0" presId="urn:microsoft.com/office/officeart/2005/8/layout/vList5"/>
    <dgm:cxn modelId="{B20FBDFA-7979-4C11-8743-F0E81DF85C4B}" type="presParOf" srcId="{D2F2BACA-CE01-482E-B220-7F7B6F5C494C}" destId="{A1C46168-1DC2-4039-9022-0B59C579AADA}" srcOrd="2" destOrd="0" presId="urn:microsoft.com/office/officeart/2005/8/layout/vList5"/>
    <dgm:cxn modelId="{74684035-EB54-40B0-85E4-F986F5C9B589}" type="presParOf" srcId="{A1C46168-1DC2-4039-9022-0B59C579AADA}" destId="{EAB1CF46-2A96-472E-81B4-48E698716DC8}" srcOrd="0" destOrd="0" presId="urn:microsoft.com/office/officeart/2005/8/layout/vList5"/>
    <dgm:cxn modelId="{C8A1FD78-B06F-4DB0-BA50-A876CEFBA442}" type="presParOf" srcId="{A1C46168-1DC2-4039-9022-0B59C579AADA}" destId="{4AC9995C-08AE-45B0-8AD5-2C7E9402AEAF}" srcOrd="1" destOrd="0" presId="urn:microsoft.com/office/officeart/2005/8/layout/vList5"/>
    <dgm:cxn modelId="{E6D1B45B-6113-42AE-AD2D-517C42AB1C07}" type="presParOf" srcId="{D2F2BACA-CE01-482E-B220-7F7B6F5C494C}" destId="{69AA10F7-2A02-4A6D-AC2A-CF2098E4E1E1}" srcOrd="3" destOrd="0" presId="urn:microsoft.com/office/officeart/2005/8/layout/vList5"/>
    <dgm:cxn modelId="{F7DDAEEA-5720-4A3A-B9C8-F9B25A024D61}" type="presParOf" srcId="{D2F2BACA-CE01-482E-B220-7F7B6F5C494C}" destId="{71BF2CC4-2ED4-48F4-A05A-3D93BECBA94A}" srcOrd="4" destOrd="0" presId="urn:microsoft.com/office/officeart/2005/8/layout/vList5"/>
    <dgm:cxn modelId="{F5296A4B-B0E7-4CB1-939E-56E05BAA32EE}" type="presParOf" srcId="{71BF2CC4-2ED4-48F4-A05A-3D93BECBA94A}" destId="{797C3180-3AC6-4313-B237-72E30D5D53F0}" srcOrd="0" destOrd="0" presId="urn:microsoft.com/office/officeart/2005/8/layout/vList5"/>
    <dgm:cxn modelId="{EF49C50B-809A-44D9-AB40-5B6CD92C4824}" type="presParOf" srcId="{71BF2CC4-2ED4-48F4-A05A-3D93BECBA94A}" destId="{2529C8E6-F126-4027-BE11-B4DA4B6424C9}" srcOrd="1" destOrd="0" presId="urn:microsoft.com/office/officeart/2005/8/layout/vList5"/>
    <dgm:cxn modelId="{A1F6143A-CF0C-4ECC-AEBF-AF2D9C9D53C2}" type="presParOf" srcId="{D2F2BACA-CE01-482E-B220-7F7B6F5C494C}" destId="{5D5A014F-1505-4929-8D38-0D0514F30BF0}" srcOrd="5" destOrd="0" presId="urn:microsoft.com/office/officeart/2005/8/layout/vList5"/>
    <dgm:cxn modelId="{A2AEB6D3-A213-4B1A-A6E3-198EAC266C50}" type="presParOf" srcId="{D2F2BACA-CE01-482E-B220-7F7B6F5C494C}" destId="{52B723E3-6499-429F-AD69-532A9BD0C64E}" srcOrd="6" destOrd="0" presId="urn:microsoft.com/office/officeart/2005/8/layout/vList5"/>
    <dgm:cxn modelId="{8C55AA03-E82A-40FD-9D6C-EA16300A6E6F}" type="presParOf" srcId="{52B723E3-6499-429F-AD69-532A9BD0C64E}" destId="{FF34D0FE-AB9F-483B-BAC6-0652EE9FDA8D}" srcOrd="0" destOrd="0" presId="urn:microsoft.com/office/officeart/2005/8/layout/vList5"/>
    <dgm:cxn modelId="{EE41160B-0A8B-4641-918A-D3B9442CEF5A}" type="presParOf" srcId="{52B723E3-6499-429F-AD69-532A9BD0C64E}" destId="{9D55CC48-A7F7-41AB-BA47-47A27CDE83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32B6EC-81C1-4CE5-BBE6-7CC268EA5489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F4C4413-CC97-404C-B78D-CA0F4DB5E9D4}">
      <dgm:prSet/>
      <dgm:spPr/>
      <dgm:t>
        <a:bodyPr/>
        <a:lstStyle/>
        <a:p>
          <a:r>
            <a:rPr lang="pt-BR" b="1"/>
            <a:t>As </a:t>
          </a:r>
          <a:r>
            <a:rPr lang="pt-BR" b="1" u="sng"/>
            <a:t>incertezas</a:t>
          </a:r>
          <a:r>
            <a:rPr lang="pt-BR" b="1"/>
            <a:t> refletem nossa ignorância acerca de resultados futuros (ex: investimentos; clima...)</a:t>
          </a:r>
          <a:endParaRPr lang="pt-BR"/>
        </a:p>
      </dgm:t>
    </dgm:pt>
    <dgm:pt modelId="{62C44067-A8CB-48F5-882E-CEBF8CA297B2}" type="parTrans" cxnId="{2D3FFE6F-CB9A-45F5-B619-03D53553E973}">
      <dgm:prSet/>
      <dgm:spPr/>
      <dgm:t>
        <a:bodyPr/>
        <a:lstStyle/>
        <a:p>
          <a:endParaRPr lang="pt-BR"/>
        </a:p>
      </dgm:t>
    </dgm:pt>
    <dgm:pt modelId="{9B152289-6496-4B90-9EB3-3EA46C7DF489}" type="sibTrans" cxnId="{2D3FFE6F-CB9A-45F5-B619-03D53553E973}">
      <dgm:prSet/>
      <dgm:spPr/>
      <dgm:t>
        <a:bodyPr/>
        <a:lstStyle/>
        <a:p>
          <a:endParaRPr lang="pt-BR"/>
        </a:p>
      </dgm:t>
    </dgm:pt>
    <dgm:pt modelId="{522320AF-8DC8-42CE-A927-A7EBEAA89002}">
      <dgm:prSet/>
      <dgm:spPr/>
      <dgm:t>
        <a:bodyPr/>
        <a:lstStyle/>
        <a:p>
          <a:r>
            <a:rPr lang="pt-BR" b="1"/>
            <a:t>Envolve fatores até então desconhecidos.</a:t>
          </a:r>
          <a:endParaRPr lang="pt-BR"/>
        </a:p>
      </dgm:t>
    </dgm:pt>
    <dgm:pt modelId="{EF62712B-81E1-4FFD-9446-087CD67DE23B}" type="parTrans" cxnId="{9622A765-7AFD-4AB7-B17F-2AD64A54FAF3}">
      <dgm:prSet/>
      <dgm:spPr/>
      <dgm:t>
        <a:bodyPr/>
        <a:lstStyle/>
        <a:p>
          <a:endParaRPr lang="pt-BR"/>
        </a:p>
      </dgm:t>
    </dgm:pt>
    <dgm:pt modelId="{305042C8-65B5-46B5-B48E-726C81FB485E}" type="sibTrans" cxnId="{9622A765-7AFD-4AB7-B17F-2AD64A54FAF3}">
      <dgm:prSet/>
      <dgm:spPr/>
      <dgm:t>
        <a:bodyPr/>
        <a:lstStyle/>
        <a:p>
          <a:endParaRPr lang="pt-BR"/>
        </a:p>
      </dgm:t>
    </dgm:pt>
    <dgm:pt modelId="{C14C94CA-73DE-429B-BB2E-512222DD1946}">
      <dgm:prSet/>
      <dgm:spPr/>
      <dgm:t>
        <a:bodyPr/>
        <a:lstStyle/>
        <a:p>
          <a:r>
            <a:rPr lang="pt-BR" b="1"/>
            <a:t>Ausência de informações objetivas – Decisão baseada no </a:t>
          </a:r>
          <a:r>
            <a:rPr lang="pt-BR" b="1" i="1"/>
            <a:t>feeling </a:t>
          </a:r>
          <a:r>
            <a:rPr lang="pt-BR" b="1"/>
            <a:t>(subjetiva)</a:t>
          </a:r>
          <a:endParaRPr lang="pt-BR"/>
        </a:p>
      </dgm:t>
    </dgm:pt>
    <dgm:pt modelId="{07F7EA67-C4C5-4C47-AFC0-23D644D825A5}" type="parTrans" cxnId="{486DE803-8A7E-49FB-9357-6ACCA37BB626}">
      <dgm:prSet/>
      <dgm:spPr/>
      <dgm:t>
        <a:bodyPr/>
        <a:lstStyle/>
        <a:p>
          <a:endParaRPr lang="pt-BR"/>
        </a:p>
      </dgm:t>
    </dgm:pt>
    <dgm:pt modelId="{F20173D6-DB5A-4BF1-BEE1-0BEA66F2A0E5}" type="sibTrans" cxnId="{486DE803-8A7E-49FB-9357-6ACCA37BB626}">
      <dgm:prSet/>
      <dgm:spPr/>
      <dgm:t>
        <a:bodyPr/>
        <a:lstStyle/>
        <a:p>
          <a:endParaRPr lang="pt-BR"/>
        </a:p>
      </dgm:t>
    </dgm:pt>
    <dgm:pt modelId="{38B59AC5-DAFE-498C-8A04-A7F5394A7CAD}" type="pres">
      <dgm:prSet presAssocID="{8832B6EC-81C1-4CE5-BBE6-7CC268EA548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98139CA-89DC-4FBD-B38B-07A8F75C576F}" type="pres">
      <dgm:prSet presAssocID="{5F4C4413-CC97-404C-B78D-CA0F4DB5E9D4}" presName="horFlow" presStyleCnt="0"/>
      <dgm:spPr/>
    </dgm:pt>
    <dgm:pt modelId="{A2BB827F-F60B-4CAF-931E-E48386036E51}" type="pres">
      <dgm:prSet presAssocID="{5F4C4413-CC97-404C-B78D-CA0F4DB5E9D4}" presName="bigChev" presStyleLbl="node1" presStyleIdx="0" presStyleCnt="3" custScaleX="296382"/>
      <dgm:spPr/>
    </dgm:pt>
    <dgm:pt modelId="{C5C86DA6-15DE-4EB9-AA8A-1398DC1A2113}" type="pres">
      <dgm:prSet presAssocID="{5F4C4413-CC97-404C-B78D-CA0F4DB5E9D4}" presName="vSp" presStyleCnt="0"/>
      <dgm:spPr/>
    </dgm:pt>
    <dgm:pt modelId="{B2908F40-09FC-4EDA-9150-BA0044ACC3E6}" type="pres">
      <dgm:prSet presAssocID="{522320AF-8DC8-42CE-A927-A7EBEAA89002}" presName="horFlow" presStyleCnt="0"/>
      <dgm:spPr/>
    </dgm:pt>
    <dgm:pt modelId="{03B95A18-8EE0-47C4-8BF2-40D6E9EEC8D4}" type="pres">
      <dgm:prSet presAssocID="{522320AF-8DC8-42CE-A927-A7EBEAA89002}" presName="bigChev" presStyleLbl="node1" presStyleIdx="1" presStyleCnt="3" custScaleX="296382"/>
      <dgm:spPr/>
    </dgm:pt>
    <dgm:pt modelId="{0724AE4B-2E50-4648-8EDE-86F3C5788478}" type="pres">
      <dgm:prSet presAssocID="{522320AF-8DC8-42CE-A927-A7EBEAA89002}" presName="vSp" presStyleCnt="0"/>
      <dgm:spPr/>
    </dgm:pt>
    <dgm:pt modelId="{924D94FA-9157-4711-9CDB-2AAED7FFF115}" type="pres">
      <dgm:prSet presAssocID="{C14C94CA-73DE-429B-BB2E-512222DD1946}" presName="horFlow" presStyleCnt="0"/>
      <dgm:spPr/>
    </dgm:pt>
    <dgm:pt modelId="{F1A6FBB1-0045-423B-95C9-0C7315940F95}" type="pres">
      <dgm:prSet presAssocID="{C14C94CA-73DE-429B-BB2E-512222DD1946}" presName="bigChev" presStyleLbl="node1" presStyleIdx="2" presStyleCnt="3" custScaleX="296382"/>
      <dgm:spPr/>
    </dgm:pt>
  </dgm:ptLst>
  <dgm:cxnLst>
    <dgm:cxn modelId="{486DE803-8A7E-49FB-9357-6ACCA37BB626}" srcId="{8832B6EC-81C1-4CE5-BBE6-7CC268EA5489}" destId="{C14C94CA-73DE-429B-BB2E-512222DD1946}" srcOrd="2" destOrd="0" parTransId="{07F7EA67-C4C5-4C47-AFC0-23D644D825A5}" sibTransId="{F20173D6-DB5A-4BF1-BEE1-0BEA66F2A0E5}"/>
    <dgm:cxn modelId="{540DC724-BC6E-4057-A2B2-9AC9E9F8FE5F}" type="presOf" srcId="{C14C94CA-73DE-429B-BB2E-512222DD1946}" destId="{F1A6FBB1-0045-423B-95C9-0C7315940F95}" srcOrd="0" destOrd="0" presId="urn:microsoft.com/office/officeart/2005/8/layout/lProcess3"/>
    <dgm:cxn modelId="{9622A765-7AFD-4AB7-B17F-2AD64A54FAF3}" srcId="{8832B6EC-81C1-4CE5-BBE6-7CC268EA5489}" destId="{522320AF-8DC8-42CE-A927-A7EBEAA89002}" srcOrd="1" destOrd="0" parTransId="{EF62712B-81E1-4FFD-9446-087CD67DE23B}" sibTransId="{305042C8-65B5-46B5-B48E-726C81FB485E}"/>
    <dgm:cxn modelId="{2D3FFE6F-CB9A-45F5-B619-03D53553E973}" srcId="{8832B6EC-81C1-4CE5-BBE6-7CC268EA5489}" destId="{5F4C4413-CC97-404C-B78D-CA0F4DB5E9D4}" srcOrd="0" destOrd="0" parTransId="{62C44067-A8CB-48F5-882E-CEBF8CA297B2}" sibTransId="{9B152289-6496-4B90-9EB3-3EA46C7DF489}"/>
    <dgm:cxn modelId="{AD595680-E785-4E80-AAD7-22CAE1C3A84D}" type="presOf" srcId="{5F4C4413-CC97-404C-B78D-CA0F4DB5E9D4}" destId="{A2BB827F-F60B-4CAF-931E-E48386036E51}" srcOrd="0" destOrd="0" presId="urn:microsoft.com/office/officeart/2005/8/layout/lProcess3"/>
    <dgm:cxn modelId="{784B3C83-00B2-4D88-BAD8-81A52582E61B}" type="presOf" srcId="{8832B6EC-81C1-4CE5-BBE6-7CC268EA5489}" destId="{38B59AC5-DAFE-498C-8A04-A7F5394A7CAD}" srcOrd="0" destOrd="0" presId="urn:microsoft.com/office/officeart/2005/8/layout/lProcess3"/>
    <dgm:cxn modelId="{5D87E09E-F597-4AD5-9AB2-5D99A3951B42}" type="presOf" srcId="{522320AF-8DC8-42CE-A927-A7EBEAA89002}" destId="{03B95A18-8EE0-47C4-8BF2-40D6E9EEC8D4}" srcOrd="0" destOrd="0" presId="urn:microsoft.com/office/officeart/2005/8/layout/lProcess3"/>
    <dgm:cxn modelId="{BCD55EDB-B653-479A-BBBD-3624155EEA70}" type="presParOf" srcId="{38B59AC5-DAFE-498C-8A04-A7F5394A7CAD}" destId="{F98139CA-89DC-4FBD-B38B-07A8F75C576F}" srcOrd="0" destOrd="0" presId="urn:microsoft.com/office/officeart/2005/8/layout/lProcess3"/>
    <dgm:cxn modelId="{F64C3262-EA22-4C6D-B429-C0A0B85407AF}" type="presParOf" srcId="{F98139CA-89DC-4FBD-B38B-07A8F75C576F}" destId="{A2BB827F-F60B-4CAF-931E-E48386036E51}" srcOrd="0" destOrd="0" presId="urn:microsoft.com/office/officeart/2005/8/layout/lProcess3"/>
    <dgm:cxn modelId="{4D7B42D7-90E3-4674-AF2C-57433FED9668}" type="presParOf" srcId="{38B59AC5-DAFE-498C-8A04-A7F5394A7CAD}" destId="{C5C86DA6-15DE-4EB9-AA8A-1398DC1A2113}" srcOrd="1" destOrd="0" presId="urn:microsoft.com/office/officeart/2005/8/layout/lProcess3"/>
    <dgm:cxn modelId="{3D2F83AD-5DD8-43A8-B452-E1001C383FC5}" type="presParOf" srcId="{38B59AC5-DAFE-498C-8A04-A7F5394A7CAD}" destId="{B2908F40-09FC-4EDA-9150-BA0044ACC3E6}" srcOrd="2" destOrd="0" presId="urn:microsoft.com/office/officeart/2005/8/layout/lProcess3"/>
    <dgm:cxn modelId="{32C3BC35-D6FD-4FC0-AA83-640446AF870E}" type="presParOf" srcId="{B2908F40-09FC-4EDA-9150-BA0044ACC3E6}" destId="{03B95A18-8EE0-47C4-8BF2-40D6E9EEC8D4}" srcOrd="0" destOrd="0" presId="urn:microsoft.com/office/officeart/2005/8/layout/lProcess3"/>
    <dgm:cxn modelId="{CA33A964-2926-43C7-806A-1D0AD62CCC38}" type="presParOf" srcId="{38B59AC5-DAFE-498C-8A04-A7F5394A7CAD}" destId="{0724AE4B-2E50-4648-8EDE-86F3C5788478}" srcOrd="3" destOrd="0" presId="urn:microsoft.com/office/officeart/2005/8/layout/lProcess3"/>
    <dgm:cxn modelId="{E91BEF4B-5D9A-44EC-B244-9037BFB98510}" type="presParOf" srcId="{38B59AC5-DAFE-498C-8A04-A7F5394A7CAD}" destId="{924D94FA-9157-4711-9CDB-2AAED7FFF115}" srcOrd="4" destOrd="0" presId="urn:microsoft.com/office/officeart/2005/8/layout/lProcess3"/>
    <dgm:cxn modelId="{C1733C23-9B23-4D3B-918D-4F38503EE022}" type="presParOf" srcId="{924D94FA-9157-4711-9CDB-2AAED7FFF115}" destId="{F1A6FBB1-0045-423B-95C9-0C7315940F9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B9F3A0-CA66-46D1-B154-F477C780A934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F06273A-316E-408C-8EA3-512E83A1CA1C}">
      <dgm:prSet phldrT="[Texto]" custT="1"/>
      <dgm:spPr/>
      <dgm:t>
        <a:bodyPr/>
        <a:lstStyle/>
        <a:p>
          <a:r>
            <a:rPr lang="pt-B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Eficiência no emprego dos Materiais</a:t>
          </a:r>
        </a:p>
        <a:p>
          <a:r>
            <a:rPr lang="pt-B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Gestão de Estoques</a:t>
          </a:r>
        </a:p>
        <a:p>
          <a:r>
            <a:rPr lang="pt-B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Engenharia do Produto</a:t>
          </a:r>
        </a:p>
      </dgm:t>
    </dgm:pt>
    <dgm:pt modelId="{0E7EF253-CB71-4B17-BFA4-58FEE137F9DD}" type="parTrans" cxnId="{BE813AF4-4A94-42A5-B700-5E2983F42FF4}">
      <dgm:prSet/>
      <dgm:spPr/>
      <dgm:t>
        <a:bodyPr/>
        <a:lstStyle/>
        <a:p>
          <a:endParaRPr lang="pt-BR"/>
        </a:p>
      </dgm:t>
    </dgm:pt>
    <dgm:pt modelId="{7F41EC5C-1CC9-4280-BC07-B23B6ABEE168}" type="sibTrans" cxnId="{BE813AF4-4A94-42A5-B700-5E2983F42FF4}">
      <dgm:prSet/>
      <dgm:spPr/>
      <dgm:t>
        <a:bodyPr/>
        <a:lstStyle/>
        <a:p>
          <a:endParaRPr lang="pt-BR"/>
        </a:p>
      </dgm:t>
    </dgm:pt>
    <dgm:pt modelId="{F3359B52-112F-4576-B4BD-CFB614BD22E2}">
      <dgm:prSet phldrT="[Texto]"/>
      <dgm:spPr/>
      <dgm:t>
        <a:bodyPr/>
        <a:lstStyle/>
        <a:p>
          <a:r>
            <a:rPr lang="pt-BR" dirty="0"/>
            <a:t>Materiais Diretos</a:t>
          </a:r>
        </a:p>
      </dgm:t>
    </dgm:pt>
    <dgm:pt modelId="{508012A9-ED4B-410A-8F4D-7575674419E8}" type="parTrans" cxnId="{DDC866B5-6B6D-495E-83F2-13CD967DB555}">
      <dgm:prSet/>
      <dgm:spPr/>
      <dgm:t>
        <a:bodyPr/>
        <a:lstStyle/>
        <a:p>
          <a:endParaRPr lang="pt-BR"/>
        </a:p>
      </dgm:t>
    </dgm:pt>
    <dgm:pt modelId="{4DCBB186-68FF-46B9-9A3A-934514083432}" type="sibTrans" cxnId="{DDC866B5-6B6D-495E-83F2-13CD967DB555}">
      <dgm:prSet/>
      <dgm:spPr/>
      <dgm:t>
        <a:bodyPr/>
        <a:lstStyle/>
        <a:p>
          <a:endParaRPr lang="pt-BR"/>
        </a:p>
      </dgm:t>
    </dgm:pt>
    <dgm:pt modelId="{38B43FDF-B053-4FA4-80A8-FF12FEC058B7}">
      <dgm:prSet phldrT="[Texto]" custT="1"/>
      <dgm:spPr/>
      <dgm:t>
        <a:bodyPr/>
        <a:lstStyle/>
        <a:p>
          <a:r>
            <a:rPr lang="pt-B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Salários e Tributos;</a:t>
          </a:r>
        </a:p>
        <a:p>
          <a:r>
            <a:rPr lang="pt-B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Critérios de segurança  e motivação</a:t>
          </a:r>
        </a:p>
        <a:p>
          <a:r>
            <a:rPr lang="pt-B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Treinamento</a:t>
          </a:r>
        </a:p>
      </dgm:t>
    </dgm:pt>
    <dgm:pt modelId="{BF10D7A3-D68E-4562-9BD4-93CBAC0616B0}" type="parTrans" cxnId="{74F6B65C-F6E0-406A-827B-76DC723E182E}">
      <dgm:prSet/>
      <dgm:spPr/>
      <dgm:t>
        <a:bodyPr/>
        <a:lstStyle/>
        <a:p>
          <a:endParaRPr lang="pt-BR"/>
        </a:p>
      </dgm:t>
    </dgm:pt>
    <dgm:pt modelId="{BCB9B098-8486-499B-A072-9E28D91B65B6}" type="sibTrans" cxnId="{74F6B65C-F6E0-406A-827B-76DC723E182E}">
      <dgm:prSet/>
      <dgm:spPr/>
      <dgm:t>
        <a:bodyPr/>
        <a:lstStyle/>
        <a:p>
          <a:endParaRPr lang="pt-BR"/>
        </a:p>
      </dgm:t>
    </dgm:pt>
    <dgm:pt modelId="{60DBCE69-7541-429C-ADC5-C115B204586F}">
      <dgm:prSet phldrT="[Texto]"/>
      <dgm:spPr/>
      <dgm:t>
        <a:bodyPr/>
        <a:lstStyle/>
        <a:p>
          <a:r>
            <a:rPr lang="pt-BR" dirty="0"/>
            <a:t>Mão de Obra Direta</a:t>
          </a:r>
        </a:p>
      </dgm:t>
    </dgm:pt>
    <dgm:pt modelId="{1E056C81-411A-4ED5-9CBF-AFA54078BA61}" type="parTrans" cxnId="{7B884CAC-2E2E-42AF-B92B-8C7B3612D892}">
      <dgm:prSet/>
      <dgm:spPr/>
      <dgm:t>
        <a:bodyPr/>
        <a:lstStyle/>
        <a:p>
          <a:endParaRPr lang="pt-BR"/>
        </a:p>
      </dgm:t>
    </dgm:pt>
    <dgm:pt modelId="{467C9643-7625-4547-ACEE-681EE19194BD}" type="sibTrans" cxnId="{7B884CAC-2E2E-42AF-B92B-8C7B3612D892}">
      <dgm:prSet/>
      <dgm:spPr/>
      <dgm:t>
        <a:bodyPr/>
        <a:lstStyle/>
        <a:p>
          <a:endParaRPr lang="pt-BR"/>
        </a:p>
      </dgm:t>
    </dgm:pt>
    <dgm:pt modelId="{2C1BFCDA-75A2-4CD8-BFAB-C4BB1644DD2D}">
      <dgm:prSet phldrT="[Texto]" custT="1"/>
      <dgm:spPr/>
      <dgm:t>
        <a:bodyPr/>
        <a:lstStyle/>
        <a:p>
          <a:r>
            <a:rPr lang="pt-B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Gastos (diretos e indiretos) na fabricação dos produtos</a:t>
          </a:r>
        </a:p>
      </dgm:t>
    </dgm:pt>
    <dgm:pt modelId="{8FBB5729-70C1-48DE-814E-EEEE6C9C9E20}" type="parTrans" cxnId="{8D6C0EC6-E8E5-439F-8B38-A9F9369221D7}">
      <dgm:prSet/>
      <dgm:spPr/>
      <dgm:t>
        <a:bodyPr/>
        <a:lstStyle/>
        <a:p>
          <a:endParaRPr lang="pt-BR"/>
        </a:p>
      </dgm:t>
    </dgm:pt>
    <dgm:pt modelId="{18CDAFEC-0B2E-4905-8CA8-43588D9F2412}" type="sibTrans" cxnId="{8D6C0EC6-E8E5-439F-8B38-A9F9369221D7}">
      <dgm:prSet/>
      <dgm:spPr/>
      <dgm:t>
        <a:bodyPr/>
        <a:lstStyle/>
        <a:p>
          <a:endParaRPr lang="pt-BR"/>
        </a:p>
      </dgm:t>
    </dgm:pt>
    <dgm:pt modelId="{54DC0EFA-FFBD-4B1E-B7D7-400F17E8982C}">
      <dgm:prSet phldrT="[Texto]"/>
      <dgm:spPr/>
      <dgm:t>
        <a:bodyPr/>
        <a:lstStyle/>
        <a:p>
          <a:r>
            <a:rPr lang="pt-BR" dirty="0"/>
            <a:t>Outros Gastos de Fabricação</a:t>
          </a:r>
        </a:p>
      </dgm:t>
    </dgm:pt>
    <dgm:pt modelId="{3F295622-15D9-44F6-92D8-B1A89B43D81B}" type="parTrans" cxnId="{FD3DACFC-E66F-4346-B7A1-FE2FFB3AAAF6}">
      <dgm:prSet/>
      <dgm:spPr/>
      <dgm:t>
        <a:bodyPr/>
        <a:lstStyle/>
        <a:p>
          <a:endParaRPr lang="pt-BR"/>
        </a:p>
      </dgm:t>
    </dgm:pt>
    <dgm:pt modelId="{78B0149C-61F5-4755-AD12-9A6E1B39D163}" type="sibTrans" cxnId="{FD3DACFC-E66F-4346-B7A1-FE2FFB3AAAF6}">
      <dgm:prSet/>
      <dgm:spPr/>
      <dgm:t>
        <a:bodyPr/>
        <a:lstStyle/>
        <a:p>
          <a:endParaRPr lang="pt-BR"/>
        </a:p>
      </dgm:t>
    </dgm:pt>
    <dgm:pt modelId="{3C94CC48-7F8F-4FAA-A342-D448BACA1A83}">
      <dgm:prSet phldrT="[Texto]" custT="1"/>
      <dgm:spPr/>
      <dgm:t>
        <a:bodyPr/>
        <a:lstStyle/>
        <a:p>
          <a:endParaRPr lang="pt-B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t-B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Salários e Tributos</a:t>
          </a:r>
        </a:p>
        <a:p>
          <a:r>
            <a:rPr lang="pt-BR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Questões de controle e avaliação do desempenho</a:t>
          </a:r>
        </a:p>
      </dgm:t>
    </dgm:pt>
    <dgm:pt modelId="{D80C35B3-5E63-4037-AA5D-46025E9994E3}" type="parTrans" cxnId="{212E634A-6E72-48CC-A12C-181417F10A3D}">
      <dgm:prSet/>
      <dgm:spPr/>
      <dgm:t>
        <a:bodyPr/>
        <a:lstStyle/>
        <a:p>
          <a:endParaRPr lang="pt-BR"/>
        </a:p>
      </dgm:t>
    </dgm:pt>
    <dgm:pt modelId="{208BA82A-D8FE-414E-8998-01DC892CB7E2}" type="sibTrans" cxnId="{212E634A-6E72-48CC-A12C-181417F10A3D}">
      <dgm:prSet/>
      <dgm:spPr/>
      <dgm:t>
        <a:bodyPr/>
        <a:lstStyle/>
        <a:p>
          <a:endParaRPr lang="pt-BR"/>
        </a:p>
      </dgm:t>
    </dgm:pt>
    <dgm:pt modelId="{587150FA-30B9-4775-8607-C38C83FA1CEF}">
      <dgm:prSet phldrT="[Texto]"/>
      <dgm:spPr/>
      <dgm:t>
        <a:bodyPr/>
        <a:lstStyle/>
        <a:p>
          <a:r>
            <a:rPr lang="pt-BR" dirty="0"/>
            <a:t>Mão de Obra Indireta</a:t>
          </a:r>
        </a:p>
      </dgm:t>
    </dgm:pt>
    <dgm:pt modelId="{830DE44B-61BF-4F34-8684-DCE18DFF392E}" type="parTrans" cxnId="{C97DB430-ADA4-44A2-A22D-21BBD4CB1E60}">
      <dgm:prSet/>
      <dgm:spPr/>
      <dgm:t>
        <a:bodyPr/>
        <a:lstStyle/>
        <a:p>
          <a:endParaRPr lang="pt-BR"/>
        </a:p>
      </dgm:t>
    </dgm:pt>
    <dgm:pt modelId="{90D902A8-D72E-4906-80AF-D94EE9C66CC3}" type="sibTrans" cxnId="{C97DB430-ADA4-44A2-A22D-21BBD4CB1E60}">
      <dgm:prSet/>
      <dgm:spPr/>
      <dgm:t>
        <a:bodyPr/>
        <a:lstStyle/>
        <a:p>
          <a:endParaRPr lang="pt-BR"/>
        </a:p>
      </dgm:t>
    </dgm:pt>
    <dgm:pt modelId="{92578E8D-48C4-48AC-AF2C-A697C6191E8C}" type="pres">
      <dgm:prSet presAssocID="{5CB9F3A0-CA66-46D1-B154-F477C780A93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78D4A8A-91E4-4F82-BEAD-35344CCD2924}" type="pres">
      <dgm:prSet presAssocID="{5CB9F3A0-CA66-46D1-B154-F477C780A934}" presName="children" presStyleCnt="0"/>
      <dgm:spPr/>
    </dgm:pt>
    <dgm:pt modelId="{FBF54671-D600-4E4A-8D35-CC20F7229D6C}" type="pres">
      <dgm:prSet presAssocID="{5CB9F3A0-CA66-46D1-B154-F477C780A934}" presName="child1group" presStyleCnt="0"/>
      <dgm:spPr/>
    </dgm:pt>
    <dgm:pt modelId="{A3C03450-E8C5-4AF3-A266-74C6B961EC5B}" type="pres">
      <dgm:prSet presAssocID="{5CB9F3A0-CA66-46D1-B154-F477C780A934}" presName="child1" presStyleLbl="bgAcc1" presStyleIdx="0" presStyleCnt="4"/>
      <dgm:spPr/>
    </dgm:pt>
    <dgm:pt modelId="{AE0A4C35-4931-4ADD-9A92-B31B6312EB10}" type="pres">
      <dgm:prSet presAssocID="{5CB9F3A0-CA66-46D1-B154-F477C780A934}" presName="child1Text" presStyleLbl="bgAcc1" presStyleIdx="0" presStyleCnt="4">
        <dgm:presLayoutVars>
          <dgm:bulletEnabled val="1"/>
        </dgm:presLayoutVars>
      </dgm:prSet>
      <dgm:spPr/>
    </dgm:pt>
    <dgm:pt modelId="{1E1080EE-8C87-4540-B436-D31F1A0164A6}" type="pres">
      <dgm:prSet presAssocID="{5CB9F3A0-CA66-46D1-B154-F477C780A934}" presName="child2group" presStyleCnt="0"/>
      <dgm:spPr/>
    </dgm:pt>
    <dgm:pt modelId="{6FAE3521-07B9-4D1F-AC22-4F703A2C92E7}" type="pres">
      <dgm:prSet presAssocID="{5CB9F3A0-CA66-46D1-B154-F477C780A934}" presName="child2" presStyleLbl="bgAcc1" presStyleIdx="1" presStyleCnt="4"/>
      <dgm:spPr/>
    </dgm:pt>
    <dgm:pt modelId="{040F6EA5-18AB-4332-9188-9DC56044FCFA}" type="pres">
      <dgm:prSet presAssocID="{5CB9F3A0-CA66-46D1-B154-F477C780A934}" presName="child2Text" presStyleLbl="bgAcc1" presStyleIdx="1" presStyleCnt="4">
        <dgm:presLayoutVars>
          <dgm:bulletEnabled val="1"/>
        </dgm:presLayoutVars>
      </dgm:prSet>
      <dgm:spPr/>
    </dgm:pt>
    <dgm:pt modelId="{658F2778-9F3D-4853-B350-771AC964A675}" type="pres">
      <dgm:prSet presAssocID="{5CB9F3A0-CA66-46D1-B154-F477C780A934}" presName="child3group" presStyleCnt="0"/>
      <dgm:spPr/>
    </dgm:pt>
    <dgm:pt modelId="{8BC3EF22-BF4C-466A-B77C-EC493AA309FD}" type="pres">
      <dgm:prSet presAssocID="{5CB9F3A0-CA66-46D1-B154-F477C780A934}" presName="child3" presStyleLbl="bgAcc1" presStyleIdx="2" presStyleCnt="4"/>
      <dgm:spPr/>
    </dgm:pt>
    <dgm:pt modelId="{BF24F142-5929-4CA9-9A0E-A1D576BF5C4E}" type="pres">
      <dgm:prSet presAssocID="{5CB9F3A0-CA66-46D1-B154-F477C780A934}" presName="child3Text" presStyleLbl="bgAcc1" presStyleIdx="2" presStyleCnt="4">
        <dgm:presLayoutVars>
          <dgm:bulletEnabled val="1"/>
        </dgm:presLayoutVars>
      </dgm:prSet>
      <dgm:spPr/>
    </dgm:pt>
    <dgm:pt modelId="{05408D37-BE30-44A7-B827-3691BF3D1F70}" type="pres">
      <dgm:prSet presAssocID="{5CB9F3A0-CA66-46D1-B154-F477C780A934}" presName="child4group" presStyleCnt="0"/>
      <dgm:spPr/>
    </dgm:pt>
    <dgm:pt modelId="{706F5A81-C083-4E03-9F05-E4932CCC7EC4}" type="pres">
      <dgm:prSet presAssocID="{5CB9F3A0-CA66-46D1-B154-F477C780A934}" presName="child4" presStyleLbl="bgAcc1" presStyleIdx="3" presStyleCnt="4"/>
      <dgm:spPr/>
    </dgm:pt>
    <dgm:pt modelId="{D74F2424-CEEC-4C13-AF51-96A77BA43631}" type="pres">
      <dgm:prSet presAssocID="{5CB9F3A0-CA66-46D1-B154-F477C780A934}" presName="child4Text" presStyleLbl="bgAcc1" presStyleIdx="3" presStyleCnt="4">
        <dgm:presLayoutVars>
          <dgm:bulletEnabled val="1"/>
        </dgm:presLayoutVars>
      </dgm:prSet>
      <dgm:spPr/>
    </dgm:pt>
    <dgm:pt modelId="{82DC2902-2067-4C3A-B817-737B2DBAC95A}" type="pres">
      <dgm:prSet presAssocID="{5CB9F3A0-CA66-46D1-B154-F477C780A934}" presName="childPlaceholder" presStyleCnt="0"/>
      <dgm:spPr/>
    </dgm:pt>
    <dgm:pt modelId="{AF8908BA-78D5-4DCE-8FF6-AEADAAE19E92}" type="pres">
      <dgm:prSet presAssocID="{5CB9F3A0-CA66-46D1-B154-F477C780A934}" presName="circle" presStyleCnt="0"/>
      <dgm:spPr/>
    </dgm:pt>
    <dgm:pt modelId="{086EEFDA-2A1F-4549-AC06-A734457DCC08}" type="pres">
      <dgm:prSet presAssocID="{5CB9F3A0-CA66-46D1-B154-F477C780A93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E3FE84F-5B98-4E5D-89A8-3A501801A3AB}" type="pres">
      <dgm:prSet presAssocID="{5CB9F3A0-CA66-46D1-B154-F477C780A93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782C700-27FC-48B7-B06C-F0F5B52A8AE3}" type="pres">
      <dgm:prSet presAssocID="{5CB9F3A0-CA66-46D1-B154-F477C780A93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687F3F2-BA25-4D7C-B54B-4C2682C0F79A}" type="pres">
      <dgm:prSet presAssocID="{5CB9F3A0-CA66-46D1-B154-F477C780A93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BC1D634-9F33-4E4E-8E65-55CBBADEA3E0}" type="pres">
      <dgm:prSet presAssocID="{5CB9F3A0-CA66-46D1-B154-F477C780A934}" presName="quadrantPlaceholder" presStyleCnt="0"/>
      <dgm:spPr/>
    </dgm:pt>
    <dgm:pt modelId="{50C4CB5C-DADF-4CA2-9D02-19BA955B1811}" type="pres">
      <dgm:prSet presAssocID="{5CB9F3A0-CA66-46D1-B154-F477C780A934}" presName="center1" presStyleLbl="fgShp" presStyleIdx="0" presStyleCnt="2"/>
      <dgm:spPr/>
    </dgm:pt>
    <dgm:pt modelId="{B6DCEFAB-49C0-4C57-B4FE-1C660740000C}" type="pres">
      <dgm:prSet presAssocID="{5CB9F3A0-CA66-46D1-B154-F477C780A934}" presName="center2" presStyleLbl="fgShp" presStyleIdx="1" presStyleCnt="2"/>
      <dgm:spPr/>
    </dgm:pt>
  </dgm:ptLst>
  <dgm:cxnLst>
    <dgm:cxn modelId="{BE513900-1887-49CA-81C8-92520095A8CF}" type="presOf" srcId="{4F06273A-316E-408C-8EA3-512E83A1CA1C}" destId="{086EEFDA-2A1F-4549-AC06-A734457DCC08}" srcOrd="0" destOrd="0" presId="urn:microsoft.com/office/officeart/2005/8/layout/cycle4"/>
    <dgm:cxn modelId="{C97DB430-ADA4-44A2-A22D-21BBD4CB1E60}" srcId="{3C94CC48-7F8F-4FAA-A342-D448BACA1A83}" destId="{587150FA-30B9-4775-8607-C38C83FA1CEF}" srcOrd="0" destOrd="0" parTransId="{830DE44B-61BF-4F34-8684-DCE18DFF392E}" sibTransId="{90D902A8-D72E-4906-80AF-D94EE9C66CC3}"/>
    <dgm:cxn modelId="{74F6B65C-F6E0-406A-827B-76DC723E182E}" srcId="{5CB9F3A0-CA66-46D1-B154-F477C780A934}" destId="{38B43FDF-B053-4FA4-80A8-FF12FEC058B7}" srcOrd="1" destOrd="0" parTransId="{BF10D7A3-D68E-4562-9BD4-93CBAC0616B0}" sibTransId="{BCB9B098-8486-499B-A072-9E28D91B65B6}"/>
    <dgm:cxn modelId="{7BD6545F-48E4-443F-B52F-26DA394F283D}" type="presOf" srcId="{38B43FDF-B053-4FA4-80A8-FF12FEC058B7}" destId="{9E3FE84F-5B98-4E5D-89A8-3A501801A3AB}" srcOrd="0" destOrd="0" presId="urn:microsoft.com/office/officeart/2005/8/layout/cycle4"/>
    <dgm:cxn modelId="{212E634A-6E72-48CC-A12C-181417F10A3D}" srcId="{5CB9F3A0-CA66-46D1-B154-F477C780A934}" destId="{3C94CC48-7F8F-4FAA-A342-D448BACA1A83}" srcOrd="3" destOrd="0" parTransId="{D80C35B3-5E63-4037-AA5D-46025E9994E3}" sibTransId="{208BA82A-D8FE-414E-8998-01DC892CB7E2}"/>
    <dgm:cxn modelId="{32804979-95CB-4F9B-8CE5-C60978F088E8}" type="presOf" srcId="{F3359B52-112F-4576-B4BD-CFB614BD22E2}" destId="{AE0A4C35-4931-4ADD-9A92-B31B6312EB10}" srcOrd="1" destOrd="0" presId="urn:microsoft.com/office/officeart/2005/8/layout/cycle4"/>
    <dgm:cxn modelId="{C7B7408F-C95C-4D10-9EAC-4565B8CC56FB}" type="presOf" srcId="{2C1BFCDA-75A2-4CD8-BFAB-C4BB1644DD2D}" destId="{5782C700-27FC-48B7-B06C-F0F5B52A8AE3}" srcOrd="0" destOrd="0" presId="urn:microsoft.com/office/officeart/2005/8/layout/cycle4"/>
    <dgm:cxn modelId="{BAEDE392-2C6F-4A53-856A-61157C97F9A5}" type="presOf" srcId="{3C94CC48-7F8F-4FAA-A342-D448BACA1A83}" destId="{0687F3F2-BA25-4D7C-B54B-4C2682C0F79A}" srcOrd="0" destOrd="0" presId="urn:microsoft.com/office/officeart/2005/8/layout/cycle4"/>
    <dgm:cxn modelId="{7B884CAC-2E2E-42AF-B92B-8C7B3612D892}" srcId="{38B43FDF-B053-4FA4-80A8-FF12FEC058B7}" destId="{60DBCE69-7541-429C-ADC5-C115B204586F}" srcOrd="0" destOrd="0" parTransId="{1E056C81-411A-4ED5-9CBF-AFA54078BA61}" sibTransId="{467C9643-7625-4547-ACEE-681EE19194BD}"/>
    <dgm:cxn modelId="{A87AD4AE-BF3B-4777-913D-E32E7B462A2F}" type="presOf" srcId="{54DC0EFA-FFBD-4B1E-B7D7-400F17E8982C}" destId="{8BC3EF22-BF4C-466A-B77C-EC493AA309FD}" srcOrd="0" destOrd="0" presId="urn:microsoft.com/office/officeart/2005/8/layout/cycle4"/>
    <dgm:cxn modelId="{DDC866B5-6B6D-495E-83F2-13CD967DB555}" srcId="{4F06273A-316E-408C-8EA3-512E83A1CA1C}" destId="{F3359B52-112F-4576-B4BD-CFB614BD22E2}" srcOrd="0" destOrd="0" parTransId="{508012A9-ED4B-410A-8F4D-7575674419E8}" sibTransId="{4DCBB186-68FF-46B9-9A3A-934514083432}"/>
    <dgm:cxn modelId="{E281C9B8-8125-4A11-A010-466935BBC78A}" type="presOf" srcId="{60DBCE69-7541-429C-ADC5-C115B204586F}" destId="{6FAE3521-07B9-4D1F-AC22-4F703A2C92E7}" srcOrd="0" destOrd="0" presId="urn:microsoft.com/office/officeart/2005/8/layout/cycle4"/>
    <dgm:cxn modelId="{9426DBBF-B09C-4233-A703-4B99CB3E2195}" type="presOf" srcId="{587150FA-30B9-4775-8607-C38C83FA1CEF}" destId="{706F5A81-C083-4E03-9F05-E4932CCC7EC4}" srcOrd="0" destOrd="0" presId="urn:microsoft.com/office/officeart/2005/8/layout/cycle4"/>
    <dgm:cxn modelId="{8D6C0EC6-E8E5-439F-8B38-A9F9369221D7}" srcId="{5CB9F3A0-CA66-46D1-B154-F477C780A934}" destId="{2C1BFCDA-75A2-4CD8-BFAB-C4BB1644DD2D}" srcOrd="2" destOrd="0" parTransId="{8FBB5729-70C1-48DE-814E-EEEE6C9C9E20}" sibTransId="{18CDAFEC-0B2E-4905-8CA8-43588D9F2412}"/>
    <dgm:cxn modelId="{992120D6-D1E8-41E1-9906-101FD8FC86E7}" type="presOf" srcId="{587150FA-30B9-4775-8607-C38C83FA1CEF}" destId="{D74F2424-CEEC-4C13-AF51-96A77BA43631}" srcOrd="1" destOrd="0" presId="urn:microsoft.com/office/officeart/2005/8/layout/cycle4"/>
    <dgm:cxn modelId="{AB78A7D9-5426-40EA-956A-47A62B7EE2B9}" type="presOf" srcId="{54DC0EFA-FFBD-4B1E-B7D7-400F17E8982C}" destId="{BF24F142-5929-4CA9-9A0E-A1D576BF5C4E}" srcOrd="1" destOrd="0" presId="urn:microsoft.com/office/officeart/2005/8/layout/cycle4"/>
    <dgm:cxn modelId="{A06A33E8-2372-446F-90A0-912793043D94}" type="presOf" srcId="{60DBCE69-7541-429C-ADC5-C115B204586F}" destId="{040F6EA5-18AB-4332-9188-9DC56044FCFA}" srcOrd="1" destOrd="0" presId="urn:microsoft.com/office/officeart/2005/8/layout/cycle4"/>
    <dgm:cxn modelId="{223699F2-B1CC-4E94-9437-B4EA14134B9F}" type="presOf" srcId="{5CB9F3A0-CA66-46D1-B154-F477C780A934}" destId="{92578E8D-48C4-48AC-AF2C-A697C6191E8C}" srcOrd="0" destOrd="0" presId="urn:microsoft.com/office/officeart/2005/8/layout/cycle4"/>
    <dgm:cxn modelId="{BE813AF4-4A94-42A5-B700-5E2983F42FF4}" srcId="{5CB9F3A0-CA66-46D1-B154-F477C780A934}" destId="{4F06273A-316E-408C-8EA3-512E83A1CA1C}" srcOrd="0" destOrd="0" parTransId="{0E7EF253-CB71-4B17-BFA4-58FEE137F9DD}" sibTransId="{7F41EC5C-1CC9-4280-BC07-B23B6ABEE168}"/>
    <dgm:cxn modelId="{94603AFC-3C41-4DEE-BCE1-EEA59E62F8C0}" type="presOf" srcId="{F3359B52-112F-4576-B4BD-CFB614BD22E2}" destId="{A3C03450-E8C5-4AF3-A266-74C6B961EC5B}" srcOrd="0" destOrd="0" presId="urn:microsoft.com/office/officeart/2005/8/layout/cycle4"/>
    <dgm:cxn modelId="{FD3DACFC-E66F-4346-B7A1-FE2FFB3AAAF6}" srcId="{2C1BFCDA-75A2-4CD8-BFAB-C4BB1644DD2D}" destId="{54DC0EFA-FFBD-4B1E-B7D7-400F17E8982C}" srcOrd="0" destOrd="0" parTransId="{3F295622-15D9-44F6-92D8-B1A89B43D81B}" sibTransId="{78B0149C-61F5-4755-AD12-9A6E1B39D163}"/>
    <dgm:cxn modelId="{96CC1F64-F700-462B-B931-9838D79C915A}" type="presParOf" srcId="{92578E8D-48C4-48AC-AF2C-A697C6191E8C}" destId="{978D4A8A-91E4-4F82-BEAD-35344CCD2924}" srcOrd="0" destOrd="0" presId="urn:microsoft.com/office/officeart/2005/8/layout/cycle4"/>
    <dgm:cxn modelId="{285A5D75-E78A-455D-8786-641EA6F23CF4}" type="presParOf" srcId="{978D4A8A-91E4-4F82-BEAD-35344CCD2924}" destId="{FBF54671-D600-4E4A-8D35-CC20F7229D6C}" srcOrd="0" destOrd="0" presId="urn:microsoft.com/office/officeart/2005/8/layout/cycle4"/>
    <dgm:cxn modelId="{AE1BE88D-8120-46A9-BF47-830B33C6C887}" type="presParOf" srcId="{FBF54671-D600-4E4A-8D35-CC20F7229D6C}" destId="{A3C03450-E8C5-4AF3-A266-74C6B961EC5B}" srcOrd="0" destOrd="0" presId="urn:microsoft.com/office/officeart/2005/8/layout/cycle4"/>
    <dgm:cxn modelId="{D6A7C4EE-A319-472A-93B3-A01EEDA304AF}" type="presParOf" srcId="{FBF54671-D600-4E4A-8D35-CC20F7229D6C}" destId="{AE0A4C35-4931-4ADD-9A92-B31B6312EB10}" srcOrd="1" destOrd="0" presId="urn:microsoft.com/office/officeart/2005/8/layout/cycle4"/>
    <dgm:cxn modelId="{5D9AFFF9-3BC4-4254-8250-59293F0C8B61}" type="presParOf" srcId="{978D4A8A-91E4-4F82-BEAD-35344CCD2924}" destId="{1E1080EE-8C87-4540-B436-D31F1A0164A6}" srcOrd="1" destOrd="0" presId="urn:microsoft.com/office/officeart/2005/8/layout/cycle4"/>
    <dgm:cxn modelId="{0E6D14F9-5FAF-47EA-82B6-FCEB54FD07CC}" type="presParOf" srcId="{1E1080EE-8C87-4540-B436-D31F1A0164A6}" destId="{6FAE3521-07B9-4D1F-AC22-4F703A2C92E7}" srcOrd="0" destOrd="0" presId="urn:microsoft.com/office/officeart/2005/8/layout/cycle4"/>
    <dgm:cxn modelId="{061CB03F-6B32-489C-A7F0-823B79CBC43E}" type="presParOf" srcId="{1E1080EE-8C87-4540-B436-D31F1A0164A6}" destId="{040F6EA5-18AB-4332-9188-9DC56044FCFA}" srcOrd="1" destOrd="0" presId="urn:microsoft.com/office/officeart/2005/8/layout/cycle4"/>
    <dgm:cxn modelId="{D9BAB327-EBE5-4CB7-97B4-68937485490E}" type="presParOf" srcId="{978D4A8A-91E4-4F82-BEAD-35344CCD2924}" destId="{658F2778-9F3D-4853-B350-771AC964A675}" srcOrd="2" destOrd="0" presId="urn:microsoft.com/office/officeart/2005/8/layout/cycle4"/>
    <dgm:cxn modelId="{55E2BBB8-70B8-42CD-BAD7-0377C98AF52B}" type="presParOf" srcId="{658F2778-9F3D-4853-B350-771AC964A675}" destId="{8BC3EF22-BF4C-466A-B77C-EC493AA309FD}" srcOrd="0" destOrd="0" presId="urn:microsoft.com/office/officeart/2005/8/layout/cycle4"/>
    <dgm:cxn modelId="{A6FE9DAD-8F3F-4A39-8E70-610A8D24A3C9}" type="presParOf" srcId="{658F2778-9F3D-4853-B350-771AC964A675}" destId="{BF24F142-5929-4CA9-9A0E-A1D576BF5C4E}" srcOrd="1" destOrd="0" presId="urn:microsoft.com/office/officeart/2005/8/layout/cycle4"/>
    <dgm:cxn modelId="{5D25E240-B19B-40DF-AE86-D0E4C47A73E2}" type="presParOf" srcId="{978D4A8A-91E4-4F82-BEAD-35344CCD2924}" destId="{05408D37-BE30-44A7-B827-3691BF3D1F70}" srcOrd="3" destOrd="0" presId="urn:microsoft.com/office/officeart/2005/8/layout/cycle4"/>
    <dgm:cxn modelId="{3D913ACB-713C-4FD8-9326-032E23BA376D}" type="presParOf" srcId="{05408D37-BE30-44A7-B827-3691BF3D1F70}" destId="{706F5A81-C083-4E03-9F05-E4932CCC7EC4}" srcOrd="0" destOrd="0" presId="urn:microsoft.com/office/officeart/2005/8/layout/cycle4"/>
    <dgm:cxn modelId="{00319319-BA47-4C39-BD34-6A19FF91DD4D}" type="presParOf" srcId="{05408D37-BE30-44A7-B827-3691BF3D1F70}" destId="{D74F2424-CEEC-4C13-AF51-96A77BA43631}" srcOrd="1" destOrd="0" presId="urn:microsoft.com/office/officeart/2005/8/layout/cycle4"/>
    <dgm:cxn modelId="{C8D21D99-CD2D-4C44-A770-562915FFC77E}" type="presParOf" srcId="{978D4A8A-91E4-4F82-BEAD-35344CCD2924}" destId="{82DC2902-2067-4C3A-B817-737B2DBAC95A}" srcOrd="4" destOrd="0" presId="urn:microsoft.com/office/officeart/2005/8/layout/cycle4"/>
    <dgm:cxn modelId="{0548DE1E-BA98-4713-B7EF-638D1D659CB2}" type="presParOf" srcId="{92578E8D-48C4-48AC-AF2C-A697C6191E8C}" destId="{AF8908BA-78D5-4DCE-8FF6-AEADAAE19E92}" srcOrd="1" destOrd="0" presId="urn:microsoft.com/office/officeart/2005/8/layout/cycle4"/>
    <dgm:cxn modelId="{08719EB6-BCEC-4687-95A7-C45347BF1651}" type="presParOf" srcId="{AF8908BA-78D5-4DCE-8FF6-AEADAAE19E92}" destId="{086EEFDA-2A1F-4549-AC06-A734457DCC08}" srcOrd="0" destOrd="0" presId="urn:microsoft.com/office/officeart/2005/8/layout/cycle4"/>
    <dgm:cxn modelId="{1C76D309-B944-42B5-A103-87D751D09186}" type="presParOf" srcId="{AF8908BA-78D5-4DCE-8FF6-AEADAAE19E92}" destId="{9E3FE84F-5B98-4E5D-89A8-3A501801A3AB}" srcOrd="1" destOrd="0" presId="urn:microsoft.com/office/officeart/2005/8/layout/cycle4"/>
    <dgm:cxn modelId="{3506C7D1-4F46-48F0-AB23-C608F51BA9FA}" type="presParOf" srcId="{AF8908BA-78D5-4DCE-8FF6-AEADAAE19E92}" destId="{5782C700-27FC-48B7-B06C-F0F5B52A8AE3}" srcOrd="2" destOrd="0" presId="urn:microsoft.com/office/officeart/2005/8/layout/cycle4"/>
    <dgm:cxn modelId="{D6288534-A693-4E6D-9AAE-9E69AF52FE09}" type="presParOf" srcId="{AF8908BA-78D5-4DCE-8FF6-AEADAAE19E92}" destId="{0687F3F2-BA25-4D7C-B54B-4C2682C0F79A}" srcOrd="3" destOrd="0" presId="urn:microsoft.com/office/officeart/2005/8/layout/cycle4"/>
    <dgm:cxn modelId="{6F0DA5E1-828B-402D-9694-6F4B434A8B90}" type="presParOf" srcId="{AF8908BA-78D5-4DCE-8FF6-AEADAAE19E92}" destId="{ABC1D634-9F33-4E4E-8E65-55CBBADEA3E0}" srcOrd="4" destOrd="0" presId="urn:microsoft.com/office/officeart/2005/8/layout/cycle4"/>
    <dgm:cxn modelId="{69C91830-ECF1-4B24-8F64-47E9FE4D525E}" type="presParOf" srcId="{92578E8D-48C4-48AC-AF2C-A697C6191E8C}" destId="{50C4CB5C-DADF-4CA2-9D02-19BA955B1811}" srcOrd="2" destOrd="0" presId="urn:microsoft.com/office/officeart/2005/8/layout/cycle4"/>
    <dgm:cxn modelId="{00A6CA39-F6B6-4794-A706-0B78D02C0AA8}" type="presParOf" srcId="{92578E8D-48C4-48AC-AF2C-A697C6191E8C}" destId="{B6DCEFAB-49C0-4C57-B4FE-1C660740000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E9AA6-EA2D-42A1-A83C-869F4079A437}">
      <dsp:nvSpPr>
        <dsp:cNvPr id="0" name=""/>
        <dsp:cNvSpPr/>
      </dsp:nvSpPr>
      <dsp:spPr>
        <a:xfrm>
          <a:off x="2974989" y="1812593"/>
          <a:ext cx="1741605" cy="1283016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Tomador</a:t>
          </a: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decisões</a:t>
          </a:r>
          <a:endParaRPr lang="en-GB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0041" y="2000486"/>
        <a:ext cx="1231501" cy="907230"/>
      </dsp:txXfrm>
    </dsp:sp>
    <dsp:sp modelId="{999E6C16-7618-4003-A3CC-153ACB574FBD}">
      <dsp:nvSpPr>
        <dsp:cNvPr id="0" name=""/>
        <dsp:cNvSpPr/>
      </dsp:nvSpPr>
      <dsp:spPr>
        <a:xfrm rot="16200000">
          <a:off x="3435071" y="1389237"/>
          <a:ext cx="821442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821442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5256" y="1381336"/>
        <a:ext cx="41072" cy="41072"/>
      </dsp:txXfrm>
    </dsp:sp>
    <dsp:sp modelId="{5C7D4CE6-1745-4506-B4FE-2CBC592D65BF}">
      <dsp:nvSpPr>
        <dsp:cNvPr id="0" name=""/>
        <dsp:cNvSpPr/>
      </dsp:nvSpPr>
      <dsp:spPr>
        <a:xfrm>
          <a:off x="2690084" y="155696"/>
          <a:ext cx="2311415" cy="8354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Mercado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8583" y="278045"/>
        <a:ext cx="1634417" cy="590756"/>
      </dsp:txXfrm>
    </dsp:sp>
    <dsp:sp modelId="{EED4D542-84E2-4FEE-8347-AE659D70D71E}">
      <dsp:nvSpPr>
        <dsp:cNvPr id="0" name=""/>
        <dsp:cNvSpPr/>
      </dsp:nvSpPr>
      <dsp:spPr>
        <a:xfrm rot="19288489">
          <a:off x="4391047" y="1838511"/>
          <a:ext cx="424161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424161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2523" y="1840542"/>
        <a:ext cx="21208" cy="21208"/>
      </dsp:txXfrm>
    </dsp:sp>
    <dsp:sp modelId="{1797BAF4-6633-444F-B75B-3B9462B4FBC2}">
      <dsp:nvSpPr>
        <dsp:cNvPr id="0" name=""/>
        <dsp:cNvSpPr/>
      </dsp:nvSpPr>
      <dsp:spPr>
        <a:xfrm>
          <a:off x="4207535" y="763317"/>
          <a:ext cx="2237984" cy="102378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Contábeis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5280" y="913246"/>
        <a:ext cx="1582494" cy="723924"/>
      </dsp:txXfrm>
    </dsp:sp>
    <dsp:sp modelId="{78D0175F-A3F2-48E2-8B37-80F5FD5466E4}">
      <dsp:nvSpPr>
        <dsp:cNvPr id="0" name=""/>
        <dsp:cNvSpPr/>
      </dsp:nvSpPr>
      <dsp:spPr>
        <a:xfrm rot="18225">
          <a:off x="4716571" y="2446479"/>
          <a:ext cx="149797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149797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87725" y="2455370"/>
        <a:ext cx="7489" cy="7489"/>
      </dsp:txXfrm>
    </dsp:sp>
    <dsp:sp modelId="{53C116F9-C16E-44B1-AA69-E8C896FB1A50}">
      <dsp:nvSpPr>
        <dsp:cNvPr id="0" name=""/>
        <dsp:cNvSpPr/>
      </dsp:nvSpPr>
      <dsp:spPr>
        <a:xfrm>
          <a:off x="4866170" y="2048944"/>
          <a:ext cx="2701645" cy="8354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 Macroeconômicas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1817" y="2171293"/>
        <a:ext cx="1910351" cy="590756"/>
      </dsp:txXfrm>
    </dsp:sp>
    <dsp:sp modelId="{07D653DA-53C6-4D0C-913D-71EA4FA6F8DC}">
      <dsp:nvSpPr>
        <dsp:cNvPr id="0" name=""/>
        <dsp:cNvSpPr/>
      </dsp:nvSpPr>
      <dsp:spPr>
        <a:xfrm rot="2311511">
          <a:off x="4379955" y="3076160"/>
          <a:ext cx="526074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526074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9840" y="3075643"/>
        <a:ext cx="26303" cy="26303"/>
      </dsp:txXfrm>
    </dsp:sp>
    <dsp:sp modelId="{6237F52F-FEFF-485D-B49B-CCA1F0733A7E}">
      <dsp:nvSpPr>
        <dsp:cNvPr id="0" name=""/>
        <dsp:cNvSpPr/>
      </dsp:nvSpPr>
      <dsp:spPr>
        <a:xfrm>
          <a:off x="4170820" y="3215266"/>
          <a:ext cx="2311415" cy="8354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Assimetria de informações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09319" y="3337615"/>
        <a:ext cx="1634417" cy="590756"/>
      </dsp:txXfrm>
    </dsp:sp>
    <dsp:sp modelId="{FFAEC15F-0DA8-47CE-B82C-CF0743C1DE14}">
      <dsp:nvSpPr>
        <dsp:cNvPr id="0" name=""/>
        <dsp:cNvSpPr/>
      </dsp:nvSpPr>
      <dsp:spPr>
        <a:xfrm rot="5400000">
          <a:off x="3435071" y="3493695"/>
          <a:ext cx="821442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821442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5256" y="3485794"/>
        <a:ext cx="41072" cy="41072"/>
      </dsp:txXfrm>
    </dsp:sp>
    <dsp:sp modelId="{1597D842-AD65-4029-98C5-E246018C97A2}">
      <dsp:nvSpPr>
        <dsp:cNvPr id="0" name=""/>
        <dsp:cNvSpPr/>
      </dsp:nvSpPr>
      <dsp:spPr>
        <a:xfrm>
          <a:off x="2690084" y="3917051"/>
          <a:ext cx="2311415" cy="83545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Bases de dados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8583" y="4039400"/>
        <a:ext cx="1634417" cy="590756"/>
      </dsp:txXfrm>
    </dsp:sp>
    <dsp:sp modelId="{00A21C36-7579-4EE6-BD5B-4BF62621FCDD}">
      <dsp:nvSpPr>
        <dsp:cNvPr id="0" name=""/>
        <dsp:cNvSpPr/>
      </dsp:nvSpPr>
      <dsp:spPr>
        <a:xfrm rot="8506404">
          <a:off x="2791894" y="3069080"/>
          <a:ext cx="514207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514207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36143" y="3068860"/>
        <a:ext cx="25710" cy="25710"/>
      </dsp:txXfrm>
    </dsp:sp>
    <dsp:sp modelId="{D2FE55D6-A210-4946-998F-9CC172E54922}">
      <dsp:nvSpPr>
        <dsp:cNvPr id="0" name=""/>
        <dsp:cNvSpPr/>
      </dsp:nvSpPr>
      <dsp:spPr>
        <a:xfrm>
          <a:off x="1209312" y="3202740"/>
          <a:ext cx="2311415" cy="8354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Econômico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7811" y="3325089"/>
        <a:ext cx="1634417" cy="590756"/>
      </dsp:txXfrm>
    </dsp:sp>
    <dsp:sp modelId="{0E44F422-A915-43C0-9197-8871C67241CB}">
      <dsp:nvSpPr>
        <dsp:cNvPr id="0" name=""/>
        <dsp:cNvSpPr/>
      </dsp:nvSpPr>
      <dsp:spPr>
        <a:xfrm rot="10819156">
          <a:off x="2743360" y="2435968"/>
          <a:ext cx="231655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231655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53397" y="2442812"/>
        <a:ext cx="11582" cy="11582"/>
      </dsp:txXfrm>
    </dsp:sp>
    <dsp:sp modelId="{422E2268-6937-4543-9B34-56D0B45D1E2F}">
      <dsp:nvSpPr>
        <dsp:cNvPr id="0" name=""/>
        <dsp:cNvSpPr/>
      </dsp:nvSpPr>
      <dsp:spPr>
        <a:xfrm>
          <a:off x="432084" y="2023791"/>
          <a:ext cx="2311415" cy="835454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Moderna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Financeira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0583" y="2146140"/>
        <a:ext cx="1634417" cy="590756"/>
      </dsp:txXfrm>
    </dsp:sp>
    <dsp:sp modelId="{DC7B1AA8-E44B-4D5B-A7A7-80E4065D8E10}">
      <dsp:nvSpPr>
        <dsp:cNvPr id="0" name=""/>
        <dsp:cNvSpPr/>
      </dsp:nvSpPr>
      <dsp:spPr>
        <a:xfrm rot="13111511">
          <a:off x="2785555" y="1806772"/>
          <a:ext cx="526074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526074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35440" y="1806255"/>
        <a:ext cx="26303" cy="26303"/>
      </dsp:txXfrm>
    </dsp:sp>
    <dsp:sp modelId="{E11D4186-CDFF-4EA0-B921-94B1C8778122}">
      <dsp:nvSpPr>
        <dsp:cNvPr id="0" name=""/>
        <dsp:cNvSpPr/>
      </dsp:nvSpPr>
      <dsp:spPr>
        <a:xfrm>
          <a:off x="1209349" y="857481"/>
          <a:ext cx="2311415" cy="8354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Choques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econômicos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7848" y="979830"/>
        <a:ext cx="1634417" cy="590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45325-29D8-4A6D-9203-D70B089E4CCD}">
      <dsp:nvSpPr>
        <dsp:cNvPr id="0" name=""/>
        <dsp:cNvSpPr/>
      </dsp:nvSpPr>
      <dsp:spPr>
        <a:xfrm rot="5400000">
          <a:off x="4569487" y="-1826044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Crescimento da receita, margem-alvo e probabilidade de sobrevivência.</a:t>
          </a:r>
        </a:p>
      </dsp:txBody>
      <dsp:txXfrm rot="-5400000">
        <a:off x="2637962" y="145835"/>
        <a:ext cx="4649357" cy="745952"/>
      </dsp:txXfrm>
    </dsp:sp>
    <dsp:sp modelId="{E3066CCC-ED1F-496F-BB01-17B6ED8A058D}">
      <dsp:nvSpPr>
        <dsp:cNvPr id="0" name=""/>
        <dsp:cNvSpPr/>
      </dsp:nvSpPr>
      <dsp:spPr>
        <a:xfrm>
          <a:off x="0" y="2148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Empresas Jovens</a:t>
          </a:r>
        </a:p>
      </dsp:txBody>
      <dsp:txXfrm>
        <a:off x="50443" y="52591"/>
        <a:ext cx="2537076" cy="932439"/>
      </dsp:txXfrm>
    </dsp:sp>
    <dsp:sp modelId="{4AC9995C-08AE-45B0-8AD5-2C7E9402AEAF}">
      <dsp:nvSpPr>
        <dsp:cNvPr id="0" name=""/>
        <dsp:cNvSpPr/>
      </dsp:nvSpPr>
      <dsp:spPr>
        <a:xfrm rot="5400000">
          <a:off x="4569487" y="-741052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Níveis e qualidade dos investimentos, margens de lucratividade.</a:t>
          </a:r>
        </a:p>
      </dsp:txBody>
      <dsp:txXfrm rot="-5400000">
        <a:off x="2637962" y="1230827"/>
        <a:ext cx="4649357" cy="745952"/>
      </dsp:txXfrm>
    </dsp:sp>
    <dsp:sp modelId="{EAB1CF46-2A96-472E-81B4-48E698716DC8}">
      <dsp:nvSpPr>
        <dsp:cNvPr id="0" name=""/>
        <dsp:cNvSpPr/>
      </dsp:nvSpPr>
      <dsp:spPr>
        <a:xfrm>
          <a:off x="0" y="1087140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Empresas com crescimento acelerado</a:t>
          </a:r>
        </a:p>
      </dsp:txBody>
      <dsp:txXfrm>
        <a:off x="50443" y="1137583"/>
        <a:ext cx="2537076" cy="932439"/>
      </dsp:txXfrm>
    </dsp:sp>
    <dsp:sp modelId="{2529C8E6-F126-4027-BE11-B4DA4B6424C9}">
      <dsp:nvSpPr>
        <dsp:cNvPr id="0" name=""/>
        <dsp:cNvSpPr/>
      </dsp:nvSpPr>
      <dsp:spPr>
        <a:xfrm rot="5400000">
          <a:off x="4569487" y="343939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Endividamento, pagamento de dividendos.</a:t>
          </a:r>
        </a:p>
      </dsp:txBody>
      <dsp:txXfrm rot="-5400000">
        <a:off x="2637962" y="2315818"/>
        <a:ext cx="4649357" cy="745952"/>
      </dsp:txXfrm>
    </dsp:sp>
    <dsp:sp modelId="{797C3180-3AC6-4313-B237-72E30D5D53F0}">
      <dsp:nvSpPr>
        <dsp:cNvPr id="0" name=""/>
        <dsp:cNvSpPr/>
      </dsp:nvSpPr>
      <dsp:spPr>
        <a:xfrm>
          <a:off x="0" y="2172132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Empresas Maduras</a:t>
          </a:r>
        </a:p>
      </dsp:txBody>
      <dsp:txXfrm>
        <a:off x="50443" y="2222575"/>
        <a:ext cx="2537076" cy="932439"/>
      </dsp:txXfrm>
    </dsp:sp>
    <dsp:sp modelId="{9D55CC48-A7F7-41AB-BA47-47A27CDE8329}">
      <dsp:nvSpPr>
        <dsp:cNvPr id="0" name=""/>
        <dsp:cNvSpPr/>
      </dsp:nvSpPr>
      <dsp:spPr>
        <a:xfrm rot="5400000">
          <a:off x="4569487" y="1428932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Valor da empresa em continuidade e descontinuidade, probabilidade de insolvência </a:t>
          </a:r>
        </a:p>
      </dsp:txBody>
      <dsp:txXfrm rot="-5400000">
        <a:off x="2637962" y="3400811"/>
        <a:ext cx="4649357" cy="745952"/>
      </dsp:txXfrm>
    </dsp:sp>
    <dsp:sp modelId="{FF34D0FE-AB9F-483B-BAC6-0652EE9FDA8D}">
      <dsp:nvSpPr>
        <dsp:cNvPr id="0" name=""/>
        <dsp:cNvSpPr/>
      </dsp:nvSpPr>
      <dsp:spPr>
        <a:xfrm>
          <a:off x="0" y="3257124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Empresas Decadentes</a:t>
          </a:r>
        </a:p>
      </dsp:txBody>
      <dsp:txXfrm>
        <a:off x="50443" y="3307567"/>
        <a:ext cx="2537076" cy="932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B827F-F60B-4CAF-931E-E48386036E51}">
      <dsp:nvSpPr>
        <dsp:cNvPr id="0" name=""/>
        <dsp:cNvSpPr/>
      </dsp:nvSpPr>
      <dsp:spPr>
        <a:xfrm>
          <a:off x="0" y="867"/>
          <a:ext cx="5832646" cy="7871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As </a:t>
          </a:r>
          <a:r>
            <a:rPr lang="pt-BR" sz="1900" b="1" u="sng" kern="1200"/>
            <a:t>incertezas</a:t>
          </a:r>
          <a:r>
            <a:rPr lang="pt-BR" sz="1900" b="1" kern="1200"/>
            <a:t> refletem nossa ignorância acerca de resultados futuros (ex: investimentos; clima...)</a:t>
          </a:r>
          <a:endParaRPr lang="pt-BR" sz="1900" kern="1200"/>
        </a:p>
      </dsp:txBody>
      <dsp:txXfrm>
        <a:off x="393590" y="867"/>
        <a:ext cx="5045467" cy="787179"/>
      </dsp:txXfrm>
    </dsp:sp>
    <dsp:sp modelId="{03B95A18-8EE0-47C4-8BF2-40D6E9EEC8D4}">
      <dsp:nvSpPr>
        <dsp:cNvPr id="0" name=""/>
        <dsp:cNvSpPr/>
      </dsp:nvSpPr>
      <dsp:spPr>
        <a:xfrm>
          <a:off x="0" y="898252"/>
          <a:ext cx="5832646" cy="787179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Envolve fatores até então desconhecidos.</a:t>
          </a:r>
          <a:endParaRPr lang="pt-BR" sz="1900" kern="1200"/>
        </a:p>
      </dsp:txBody>
      <dsp:txXfrm>
        <a:off x="393590" y="898252"/>
        <a:ext cx="5045467" cy="787179"/>
      </dsp:txXfrm>
    </dsp:sp>
    <dsp:sp modelId="{F1A6FBB1-0045-423B-95C9-0C7315940F95}">
      <dsp:nvSpPr>
        <dsp:cNvPr id="0" name=""/>
        <dsp:cNvSpPr/>
      </dsp:nvSpPr>
      <dsp:spPr>
        <a:xfrm>
          <a:off x="0" y="1795637"/>
          <a:ext cx="5832646" cy="787179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Ausência de informações objetivas – Decisão baseada no </a:t>
          </a:r>
          <a:r>
            <a:rPr lang="pt-BR" sz="1900" b="1" i="1" kern="1200"/>
            <a:t>feeling </a:t>
          </a:r>
          <a:r>
            <a:rPr lang="pt-BR" sz="1900" b="1" kern="1200"/>
            <a:t>(subjetiva)</a:t>
          </a:r>
          <a:endParaRPr lang="pt-BR" sz="1900" kern="1200"/>
        </a:p>
      </dsp:txBody>
      <dsp:txXfrm>
        <a:off x="393590" y="1795637"/>
        <a:ext cx="5045467" cy="7871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3EF22-BF4C-466A-B77C-EC493AA309FD}">
      <dsp:nvSpPr>
        <dsp:cNvPr id="0" name=""/>
        <dsp:cNvSpPr/>
      </dsp:nvSpPr>
      <dsp:spPr>
        <a:xfrm>
          <a:off x="4841313" y="3378614"/>
          <a:ext cx="2454464" cy="158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/>
            <a:t>Outros Gastos de Fabricação</a:t>
          </a:r>
        </a:p>
      </dsp:txBody>
      <dsp:txXfrm>
        <a:off x="5612579" y="3811024"/>
        <a:ext cx="1648272" cy="1122600"/>
      </dsp:txXfrm>
    </dsp:sp>
    <dsp:sp modelId="{706F5A81-C083-4E03-9F05-E4932CCC7EC4}">
      <dsp:nvSpPr>
        <dsp:cNvPr id="0" name=""/>
        <dsp:cNvSpPr/>
      </dsp:nvSpPr>
      <dsp:spPr>
        <a:xfrm>
          <a:off x="836661" y="3378614"/>
          <a:ext cx="2454464" cy="158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/>
            <a:t>Mão de Obra Indireta</a:t>
          </a:r>
        </a:p>
      </dsp:txBody>
      <dsp:txXfrm>
        <a:off x="871587" y="3811024"/>
        <a:ext cx="1648272" cy="1122600"/>
      </dsp:txXfrm>
    </dsp:sp>
    <dsp:sp modelId="{6FAE3521-07B9-4D1F-AC22-4F703A2C92E7}">
      <dsp:nvSpPr>
        <dsp:cNvPr id="0" name=""/>
        <dsp:cNvSpPr/>
      </dsp:nvSpPr>
      <dsp:spPr>
        <a:xfrm>
          <a:off x="4841313" y="0"/>
          <a:ext cx="2454464" cy="158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/>
            <a:t>Mão de Obra Direta</a:t>
          </a:r>
        </a:p>
      </dsp:txBody>
      <dsp:txXfrm>
        <a:off x="5612579" y="34926"/>
        <a:ext cx="1648272" cy="1122600"/>
      </dsp:txXfrm>
    </dsp:sp>
    <dsp:sp modelId="{A3C03450-E8C5-4AF3-A266-74C6B961EC5B}">
      <dsp:nvSpPr>
        <dsp:cNvPr id="0" name=""/>
        <dsp:cNvSpPr/>
      </dsp:nvSpPr>
      <dsp:spPr>
        <a:xfrm>
          <a:off x="836661" y="0"/>
          <a:ext cx="2454464" cy="158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 dirty="0"/>
            <a:t>Materiais Diretos</a:t>
          </a:r>
        </a:p>
      </dsp:txBody>
      <dsp:txXfrm>
        <a:off x="871587" y="34926"/>
        <a:ext cx="1648272" cy="1122600"/>
      </dsp:txXfrm>
    </dsp:sp>
    <dsp:sp modelId="{086EEFDA-2A1F-4549-AC06-A734457DCC08}">
      <dsp:nvSpPr>
        <dsp:cNvPr id="0" name=""/>
        <dsp:cNvSpPr/>
      </dsp:nvSpPr>
      <dsp:spPr>
        <a:xfrm>
          <a:off x="1865151" y="283207"/>
          <a:ext cx="2151382" cy="215138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Eficiência no emprego dos Materiais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Gestão de Estoques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Engenharia do Produto</a:t>
          </a:r>
        </a:p>
      </dsp:txBody>
      <dsp:txXfrm>
        <a:off x="2495276" y="913332"/>
        <a:ext cx="1521257" cy="1521257"/>
      </dsp:txXfrm>
    </dsp:sp>
    <dsp:sp modelId="{9E3FE84F-5B98-4E5D-89A8-3A501801A3AB}">
      <dsp:nvSpPr>
        <dsp:cNvPr id="0" name=""/>
        <dsp:cNvSpPr/>
      </dsp:nvSpPr>
      <dsp:spPr>
        <a:xfrm rot="5400000">
          <a:off x="4115905" y="283207"/>
          <a:ext cx="2151382" cy="215138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Salários e Tributos;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Critérios de segurança  e motivação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Treinamento</a:t>
          </a:r>
        </a:p>
      </dsp:txBody>
      <dsp:txXfrm rot="-5400000">
        <a:off x="4115905" y="913332"/>
        <a:ext cx="1521257" cy="1521257"/>
      </dsp:txXfrm>
    </dsp:sp>
    <dsp:sp modelId="{5782C700-27FC-48B7-B06C-F0F5B52A8AE3}">
      <dsp:nvSpPr>
        <dsp:cNvPr id="0" name=""/>
        <dsp:cNvSpPr/>
      </dsp:nvSpPr>
      <dsp:spPr>
        <a:xfrm rot="10800000">
          <a:off x="4115905" y="2533961"/>
          <a:ext cx="2151382" cy="215138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Gastos (diretos e indiretos) na fabricação dos produtos</a:t>
          </a:r>
        </a:p>
      </dsp:txBody>
      <dsp:txXfrm rot="10800000">
        <a:off x="4115905" y="2533961"/>
        <a:ext cx="1521257" cy="1521257"/>
      </dsp:txXfrm>
    </dsp:sp>
    <dsp:sp modelId="{0687F3F2-BA25-4D7C-B54B-4C2682C0F79A}">
      <dsp:nvSpPr>
        <dsp:cNvPr id="0" name=""/>
        <dsp:cNvSpPr/>
      </dsp:nvSpPr>
      <dsp:spPr>
        <a:xfrm rot="16200000">
          <a:off x="1865151" y="2533961"/>
          <a:ext cx="2151382" cy="215138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Salários e Tributos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Questões de controle e avaliação do desempenho</a:t>
          </a:r>
        </a:p>
      </dsp:txBody>
      <dsp:txXfrm rot="5400000">
        <a:off x="2495276" y="2533961"/>
        <a:ext cx="1521257" cy="1521257"/>
      </dsp:txXfrm>
    </dsp:sp>
    <dsp:sp modelId="{50C4CB5C-DADF-4CA2-9D02-19BA955B1811}">
      <dsp:nvSpPr>
        <dsp:cNvPr id="0" name=""/>
        <dsp:cNvSpPr/>
      </dsp:nvSpPr>
      <dsp:spPr>
        <a:xfrm>
          <a:off x="3694820" y="2037105"/>
          <a:ext cx="742798" cy="64591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CEFAB-49C0-4C57-B4FE-1C660740000C}">
      <dsp:nvSpPr>
        <dsp:cNvPr id="0" name=""/>
        <dsp:cNvSpPr/>
      </dsp:nvSpPr>
      <dsp:spPr>
        <a:xfrm rot="10800000">
          <a:off x="3694820" y="2285533"/>
          <a:ext cx="742798" cy="645911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3AAE6-B140-4303-ABEB-3B86CA2A2F27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C362E-52AB-4C1A-8255-4BD9D352F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70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1480F-040B-48DA-959A-6F3DDF6077CA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2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19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7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97B3E75-3AFB-1440-DFDA-C268249D6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465B1-7DFE-4F91-892C-27E6246E5894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46B1645-9012-5AE7-36E6-043F318E3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ECB752B-FACF-1519-3CEB-1405A47D3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C362E-52AB-4C1A-8255-4BD9D352F4F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91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AF0DB05-441C-2B3C-91B0-E8F9872DAE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D6B6E6-359E-4EC2-BAE5-CD4F1574C3BA}" type="slidenum">
              <a:rPr lang="en-US" altLang="pt-BR" sz="1200" b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pt-BR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9926C61-3C9B-D472-40DF-2CCA97130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0317E7D-82E1-20CC-2232-217013C6B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02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61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63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C861A5-70C9-9417-E5CA-7045D0272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FE2B1A-75ED-4F3C-74D3-F47E2FEFE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052C16-EA20-D1B6-0229-8A500E915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893F0-920E-4110-83F9-421ADE1B4BE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54582136"/>
      </p:ext>
    </p:extLst>
  </p:cSld>
  <p:clrMapOvr>
    <a:masterClrMapping/>
  </p:clrMapOvr>
  <p:transition advTm="2000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5A2EF7-D437-51BF-ADCB-6CB0B1C57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E39D5-E922-DB4C-D7D0-3E9C244DA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64C923-6852-AD75-43AC-2BAD8E801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859D-DB89-403E-A84B-0862E0ED1F0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16619620"/>
      </p:ext>
    </p:extLst>
  </p:cSld>
  <p:clrMapOvr>
    <a:masterClrMapping/>
  </p:clrMapOvr>
  <p:transition advTm="2000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379B23-F7BA-111A-5D2B-FC29A86D9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1712B8-B0CD-0E58-A692-C97E9DAC2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B8B816-827C-3707-B58A-D09291FD1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FC06-2027-4A39-8BF5-9E3C6BD6B32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16856355"/>
      </p:ext>
    </p:extLst>
  </p:cSld>
  <p:clrMapOvr>
    <a:masterClrMapping/>
  </p:clrMapOvr>
  <p:transition advTm="2000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3A2303-B16F-94B1-71FC-A1CC14CE7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65558-AE14-6114-F1E3-84A89FC77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14E9B-A09C-1F00-09A5-FBFD1BFF2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5FD7D-BE89-4A2C-AC04-7400D9BE877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39066073"/>
      </p:ext>
    </p:extLst>
  </p:cSld>
  <p:clrMapOvr>
    <a:masterClrMapping/>
  </p:clrMapOvr>
  <p:transition advTm="2000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DDB447-2DD7-3CBE-B24C-E1907B415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D642CE-70CF-CE72-5553-139938C1D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81CDF0-0CAD-D1D7-CC99-9C4FB9FB8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CCCE-C9E0-430E-BB22-DCD2CE2F8D3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38645473"/>
      </p:ext>
    </p:extLst>
  </p:cSld>
  <p:clrMapOvr>
    <a:masterClrMapping/>
  </p:clrMapOvr>
  <p:transition advTm="2000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1425C1-D67D-1796-49E2-5F0341BA4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541BA0-1151-55B2-C04B-1A589C527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3EE0B3-D046-A946-6A94-9DC8EAA1B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220DB-D689-4D98-9661-FBA0758E33D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73397416"/>
      </p:ext>
    </p:extLst>
  </p:cSld>
  <p:clrMapOvr>
    <a:masterClrMapping/>
  </p:clrMapOvr>
  <p:transition advTm="2000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A8FA68-A856-31F1-E79B-04FD905D5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66CC76-AF4A-C7BE-5D18-0E399EDF6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0E14AA-417B-A9F4-73D6-CEF11886C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7C653-C6C1-43AD-953A-7DF148FD27C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87159207"/>
      </p:ext>
    </p:extLst>
  </p:cSld>
  <p:clrMapOvr>
    <a:masterClrMapping/>
  </p:clrMapOvr>
  <p:transition advTm="2000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DE929C-1D1B-0285-53C0-2D833E0B98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E85B0-DCE4-9231-A4B0-15C38AF14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E8311-5EEB-0871-EAB7-9B19CFFB6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D4B8-9B30-4195-B4AD-CE0B7B2ADF3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44044914"/>
      </p:ext>
    </p:extLst>
  </p:cSld>
  <p:clrMapOvr>
    <a:masterClrMapping/>
  </p:clrMapOvr>
  <p:transition advTm="2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47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DAFF96-3627-8D78-CDEF-C0069E1D7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28D9C5-3893-BC3E-2FEC-6ECDDE1AD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878E3-4E78-3F15-AB54-655A94143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AF4C-2C3B-40FA-A7F5-01BE550E0C5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54041245"/>
      </p:ext>
    </p:extLst>
  </p:cSld>
  <p:clrMapOvr>
    <a:masterClrMapping/>
  </p:clrMapOvr>
  <p:transition advTm="2000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2D9486-379D-4AFB-C828-15B18ADEB3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1B5D5A-9566-6D2E-0133-7F9CE4298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486319-F97E-3AE1-6464-3DF896332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BC8F-BAF3-4BB3-B318-303DDFB67A1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53232138"/>
      </p:ext>
    </p:extLst>
  </p:cSld>
  <p:clrMapOvr>
    <a:masterClrMapping/>
  </p:clrMapOvr>
  <p:transition advTm="2000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65ABD9-BBA1-2D5F-62FC-39A1E499ED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5234CA-4229-D97A-3E7A-35B2A267F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5B1F03-2475-C30F-AB61-5658631F0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5FD-D4A9-4E6A-AAE6-1197F37CAD1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04309868"/>
      </p:ext>
    </p:extLst>
  </p:cSld>
  <p:clrMapOvr>
    <a:masterClrMapping/>
  </p:clrMapOvr>
  <p:transition advTm="2000"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DBD59-A129-A166-D7A7-BDBB4227E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62F75-5C79-493F-B2EE-9CD4502F05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87C29-E57C-89E6-5420-2A4A983D5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8108-0733-4183-B5A3-15FB0293F18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77463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CD08AD-2A47-3C8A-DFCA-7C7DA2D12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2DF5D4-847F-4971-2CEF-3D210E722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2AB9B4-7E19-5A51-2DD8-1E6B12ABB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288E3-3F8C-49E0-91EC-510E6FF7ECA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6124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735F5-0A7D-C95B-0AAA-3F0B6E13C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8C60C1-6688-5BA5-505A-75BD2A492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3EAAD2-2C76-892D-5971-3962959A2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4F7B0-E05D-451A-B116-91D8565ED2E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99023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82D56E-2F3C-9252-91A4-76938E02B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1028C0-11E9-CA5C-25BC-3295768BE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05492-44A1-A380-10DE-853301DBC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61882-F930-457A-8222-8C83DB469A9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11531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BB5901-7A37-7309-F301-0314CF202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BB2F32-8B70-6CD5-421D-153700823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AB1A9C-D56F-07F5-A826-99B09546C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CEE32-C04B-4B14-8A5C-2FD95768D59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6896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467746-E34D-8414-E3A3-FACE3E255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C4AF09-0F43-1F21-9BFB-66F649CC9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CA23EF-3DFA-ABB6-2612-0625E602C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D2291-4A3B-4281-8F09-78DEE78F151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35123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E968C7-D544-1BFE-053D-2E5089453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0A5D74-EB69-6191-D442-65F38AF58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C76F64-A6FE-9780-BCA5-84BC4656D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22AC-F56A-4B7D-BA0A-5D785E33935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3106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443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D09C3-1ED9-160E-75B9-AC91C52240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575CE7-AD88-2508-7C24-305BBD4A7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E577F1-9609-5057-0916-F21C4BCAA4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31506-488B-4E42-96D5-B8923E23387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80024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BBE395-BBDA-FF9D-A1C5-940CE67D6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ADA75-903B-8831-C0D9-995004263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429382-C32B-F38C-FD30-3EFC78C09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0933-298F-43AC-98E5-F97574C9FDA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0028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A58448-714B-7FA6-5454-5A20F89F1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F2C1F1-6A3A-C14B-26CF-39BED5EC8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549E4D-D0D9-4E3F-8B61-E504ADCC7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465B2-4AD5-45C0-9C2A-BBAC7BFF1B0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03033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36FACF-820C-1B1D-410E-FE763233C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23482-639F-EAA4-6B62-F28210364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F26D1C-955B-55A9-0A16-9B3A65466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75D9-761E-484D-BD9D-980E4EB2B5E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42071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F729D-7421-C458-062B-9438D07F1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EEBB93-5C89-9A41-EF3C-56072D24D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F0503C-B47E-951E-2601-D7A1AB23E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0E3ED-114C-4156-83BA-B32DE6E8269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8269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7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85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08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46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65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60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8DCA6-4DD8-4741-B650-83433CD8D80B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31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F13E370-B675-5BB2-F0B7-B42F84CF5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74B384-E8E2-3799-DD51-F1968F652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44A061D-9546-CF72-2CF4-8FFCF3BE2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0B18F4C-F047-A5AE-9DC8-BEF2C16877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FA7007-C9A7-4830-A2EF-55B6B24E93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5B7F574-775C-43EC-B095-B84BFE0D756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FC878396-449E-BF31-7E14-123E6E4C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0">
            <a:extLst>
              <a:ext uri="{FF2B5EF4-FFF2-40B4-BE49-F238E27FC236}">
                <a16:creationId xmlns:a16="http://schemas.microsoft.com/office/drawing/2014/main" id="{D372BCCD-8C01-DBE4-47CF-0A5E08AD4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400" b="0">
                <a:solidFill>
                  <a:schemeClr val="tx1"/>
                </a:solidFill>
                <a:latin typeface="Times New Roman" panose="02020603050405020304" pitchFamily="18" charset="0"/>
              </a:rPr>
              <a:t>©</a:t>
            </a:r>
            <a:r>
              <a:rPr lang="en-US" altLang="pt-BR" sz="1000" b="0">
                <a:solidFill>
                  <a:schemeClr val="tx1"/>
                </a:solidFill>
                <a:latin typeface="Arial" panose="020B0604020202020204" pitchFamily="34" charset="0"/>
              </a:rPr>
              <a:t>UNCTAD 2000</a:t>
            </a:r>
            <a:endParaRPr lang="en-US" alt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3" name="Rectangle 11">
            <a:extLst>
              <a:ext uri="{FF2B5EF4-FFF2-40B4-BE49-F238E27FC236}">
                <a16:creationId xmlns:a16="http://schemas.microsoft.com/office/drawing/2014/main" id="{C23338BF-2CD5-3F50-1E5B-B7538B03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CFB4972-222F-40AE-A7C2-AF34AAF31529}" type="slidenum">
              <a:rPr lang="en-US" altLang="pt-BR" sz="1000" b="0">
                <a:solidFill>
                  <a:schemeClr val="tx1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‹nº›</a:t>
            </a:fld>
            <a:endParaRPr lang="en-US" altLang="pt-BR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AutoShape 1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B7043E6-88BF-7DB3-422D-94A3AAD98F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24800" y="152400"/>
            <a:ext cx="457200" cy="457200"/>
          </a:xfrm>
          <a:prstGeom prst="actionButtonHome">
            <a:avLst/>
          </a:prstGeom>
          <a:solidFill>
            <a:schemeClr val="folHlink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037" name="AutoShape 13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ED6C8E3-F1C6-F0FB-DA57-4092C6D602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34400" y="152400"/>
            <a:ext cx="457200" cy="457200"/>
          </a:xfrm>
          <a:prstGeom prst="actionButtonEnd">
            <a:avLst/>
          </a:prstGeom>
          <a:solidFill>
            <a:schemeClr val="folHlink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hlinkClick r:id="" action="ppaction://hlinkshowjump?jump=endshow"/>
              </a:rPr>
              <a:t>End</a:t>
            </a:r>
            <a:endParaRPr lang="en-US" altLang="pt-BR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9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335D01-9DDA-7761-C8A8-B6FC90B10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877729-1432-A3F3-A36E-0403E715A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397F3B-9E97-61BC-E60D-97C6C50AF1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FF94D1-ED0D-1376-407E-80DCB6C5F3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0E5D051-68DF-BF81-A267-31DC63094A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228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F957CB1-133E-4742-BD85-6E4F40E8FC4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B5F91DF0-8612-3205-C889-0FC6C28805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515100"/>
            <a:ext cx="990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2960" y="1700808"/>
            <a:ext cx="7543800" cy="1152128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4000" b="1" dirty="0">
                <a:latin typeface="Times New Roman" pitchFamily="18" charset="0"/>
                <a:cs typeface="Times New Roman" pitchFamily="18" charset="0"/>
              </a:rPr>
            </a:br>
            <a:br>
              <a:rPr lang="pt-BR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pt-BR" b="1" dirty="0">
                <a:latin typeface="Times New Roman" pitchFamily="18" charset="0"/>
                <a:cs typeface="Times New Roman" pitchFamily="18" charset="0"/>
              </a:rPr>
              <a:t>Análise e Gestão de Riscos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038" y="4455658"/>
            <a:ext cx="7543800" cy="227971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                                   Prof.  Dr. Bruno </a:t>
            </a:r>
            <a:r>
              <a:rPr lang="pt-BR" dirty="0" err="1"/>
              <a:t>Figlioli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Ribeirão Preto</a:t>
            </a:r>
          </a:p>
          <a:p>
            <a:pPr algn="ctr"/>
            <a:r>
              <a:rPr lang="pt-BR" dirty="0"/>
              <a:t>2022</a:t>
            </a:r>
          </a:p>
        </p:txBody>
      </p:sp>
      <p:pic>
        <p:nvPicPr>
          <p:cNvPr id="1026" name="Picture 2" descr="FEA-RP/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52" y="360363"/>
            <a:ext cx="5741117" cy="10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0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Desempenho do Jogador de Basquete</a:t>
            </a:r>
            <a:b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Elogio ou “</a:t>
            </a:r>
            <a:r>
              <a:rPr lang="pt-B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Bronca”..O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funciona?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69309C33-BA7A-73B0-CC34-8344A128036A}"/>
              </a:ext>
            </a:extLst>
          </p:cNvPr>
          <p:cNvCxnSpPr/>
          <p:nvPr/>
        </p:nvCxnSpPr>
        <p:spPr>
          <a:xfrm flipV="1">
            <a:off x="1331640" y="1700808"/>
            <a:ext cx="0" cy="360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0EF332E-52E6-B867-1465-3E4F2C84FAC9}"/>
              </a:ext>
            </a:extLst>
          </p:cNvPr>
          <p:cNvCxnSpPr/>
          <p:nvPr/>
        </p:nvCxnSpPr>
        <p:spPr>
          <a:xfrm>
            <a:off x="1331640" y="5301208"/>
            <a:ext cx="67687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00FE0254-F73F-4A1C-DA76-A6F214A9E9C5}"/>
              </a:ext>
            </a:extLst>
          </p:cNvPr>
          <p:cNvSpPr/>
          <p:nvPr/>
        </p:nvSpPr>
        <p:spPr>
          <a:xfrm>
            <a:off x="1336431" y="2836415"/>
            <a:ext cx="6555544" cy="1651224"/>
          </a:xfrm>
          <a:custGeom>
            <a:avLst/>
            <a:gdLst>
              <a:gd name="connsiteX0" fmla="*/ 0 w 6555544"/>
              <a:gd name="connsiteY0" fmla="*/ 1229148 h 1651224"/>
              <a:gd name="connsiteX1" fmla="*/ 2166424 w 6555544"/>
              <a:gd name="connsiteY1" fmla="*/ 5259 h 1651224"/>
              <a:gd name="connsiteX2" fmla="*/ 4811151 w 6555544"/>
              <a:gd name="connsiteY2" fmla="*/ 1651179 h 1651224"/>
              <a:gd name="connsiteX3" fmla="*/ 6555544 w 6555544"/>
              <a:gd name="connsiteY3" fmla="*/ 47462 h 165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5544" h="1651224">
                <a:moveTo>
                  <a:pt x="0" y="1229148"/>
                </a:moveTo>
                <a:cubicBezTo>
                  <a:pt x="682283" y="582034"/>
                  <a:pt x="1364566" y="-65079"/>
                  <a:pt x="2166424" y="5259"/>
                </a:cubicBezTo>
                <a:cubicBezTo>
                  <a:pt x="2968282" y="75597"/>
                  <a:pt x="4079631" y="1644145"/>
                  <a:pt x="4811151" y="1651179"/>
                </a:cubicBezTo>
                <a:cubicBezTo>
                  <a:pt x="5542671" y="1658213"/>
                  <a:pt x="6049107" y="852837"/>
                  <a:pt x="6555544" y="474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C1EF27C-AD81-11E1-6E87-64933331EE44}"/>
              </a:ext>
            </a:extLst>
          </p:cNvPr>
          <p:cNvCxnSpPr/>
          <p:nvPr/>
        </p:nvCxnSpPr>
        <p:spPr>
          <a:xfrm>
            <a:off x="1331640" y="3645024"/>
            <a:ext cx="6912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361271-8C89-3EE2-13F9-9A9B5415F475}"/>
              </a:ext>
            </a:extLst>
          </p:cNvPr>
          <p:cNvSpPr txBox="1"/>
          <p:nvPr/>
        </p:nvSpPr>
        <p:spPr>
          <a:xfrm>
            <a:off x="7018385" y="552738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Tempo (t)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431049C-4F35-1A10-5516-1F6A0A247E66}"/>
              </a:ext>
            </a:extLst>
          </p:cNvPr>
          <p:cNvSpPr txBox="1"/>
          <p:nvPr/>
        </p:nvSpPr>
        <p:spPr>
          <a:xfrm>
            <a:off x="787782" y="1499832"/>
            <a:ext cx="2880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Pontos  </a:t>
            </a:r>
          </a:p>
          <a:p>
            <a:endParaRPr lang="pt-BR" b="1" dirty="0"/>
          </a:p>
          <a:p>
            <a:r>
              <a:rPr lang="pt-BR" b="1" dirty="0"/>
              <a:t>Marcados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401903B-C993-8555-32B0-8DDC98F0700C}"/>
              </a:ext>
            </a:extLst>
          </p:cNvPr>
          <p:cNvSpPr txBox="1"/>
          <p:nvPr/>
        </p:nvSpPr>
        <p:spPr>
          <a:xfrm>
            <a:off x="3135659" y="236857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Elogio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55D41DA-E195-47C8-DA11-02A5F1670DBC}"/>
              </a:ext>
            </a:extLst>
          </p:cNvPr>
          <p:cNvSpPr txBox="1"/>
          <p:nvPr/>
        </p:nvSpPr>
        <p:spPr>
          <a:xfrm>
            <a:off x="5580112" y="4576495"/>
            <a:ext cx="115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“Bronca”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81F3B1E-6726-F757-6197-AD01F45BE786}"/>
              </a:ext>
            </a:extLst>
          </p:cNvPr>
          <p:cNvSpPr txBox="1"/>
          <p:nvPr/>
        </p:nvSpPr>
        <p:spPr>
          <a:xfrm>
            <a:off x="2414171" y="366202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Média do Jogador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193334A-C13D-F1D0-6FDE-C6643DE4B9B1}"/>
              </a:ext>
            </a:extLst>
          </p:cNvPr>
          <p:cNvSpPr txBox="1"/>
          <p:nvPr/>
        </p:nvSpPr>
        <p:spPr>
          <a:xfrm>
            <a:off x="6804249" y="2404564"/>
            <a:ext cx="201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Pontos do Jogador</a:t>
            </a:r>
          </a:p>
        </p:txBody>
      </p:sp>
    </p:spTree>
    <p:extLst>
      <p:ext uri="{BB962C8B-B14F-4D97-AF65-F5344CB8AC3E}">
        <p14:creationId xmlns:p14="http://schemas.microsoft.com/office/powerpoint/2010/main" val="166676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43000" y="857250"/>
            <a:ext cx="6858000" cy="993600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pPr algn="ctr" defTabSz="514350">
              <a:spcBef>
                <a:spcPct val="0"/>
              </a:spcBef>
              <a:defRPr/>
            </a:pPr>
            <a:r>
              <a:rPr lang="pt-BR" sz="3300" b="1" cap="all" dirty="0">
                <a:solidFill>
                  <a:srgbClr val="FF0000"/>
                </a:solidFill>
                <a:latin typeface="Futura Std Book" panose="020B0502020204020303" pitchFamily="34" charset="0"/>
                <a:ea typeface="+mj-ea"/>
                <a:cs typeface="+mj-cs"/>
              </a:rPr>
              <a:t>O </a:t>
            </a:r>
            <a:r>
              <a:rPr lang="pt-BR" sz="3300" dirty="0">
                <a:solidFill>
                  <a:srgbClr val="FF0000"/>
                </a:solidFill>
                <a:latin typeface="Futura Std Book" panose="020B0502020204020303" pitchFamily="34" charset="0"/>
                <a:ea typeface="FangSong" panose="02010609060101010101" pitchFamily="49" charset="-122"/>
                <a:cs typeface="+mj-cs"/>
              </a:rPr>
              <a:t>que é incerteza?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FFFB5E6-A29E-4350-8268-B2D137AA8C59}"/>
              </a:ext>
            </a:extLst>
          </p:cNvPr>
          <p:cNvGraphicFramePr/>
          <p:nvPr/>
        </p:nvGraphicFramePr>
        <p:xfrm>
          <a:off x="1655676" y="2345868"/>
          <a:ext cx="5832648" cy="258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1143000" y="5424570"/>
            <a:ext cx="3639138" cy="183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91" dirty="0">
                <a:latin typeface="Tahoma" pitchFamily="34" charset="0"/>
                <a:cs typeface="Tahoma" pitchFamily="34" charset="0"/>
              </a:rPr>
              <a:t>Fonte: SIQUEIRA, José de Oliveira. Introdução à Gestão do Risco. Pesquisa, v. 6, </a:t>
            </a:r>
            <a:r>
              <a:rPr lang="pt-BR" sz="591" dirty="0" err="1">
                <a:latin typeface="Tahoma" pitchFamily="34" charset="0"/>
                <a:cs typeface="Tahoma" pitchFamily="34" charset="0"/>
              </a:rPr>
              <a:t>n</a:t>
            </a:r>
            <a:r>
              <a:rPr lang="pt-BR" sz="591" dirty="0">
                <a:latin typeface="Tahoma" pitchFamily="34" charset="0"/>
                <a:cs typeface="Tahoma" pitchFamily="34" charset="0"/>
              </a:rPr>
              <a:t> 3, p. 19-25, (2003)</a:t>
            </a:r>
            <a:endParaRPr lang="pt-BR" sz="59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6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BDAE9-D7E4-50FA-91F9-EAACFECF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Equação Fundamental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3209BE-9B4E-B6E5-DDFD-71684157C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/>
              <a:t>E(</a:t>
            </a:r>
            <a:r>
              <a:rPr lang="pt-BR" b="1" dirty="0" err="1"/>
              <a:t>Ret</a:t>
            </a:r>
            <a:r>
              <a:rPr lang="pt-BR" b="1" dirty="0"/>
              <a:t>) = Risk </a:t>
            </a:r>
            <a:r>
              <a:rPr lang="pt-BR" b="1" dirty="0" err="1"/>
              <a:t>free</a:t>
            </a:r>
            <a:r>
              <a:rPr lang="pt-BR" b="1" dirty="0"/>
              <a:t> + prêmio pelo risco</a:t>
            </a:r>
          </a:p>
          <a:p>
            <a:pPr marL="0" indent="0">
              <a:buNone/>
            </a:pPr>
            <a:endParaRPr lang="pt-BR" b="1" dirty="0"/>
          </a:p>
          <a:p>
            <a:pPr marL="514350" indent="-514350">
              <a:buAutoNum type="arabicParenR"/>
            </a:pPr>
            <a:r>
              <a:rPr lang="pt-BR" b="1" dirty="0"/>
              <a:t>Avaliação de empresas;</a:t>
            </a:r>
          </a:p>
          <a:p>
            <a:pPr marL="514350" indent="-514350">
              <a:buAutoNum type="arabicParenR"/>
            </a:pPr>
            <a:r>
              <a:rPr lang="pt-BR" b="1" dirty="0"/>
              <a:t>Avaliação de projetos;</a:t>
            </a:r>
          </a:p>
          <a:p>
            <a:pPr marL="514350" indent="-514350">
              <a:buAutoNum type="arabicParenR"/>
            </a:pPr>
            <a:r>
              <a:rPr lang="pt-BR" b="1" dirty="0"/>
              <a:t>Tomada de crédito;</a:t>
            </a:r>
          </a:p>
          <a:p>
            <a:pPr marL="514350" indent="-514350">
              <a:buAutoNum type="arabicParenR"/>
            </a:pPr>
            <a:r>
              <a:rPr lang="pt-BR" b="1" dirty="0"/>
              <a:t>Decisões de investimento em capital de giro e fixo</a:t>
            </a:r>
          </a:p>
        </p:txBody>
      </p:sp>
    </p:spTree>
    <p:extLst>
      <p:ext uri="{BB962C8B-B14F-4D97-AF65-F5344CB8AC3E}">
        <p14:creationId xmlns:p14="http://schemas.microsoft.com/office/powerpoint/2010/main" val="226743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AD0D6-A88C-3A97-0223-23D69A47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Crescimento Verus Rentabilidade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E3641A9-C70F-7531-B6E0-B8D264A2D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81385"/>
              </p:ext>
            </p:extLst>
          </p:nvPr>
        </p:nvGraphicFramePr>
        <p:xfrm>
          <a:off x="300384" y="1582875"/>
          <a:ext cx="8543231" cy="4104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3424">
                  <a:extLst>
                    <a:ext uri="{9D8B030D-6E8A-4147-A177-3AD203B41FA5}">
                      <a16:colId xmlns:a16="http://schemas.microsoft.com/office/drawing/2014/main" val="2512901729"/>
                    </a:ext>
                  </a:extLst>
                </a:gridCol>
                <a:gridCol w="827213">
                  <a:extLst>
                    <a:ext uri="{9D8B030D-6E8A-4147-A177-3AD203B41FA5}">
                      <a16:colId xmlns:a16="http://schemas.microsoft.com/office/drawing/2014/main" val="2730692222"/>
                    </a:ext>
                  </a:extLst>
                </a:gridCol>
                <a:gridCol w="1612632">
                  <a:extLst>
                    <a:ext uri="{9D8B030D-6E8A-4147-A177-3AD203B41FA5}">
                      <a16:colId xmlns:a16="http://schemas.microsoft.com/office/drawing/2014/main" val="2754774169"/>
                    </a:ext>
                  </a:extLst>
                </a:gridCol>
                <a:gridCol w="1288078">
                  <a:extLst>
                    <a:ext uri="{9D8B030D-6E8A-4147-A177-3AD203B41FA5}">
                      <a16:colId xmlns:a16="http://schemas.microsoft.com/office/drawing/2014/main" val="2092139402"/>
                    </a:ext>
                  </a:extLst>
                </a:gridCol>
                <a:gridCol w="973664">
                  <a:extLst>
                    <a:ext uri="{9D8B030D-6E8A-4147-A177-3AD203B41FA5}">
                      <a16:colId xmlns:a16="http://schemas.microsoft.com/office/drawing/2014/main" val="760032935"/>
                    </a:ext>
                  </a:extLst>
                </a:gridCol>
                <a:gridCol w="1298220">
                  <a:extLst>
                    <a:ext uri="{9D8B030D-6E8A-4147-A177-3AD203B41FA5}">
                      <a16:colId xmlns:a16="http://schemas.microsoft.com/office/drawing/2014/main" val="1565187018"/>
                    </a:ext>
                  </a:extLst>
                </a:gridCol>
              </a:tblGrid>
              <a:tr h="452328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Lucro Operacional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8124541"/>
                  </a:ext>
                </a:extLst>
              </a:tr>
              <a:tr h="452328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Custo de Capital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01914"/>
                  </a:ext>
                </a:extLst>
              </a:tr>
              <a:tr h="452328"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8874806"/>
                  </a:ext>
                </a:extLst>
              </a:tr>
              <a:tr h="469081"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0604349"/>
                  </a:ext>
                </a:extLst>
              </a:tr>
              <a:tr h="452328"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8945791"/>
                  </a:ext>
                </a:extLst>
              </a:tr>
              <a:tr h="452328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Crescimento (g)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1745488"/>
                  </a:ext>
                </a:extLst>
              </a:tr>
              <a:tr h="452328"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5564159"/>
                  </a:ext>
                </a:extLst>
              </a:tr>
              <a:tr h="469081"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9682446"/>
                  </a:ext>
                </a:extLst>
              </a:tr>
              <a:tr h="452328"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ROI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03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1">
                <a:extLst>
                  <a:ext uri="{FF2B5EF4-FFF2-40B4-BE49-F238E27FC236}">
                    <a16:creationId xmlns:a16="http://schemas.microsoft.com/office/drawing/2014/main" id="{0706587F-CCAB-4873-A554-EA08A048AC16}"/>
                  </a:ext>
                </a:extLst>
              </p:cNvPr>
              <p:cNvSpPr txBox="1"/>
              <p:nvPr/>
            </p:nvSpPr>
            <p:spPr>
              <a:xfrm>
                <a:off x="4427984" y="1597614"/>
                <a:ext cx="2733675" cy="67013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>
                          <a:latin typeface="Cambria Math" panose="02040503050406030204" pitchFamily="18" charset="0"/>
                        </a:rPr>
                        <m:t>𝑉𝑎𝑙𝑜𝑟</m:t>
                      </m:r>
                      <m:r>
                        <a:rPr lang="pt-BR" sz="25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5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500" b="0" i="1">
                                  <a:latin typeface="Cambria Math" panose="02040503050406030204" pitchFamily="18" charset="0"/>
                                </a:rPr>
                                <m:t>𝑁𝑂𝑃𝐴𝑇</m:t>
                              </m:r>
                            </m:e>
                            <m:sub>
                              <m:r>
                                <a:rPr lang="pt-BR" sz="2500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sz="2500" b="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5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500" b="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sz="25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500" b="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pt-BR" sz="2500" b="0" i="1">
                                      <a:latin typeface="Cambria Math" panose="02040503050406030204" pitchFamily="18" charset="0"/>
                                    </a:rPr>
                                    <m:t>𝑅𝑂𝐼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pt-BR" sz="25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sz="25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500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5" name="CaixaDeTexto 1">
                <a:extLst>
                  <a:ext uri="{FF2B5EF4-FFF2-40B4-BE49-F238E27FC236}">
                    <a16:creationId xmlns:a16="http://schemas.microsoft.com/office/drawing/2014/main" id="{0706587F-CCAB-4873-A554-EA08A048A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597614"/>
                <a:ext cx="2733675" cy="670130"/>
              </a:xfrm>
              <a:prstGeom prst="rect">
                <a:avLst/>
              </a:prstGeom>
              <a:blipFill>
                <a:blip r:embed="rId2"/>
                <a:stretch>
                  <a:fillRect r="-50111" b="-4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2A2A2869-C3C6-6094-CFF3-017A3B3AA7FD}"/>
              </a:ext>
            </a:extLst>
          </p:cNvPr>
          <p:cNvSpPr txBox="1"/>
          <p:nvPr/>
        </p:nvSpPr>
        <p:spPr>
          <a:xfrm>
            <a:off x="7812360" y="62280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Excel- 3</a:t>
            </a:r>
          </a:p>
        </p:txBody>
      </p:sp>
    </p:spTree>
    <p:extLst>
      <p:ext uri="{BB962C8B-B14F-4D97-AF65-F5344CB8AC3E}">
        <p14:creationId xmlns:p14="http://schemas.microsoft.com/office/powerpoint/2010/main" val="391462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7A042-568A-F435-7AB5-9EEDE3A9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/>
              <a:t>NOPAT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1973B29-4C37-79DA-F72E-32D86ADAF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44111"/>
              </p:ext>
            </p:extLst>
          </p:nvPr>
        </p:nvGraphicFramePr>
        <p:xfrm>
          <a:off x="457200" y="1052736"/>
          <a:ext cx="8435281" cy="5256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0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7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DRE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R$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Receita de Vendas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170,600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CMV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78,200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Lucro Bruto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Despesas Operacionais: administrativas, gerais e de vendas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 Receitas financeiras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(+-) Receita de Equivalência Patrimonial (REP)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 Outras Receitas Operacionais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Outras Despesas Operacionais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Lucro Operacional Amplo antes IR/CSLL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45,300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Provisão IR  (45.300 - 2.100) * 0,225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9,720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Lucro Operacional Amplo Após IR (NOPAT)</a:t>
                      </a:r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35,580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Despesa Financeira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11,500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 Benefício Fiscal   (11.500 * 0,225)</a:t>
                      </a:r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2,588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Despesa Financeira Líquida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8,912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Lucro Líquido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26,668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31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008657C-7B71-79F4-D660-948434D49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8" t="39397" r="60192" b="37344"/>
          <a:stretch/>
        </p:blipFill>
        <p:spPr>
          <a:xfrm>
            <a:off x="1763688" y="764704"/>
            <a:ext cx="5544616" cy="331236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ED64C07-1377-09BA-1224-D678D7731ADF}"/>
              </a:ext>
            </a:extLst>
          </p:cNvPr>
          <p:cNvSpPr txBox="1"/>
          <p:nvPr/>
        </p:nvSpPr>
        <p:spPr>
          <a:xfrm>
            <a:off x="1475656" y="4581128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Risco Operacional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F4EF4C-76D9-B631-0510-6663FBFFCACB}"/>
              </a:ext>
            </a:extLst>
          </p:cNvPr>
          <p:cNvSpPr txBox="1"/>
          <p:nvPr/>
        </p:nvSpPr>
        <p:spPr>
          <a:xfrm>
            <a:off x="5076058" y="460611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Risco Financeiro</a:t>
            </a:r>
          </a:p>
        </p:txBody>
      </p:sp>
    </p:spTree>
    <p:extLst>
      <p:ext uri="{BB962C8B-B14F-4D97-AF65-F5344CB8AC3E}">
        <p14:creationId xmlns:p14="http://schemas.microsoft.com/office/powerpoint/2010/main" val="3611964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" y="1200150"/>
            <a:ext cx="4419600" cy="4800600"/>
          </a:xfrm>
          <a:prstGeom prst="rect">
            <a:avLst/>
          </a:prstGeom>
          <a:noFill/>
          <a:ln w="952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48200" y="1371600"/>
            <a:ext cx="4038600" cy="1943100"/>
          </a:xfrm>
          <a:prstGeom prst="rect">
            <a:avLst/>
          </a:prstGeom>
          <a:noFill/>
          <a:ln w="952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419600" y="3886200"/>
            <a:ext cx="4038600" cy="1885950"/>
          </a:xfrm>
          <a:prstGeom prst="rect">
            <a:avLst/>
          </a:prstGeom>
          <a:noFill/>
          <a:ln w="952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588637" y="352426"/>
            <a:ext cx="6096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Fluxo de Caixa da Empresa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038600" y="2800350"/>
            <a:ext cx="1066800" cy="200025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2100" b="1"/>
              <a:t>C</a:t>
            </a:r>
          </a:p>
          <a:p>
            <a:pPr algn="ctr" eaLnBrk="0" hangingPunct="0"/>
            <a:r>
              <a:rPr lang="pt-BR" sz="2100" b="1"/>
              <a:t>A</a:t>
            </a:r>
          </a:p>
          <a:p>
            <a:pPr algn="ctr" eaLnBrk="0" hangingPunct="0"/>
            <a:r>
              <a:rPr lang="pt-BR" sz="2100" b="1"/>
              <a:t>I</a:t>
            </a:r>
          </a:p>
          <a:p>
            <a:pPr algn="ctr" eaLnBrk="0" hangingPunct="0"/>
            <a:r>
              <a:rPr lang="pt-BR" sz="2100" b="1"/>
              <a:t>X</a:t>
            </a:r>
          </a:p>
          <a:p>
            <a:pPr algn="ctr" eaLnBrk="0" hangingPunct="0"/>
            <a:r>
              <a:rPr lang="pt-BR" sz="2100" b="1"/>
              <a:t>A</a:t>
            </a:r>
          </a:p>
          <a:p>
            <a:pPr algn="ctr" eaLnBrk="0" hangingPunct="0"/>
            <a:endParaRPr lang="pt-BR" sz="135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28600" y="131445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Mão de Obra</a:t>
            </a:r>
            <a:endParaRPr lang="pt-BR" sz="105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752600" y="131445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Salários</a:t>
            </a:r>
          </a:p>
          <a:p>
            <a:pPr algn="ctr" eaLnBrk="0" hangingPunct="0"/>
            <a:r>
              <a:rPr lang="pt-BR" sz="1350"/>
              <a:t>a pagar</a:t>
            </a:r>
            <a:endParaRPr lang="pt-BR" sz="105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28600" y="257175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Produtos em</a:t>
            </a:r>
          </a:p>
          <a:p>
            <a:pPr algn="ctr" eaLnBrk="0" hangingPunct="0"/>
            <a:r>
              <a:rPr lang="pt-BR" sz="1350"/>
              <a:t>Processo</a:t>
            </a:r>
            <a:endParaRPr lang="pt-BR" sz="105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362200" y="194310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Duplicatas </a:t>
            </a:r>
          </a:p>
          <a:p>
            <a:pPr algn="ctr" eaLnBrk="0" hangingPunct="0"/>
            <a:r>
              <a:rPr lang="pt-BR" sz="1350"/>
              <a:t>a pagar</a:t>
            </a:r>
            <a:endParaRPr lang="pt-BR" sz="105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762000" y="194310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Matéria</a:t>
            </a:r>
          </a:p>
          <a:p>
            <a:pPr algn="ctr" eaLnBrk="0" hangingPunct="0"/>
            <a:r>
              <a:rPr lang="pt-BR" sz="1350"/>
              <a:t>Prima</a:t>
            </a:r>
            <a:endParaRPr lang="pt-BR" sz="105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28600" y="320040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Produtos</a:t>
            </a:r>
          </a:p>
          <a:p>
            <a:pPr algn="ctr" eaLnBrk="0" hangingPunct="0"/>
            <a:r>
              <a:rPr lang="pt-BR" sz="1350"/>
              <a:t>Acabados</a:t>
            </a:r>
            <a:endParaRPr lang="pt-BR" sz="105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28600" y="382905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Despesas </a:t>
            </a:r>
          </a:p>
          <a:p>
            <a:pPr algn="ctr" eaLnBrk="0" hangingPunct="0"/>
            <a:r>
              <a:rPr lang="pt-BR" sz="1350"/>
              <a:t>operacionais</a:t>
            </a:r>
            <a:endParaRPr lang="pt-BR" sz="105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28600" y="445770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Imposto de </a:t>
            </a:r>
          </a:p>
          <a:p>
            <a:pPr algn="ctr" eaLnBrk="0" hangingPunct="0"/>
            <a:r>
              <a:rPr lang="pt-BR" sz="1350"/>
              <a:t>Renda</a:t>
            </a:r>
            <a:endParaRPr lang="pt-BR" sz="1050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28600" y="5029200"/>
            <a:ext cx="1295400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Vendas</a:t>
            </a:r>
            <a:endParaRPr lang="pt-BR" sz="1050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228600" y="542925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Duplicatas a </a:t>
            </a:r>
          </a:p>
          <a:p>
            <a:pPr algn="ctr" eaLnBrk="0" hangingPunct="0"/>
            <a:r>
              <a:rPr lang="pt-BR" sz="1350"/>
              <a:t>Receber</a:t>
            </a:r>
            <a:endParaRPr lang="pt-BR" sz="1050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2209800" y="262890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Despesas</a:t>
            </a:r>
          </a:p>
          <a:p>
            <a:pPr algn="ctr" eaLnBrk="0" hangingPunct="0"/>
            <a:r>
              <a:rPr lang="pt-BR" sz="1350"/>
              <a:t>indiretas</a:t>
            </a:r>
            <a:endParaRPr lang="pt-BR" sz="1050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838200" y="36004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838200" y="4229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838200" y="48577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838200" y="531495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381000" y="1714500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1524000" y="5715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V="1">
            <a:off x="4267200" y="4800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827499" y="5486403"/>
            <a:ext cx="2206053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125"/>
              <a:t>Recebimento das Vendas a crédito</a:t>
            </a:r>
            <a:endParaRPr lang="pt-BR" sz="1050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1524000" y="451485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1524000" y="462915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233665" y="4286251"/>
            <a:ext cx="8888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Pagamento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2242371" y="4629151"/>
            <a:ext cx="8746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Restituição</a:t>
            </a: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1524000" y="520065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 flipV="1">
            <a:off x="4114800" y="48006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2154512" y="4972051"/>
            <a:ext cx="1066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Vendas à vista</a:t>
            </a: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H="1">
            <a:off x="1524000" y="405765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4267200" y="26860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H="1">
            <a:off x="3505200" y="26860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H="1">
            <a:off x="1524000" y="26860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 flipH="1">
            <a:off x="609600" y="21145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09600" y="21145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V="1">
            <a:off x="4419600" y="1371600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 flipH="1">
            <a:off x="3048000" y="137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3118041" y="1200152"/>
            <a:ext cx="124104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900"/>
              <a:t>Pagamentos de contas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3715878" y="1371602"/>
            <a:ext cx="5549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900"/>
              <a:t>a  pagar</a:t>
            </a:r>
            <a:endParaRPr lang="pt-BR" sz="1350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 flipH="1">
            <a:off x="2057400" y="2114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 flipV="1">
            <a:off x="4343400" y="22288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 flipH="1">
            <a:off x="3657600" y="22288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3660895" y="1885950"/>
            <a:ext cx="763351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900"/>
              <a:t>Pagamentos</a:t>
            </a:r>
          </a:p>
          <a:p>
            <a:pPr algn="ctr" eaLnBrk="0" hangingPunct="0"/>
            <a:r>
              <a:rPr lang="pt-BR" sz="900"/>
              <a:t>de Contas</a:t>
            </a:r>
          </a:p>
          <a:p>
            <a:pPr algn="ctr" eaLnBrk="0" hangingPunct="0"/>
            <a:endParaRPr lang="pt-BR" sz="1350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3695824" y="2228851"/>
            <a:ext cx="5982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900"/>
              <a:t>a crédito</a:t>
            </a:r>
            <a:endParaRPr lang="pt-BR" sz="1350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553200" y="1600200"/>
            <a:ext cx="1447800" cy="4000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350"/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6777432" y="1581151"/>
            <a:ext cx="969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Ativos</a:t>
            </a:r>
          </a:p>
          <a:p>
            <a:pPr algn="ctr" eaLnBrk="0" hangingPunct="0"/>
            <a:r>
              <a:rPr lang="pt-BR" sz="1200"/>
              <a:t>Imobilizados</a:t>
            </a:r>
            <a:endParaRPr lang="pt-BR" sz="1350"/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6553200" y="2228850"/>
            <a:ext cx="1447800" cy="4000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350"/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6758389" y="2228851"/>
            <a:ext cx="1013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Participações</a:t>
            </a:r>
          </a:p>
          <a:p>
            <a:pPr algn="ctr" eaLnBrk="0" hangingPunct="0"/>
            <a:r>
              <a:rPr lang="pt-BR" sz="1200"/>
              <a:t>societárias</a:t>
            </a:r>
            <a:endParaRPr lang="pt-BR" sz="1350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6629400" y="4114800"/>
            <a:ext cx="152400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050"/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6843705" y="4114800"/>
            <a:ext cx="1117615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50"/>
              <a:t>Dívida</a:t>
            </a:r>
          </a:p>
          <a:p>
            <a:pPr algn="ctr" eaLnBrk="0" hangingPunct="0"/>
            <a:r>
              <a:rPr lang="pt-BR" sz="1050"/>
              <a:t>(de curto e longo</a:t>
            </a:r>
          </a:p>
          <a:p>
            <a:pPr algn="ctr" eaLnBrk="0" hangingPunct="0"/>
            <a:r>
              <a:rPr lang="pt-BR" sz="1050"/>
              <a:t>prazo)</a:t>
            </a:r>
            <a:endParaRPr lang="pt-BR" sz="1350"/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6629400" y="5029200"/>
            <a:ext cx="152400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050"/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6965496" y="5143501"/>
            <a:ext cx="875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Patrimônio</a:t>
            </a:r>
          </a:p>
          <a:p>
            <a:pPr algn="ctr" eaLnBrk="0" hangingPunct="0"/>
            <a:r>
              <a:rPr lang="pt-BR" sz="1200"/>
              <a:t>Líquido</a:t>
            </a:r>
            <a:endParaRPr lang="pt-BR" sz="1350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 flipH="1">
            <a:off x="5105400" y="428625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5318164" y="4038601"/>
            <a:ext cx="1003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Empréstimos</a:t>
            </a:r>
            <a:endParaRPr lang="pt-BR" sz="1350"/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>
            <a:off x="5105400" y="451485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5448466" y="4324351"/>
            <a:ext cx="747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Quitação</a:t>
            </a:r>
            <a:endParaRPr lang="pt-BR" sz="1350"/>
          </a:p>
        </p:txBody>
      </p:sp>
      <p:sp>
        <p:nvSpPr>
          <p:cNvPr id="3133" name="Line 61"/>
          <p:cNvSpPr>
            <a:spLocks noChangeShapeType="1"/>
          </p:cNvSpPr>
          <p:nvPr/>
        </p:nvSpPr>
        <p:spPr bwMode="auto">
          <a:xfrm flipH="1">
            <a:off x="4724400" y="51435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34" name="Line 62"/>
          <p:cNvSpPr>
            <a:spLocks noChangeShapeType="1"/>
          </p:cNvSpPr>
          <p:nvPr/>
        </p:nvSpPr>
        <p:spPr bwMode="auto">
          <a:xfrm flipV="1">
            <a:off x="4724400" y="48006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5003547" y="4914901"/>
            <a:ext cx="11689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Venda de ações</a:t>
            </a:r>
            <a:endParaRPr lang="pt-BR" sz="1350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auto">
          <a:xfrm>
            <a:off x="4648200" y="48006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37" name="Line 65"/>
          <p:cNvSpPr>
            <a:spLocks noChangeShapeType="1"/>
          </p:cNvSpPr>
          <p:nvPr/>
        </p:nvSpPr>
        <p:spPr bwMode="auto">
          <a:xfrm>
            <a:off x="4648200" y="531495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4912129" y="5086351"/>
            <a:ext cx="1400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Recompra de ações</a:t>
            </a:r>
            <a:endParaRPr lang="pt-BR" sz="1350"/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>
            <a:off x="4495800" y="4800600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>
            <a:off x="4495800" y="554355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4659742" y="5314951"/>
            <a:ext cx="1796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Pagamento de dividendos</a:t>
            </a:r>
            <a:endParaRPr lang="pt-BR" sz="1350"/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5137653" y="5486401"/>
            <a:ext cx="9403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em dinheiro</a:t>
            </a:r>
            <a:endParaRPr lang="pt-BR" sz="1350"/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7696200" y="26289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44" name="Line 72"/>
          <p:cNvSpPr>
            <a:spLocks noChangeShapeType="1"/>
          </p:cNvSpPr>
          <p:nvPr/>
        </p:nvSpPr>
        <p:spPr bwMode="auto">
          <a:xfrm flipH="1">
            <a:off x="5105400" y="30861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45" name="Text Box 73"/>
          <p:cNvSpPr txBox="1">
            <a:spLocks noChangeArrowheads="1"/>
          </p:cNvSpPr>
          <p:nvPr/>
        </p:nvSpPr>
        <p:spPr bwMode="auto">
          <a:xfrm>
            <a:off x="6358019" y="3086101"/>
            <a:ext cx="5745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Venda</a:t>
            </a:r>
            <a:endParaRPr lang="pt-BR" sz="1350"/>
          </a:p>
        </p:txBody>
      </p:sp>
      <p:sp>
        <p:nvSpPr>
          <p:cNvPr id="3146" name="Line 74"/>
          <p:cNvSpPr>
            <a:spLocks noChangeShapeType="1"/>
          </p:cNvSpPr>
          <p:nvPr/>
        </p:nvSpPr>
        <p:spPr bwMode="auto">
          <a:xfrm>
            <a:off x="5105400" y="29146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 flipV="1">
            <a:off x="7010400" y="26289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5887757" y="2686051"/>
            <a:ext cx="675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Compra</a:t>
            </a:r>
            <a:endParaRPr lang="pt-BR" sz="1350"/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 flipH="1">
            <a:off x="1524000" y="3886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0" name="Line 78"/>
          <p:cNvSpPr>
            <a:spLocks noChangeShapeType="1"/>
          </p:cNvSpPr>
          <p:nvPr/>
        </p:nvSpPr>
        <p:spPr bwMode="auto">
          <a:xfrm flipV="1">
            <a:off x="1905000" y="2571750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1" name="Line 79"/>
          <p:cNvSpPr>
            <a:spLocks noChangeShapeType="1"/>
          </p:cNvSpPr>
          <p:nvPr/>
        </p:nvSpPr>
        <p:spPr bwMode="auto">
          <a:xfrm>
            <a:off x="1905000" y="257175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 flipV="1">
            <a:off x="5867400" y="1771650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5867400" y="1771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4" name="Text Box 82"/>
          <p:cNvSpPr txBox="1">
            <a:spLocks noChangeArrowheads="1"/>
          </p:cNvSpPr>
          <p:nvPr/>
        </p:nvSpPr>
        <p:spPr bwMode="auto">
          <a:xfrm>
            <a:off x="2356676" y="2343151"/>
            <a:ext cx="958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Depreciação</a:t>
            </a:r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 flipH="1">
            <a:off x="4953000" y="1828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>
            <a:off x="4953000" y="1828800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7" name="Text Box 85"/>
          <p:cNvSpPr txBox="1">
            <a:spLocks noChangeArrowheads="1"/>
          </p:cNvSpPr>
          <p:nvPr/>
        </p:nvSpPr>
        <p:spPr bwMode="auto">
          <a:xfrm>
            <a:off x="5099131" y="1771651"/>
            <a:ext cx="5745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Venda</a:t>
            </a:r>
            <a:endParaRPr lang="pt-BR" sz="1350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 flipV="1">
            <a:off x="4876800" y="1714500"/>
            <a:ext cx="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4876800" y="17145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60" name="Text Box 88"/>
          <p:cNvSpPr txBox="1">
            <a:spLocks noChangeArrowheads="1"/>
          </p:cNvSpPr>
          <p:nvPr/>
        </p:nvSpPr>
        <p:spPr bwMode="auto">
          <a:xfrm>
            <a:off x="5109900" y="1485901"/>
            <a:ext cx="6783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Compra</a:t>
            </a:r>
            <a:endParaRPr lang="pt-BR" sz="1350"/>
          </a:p>
        </p:txBody>
      </p:sp>
      <p:sp>
        <p:nvSpPr>
          <p:cNvPr id="3161" name="Rectangle 89"/>
          <p:cNvSpPr>
            <a:spLocks noChangeArrowheads="1"/>
          </p:cNvSpPr>
          <p:nvPr/>
        </p:nvSpPr>
        <p:spPr bwMode="auto">
          <a:xfrm>
            <a:off x="1752600" y="131445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Salários</a:t>
            </a:r>
          </a:p>
          <a:p>
            <a:pPr algn="ctr" eaLnBrk="0" hangingPunct="0"/>
            <a:r>
              <a:rPr lang="pt-BR" sz="1350"/>
              <a:t>a pagar</a:t>
            </a:r>
            <a:endParaRPr lang="pt-BR" sz="1050"/>
          </a:p>
        </p:txBody>
      </p:sp>
      <p:sp>
        <p:nvSpPr>
          <p:cNvPr id="3162" name="Line 90"/>
          <p:cNvSpPr>
            <a:spLocks noChangeShapeType="1"/>
          </p:cNvSpPr>
          <p:nvPr/>
        </p:nvSpPr>
        <p:spPr bwMode="auto">
          <a:xfrm flipH="1">
            <a:off x="1524000" y="1485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63" name="Text Box 91"/>
          <p:cNvSpPr txBox="1">
            <a:spLocks noChangeArrowheads="1"/>
          </p:cNvSpPr>
          <p:nvPr/>
        </p:nvSpPr>
        <p:spPr bwMode="auto">
          <a:xfrm>
            <a:off x="5453031" y="3657600"/>
            <a:ext cx="202889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350" b="1"/>
              <a:t>Fluxos de Financiamentos</a:t>
            </a:r>
          </a:p>
        </p:txBody>
      </p: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5437520" y="1143001"/>
            <a:ext cx="190751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350" b="1"/>
              <a:t>Fluxos de Investimentos</a:t>
            </a:r>
          </a:p>
        </p:txBody>
      </p:sp>
      <p:sp>
        <p:nvSpPr>
          <p:cNvPr id="3165" name="Text Box 93"/>
          <p:cNvSpPr txBox="1">
            <a:spLocks noChangeArrowheads="1"/>
          </p:cNvSpPr>
          <p:nvPr/>
        </p:nvSpPr>
        <p:spPr bwMode="auto">
          <a:xfrm>
            <a:off x="1983425" y="5725716"/>
            <a:ext cx="161480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350" b="1"/>
              <a:t>Fluxos Operacionais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F51-C72F-4643-9B14-C50D272907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45654"/>
      </p:ext>
    </p:ext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98"/>
            <a:ext cx="6858000" cy="483518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Tipologias</a:t>
            </a:r>
            <a:r>
              <a:rPr lang="en-US" sz="40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 - RISCO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71296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3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5FA39-6A07-3D30-5029-C8370FB7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Diversificação do Risco</a:t>
            </a:r>
          </a:p>
        </p:txBody>
      </p:sp>
      <p:pic>
        <p:nvPicPr>
          <p:cNvPr id="1026" name="Picture 2" descr="Riscos sistemáticos e não sistemáticos; entenda o que são">
            <a:extLst>
              <a:ext uri="{FF2B5EF4-FFF2-40B4-BE49-F238E27FC236}">
                <a16:creationId xmlns:a16="http://schemas.microsoft.com/office/drawing/2014/main" id="{A6C97D01-0045-D6DD-282D-1B11BEF28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" y="1628800"/>
            <a:ext cx="8229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08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4393" y="1036464"/>
            <a:ext cx="7034506" cy="968159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Harry Markowitz </a:t>
            </a:r>
            <a:br>
              <a:rPr lang="pt-BR" sz="4000" b="1" dirty="0"/>
            </a:br>
            <a:endParaRPr lang="pt-BR" sz="4000" b="1" dirty="0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" y="1151212"/>
            <a:ext cx="184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20" rIns="91438" bIns="45720" anchor="ctr">
            <a:spAutoFit/>
          </a:bodyPr>
          <a:lstStyle/>
          <a:p>
            <a:endParaRPr lang="pt-B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" y="132266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19</a:t>
            </a:fld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478" y="1045962"/>
            <a:ext cx="2350395" cy="2644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1567" y="3687917"/>
            <a:ext cx="1622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Google </a:t>
            </a:r>
            <a:r>
              <a:rPr lang="en-US" sz="1200" dirty="0" err="1"/>
              <a:t>Imagens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51" y="2018417"/>
            <a:ext cx="5062790" cy="21306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0026" y="4440242"/>
            <a:ext cx="842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i="1" dirty="0"/>
              <a:t>The Journal of Finance</a:t>
            </a:r>
            <a:r>
              <a:rPr lang="x-none" dirty="0"/>
              <a:t> </a:t>
            </a:r>
            <a:r>
              <a:rPr lang="mr-IN" dirty="0"/>
              <a:t>–</a:t>
            </a:r>
            <a:r>
              <a:rPr lang="x-none" dirty="0"/>
              <a:t> </a:t>
            </a:r>
            <a:r>
              <a:rPr lang="x-none" b="1" dirty="0"/>
              <a:t>Portfolio Selection </a:t>
            </a:r>
            <a:r>
              <a:rPr lang="x-none" i="1" dirty="0"/>
              <a:t> - </a:t>
            </a:r>
            <a:r>
              <a:rPr lang="x-none" dirty="0"/>
              <a:t>Harry Markowtiz (1952), v.7, n.1, p. 77-91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6846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2DCE3-69D2-615A-301A-CF79B278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/>
          <a:lstStyle/>
          <a:p>
            <a:r>
              <a:rPr lang="pt-BR" dirty="0"/>
              <a:t>O Instante da Tomada de Decisão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8E0102F1-92F2-0C4E-DF42-862F718CF379}"/>
              </a:ext>
            </a:extLst>
          </p:cNvPr>
          <p:cNvCxnSpPr/>
          <p:nvPr/>
        </p:nvCxnSpPr>
        <p:spPr>
          <a:xfrm>
            <a:off x="1043608" y="3429000"/>
            <a:ext cx="71287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lchete Duplo 5">
            <a:extLst>
              <a:ext uri="{FF2B5EF4-FFF2-40B4-BE49-F238E27FC236}">
                <a16:creationId xmlns:a16="http://schemas.microsoft.com/office/drawing/2014/main" id="{4CD496E6-DCB6-B9D7-7DBC-AB4BB5EE9A03}"/>
              </a:ext>
            </a:extLst>
          </p:cNvPr>
          <p:cNvSpPr/>
          <p:nvPr/>
        </p:nvSpPr>
        <p:spPr>
          <a:xfrm>
            <a:off x="4130893" y="3032956"/>
            <a:ext cx="792088" cy="79208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0F9FD99-5497-8327-A819-D595ADB5892F}"/>
              </a:ext>
            </a:extLst>
          </p:cNvPr>
          <p:cNvSpPr/>
          <p:nvPr/>
        </p:nvSpPr>
        <p:spPr>
          <a:xfrm>
            <a:off x="4355976" y="3284984"/>
            <a:ext cx="360040" cy="288032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C457B1-B042-584F-6DD2-9E40948870CF}"/>
              </a:ext>
            </a:extLst>
          </p:cNvPr>
          <p:cNvSpPr txBox="1"/>
          <p:nvPr/>
        </p:nvSpPr>
        <p:spPr>
          <a:xfrm>
            <a:off x="1867171" y="2802994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Passado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5EC4E0-DD77-4E0E-35E6-76A760DCE2D7}"/>
              </a:ext>
            </a:extLst>
          </p:cNvPr>
          <p:cNvSpPr txBox="1"/>
          <p:nvPr/>
        </p:nvSpPr>
        <p:spPr>
          <a:xfrm>
            <a:off x="6012160" y="2802994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7CC9EBD-7BCF-21F3-60EF-9B34DA07BD42}"/>
              </a:ext>
            </a:extLst>
          </p:cNvPr>
          <p:cNvSpPr txBox="1"/>
          <p:nvPr/>
        </p:nvSpPr>
        <p:spPr>
          <a:xfrm>
            <a:off x="2411760" y="134076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</a:t>
            </a:r>
          </a:p>
          <a:p>
            <a:pPr algn="ctr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Tomada de Decisão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EB8AB51E-AE8B-C192-C2E6-870FF7B053F4}"/>
              </a:ext>
            </a:extLst>
          </p:cNvPr>
          <p:cNvCxnSpPr>
            <a:cxnSpLocks/>
          </p:cNvCxnSpPr>
          <p:nvPr/>
        </p:nvCxnSpPr>
        <p:spPr>
          <a:xfrm>
            <a:off x="4535996" y="2284423"/>
            <a:ext cx="0" cy="9285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431997B-BC51-27EF-0EF4-529BEDEE277E}"/>
              </a:ext>
            </a:extLst>
          </p:cNvPr>
          <p:cNvSpPr txBox="1"/>
          <p:nvPr/>
        </p:nvSpPr>
        <p:spPr>
          <a:xfrm>
            <a:off x="1043608" y="4437112"/>
            <a:ext cx="7272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Objetivo(s) do processo de tomada de decisões;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da experiência, julgamento e ambiente;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estruturadas e não estruturadas;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Risco, Incerteza e Probabilidades.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7895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clado de computador&#10;&#10;Descrição gerada automaticamente">
            <a:extLst>
              <a:ext uri="{FF2B5EF4-FFF2-40B4-BE49-F238E27FC236}">
                <a16:creationId xmlns:a16="http://schemas.microsoft.com/office/drawing/2014/main" id="{7ECC52D8-A49F-4213-A15B-69E7F838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816015" y="2979915"/>
            <a:ext cx="7939778" cy="95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r" defTabSz="912746">
              <a:lnSpc>
                <a:spcPct val="120000"/>
              </a:lnSpc>
            </a:pPr>
            <a:r>
              <a:rPr lang="en-US" sz="5000" dirty="0">
                <a:solidFill>
                  <a:srgbClr val="000066"/>
                </a:solidFill>
                <a:latin typeface="Arial Black" charset="0"/>
              </a:rPr>
              <a:t> </a:t>
            </a:r>
            <a:r>
              <a:rPr lang="en-US" sz="5000" dirty="0" err="1">
                <a:solidFill>
                  <a:srgbClr val="000066"/>
                </a:solidFill>
                <a:latin typeface="Arial Black" charset="0"/>
              </a:rPr>
              <a:t>Gerenciamento</a:t>
            </a:r>
            <a:endParaRPr lang="en-US" sz="5000" dirty="0">
              <a:solidFill>
                <a:srgbClr val="000066"/>
              </a:solidFill>
              <a:latin typeface="Arial Black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5FFA-1629-7444-9383-1866327BD48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5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AutoShap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784263C-6B75-8967-713E-6D426A469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943600"/>
            <a:ext cx="457200" cy="4572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Next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E781606D-CA91-E443-1A15-BBA43285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541020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 typeface="CommonBullets" pitchFamily="34" charset="2"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>
              <a:ln>
                <a:noFill/>
              </a:ln>
              <a:solidFill>
                <a:srgbClr val="CCEC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FB731F07-42FD-E378-AFA2-B5DD933A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05000"/>
            <a:ext cx="7010400" cy="3886200"/>
          </a:xfrm>
          <a:prstGeom prst="rect">
            <a:avLst/>
          </a:prstGeom>
          <a:solidFill>
            <a:srgbClr val="000066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 typeface="CommonBullets" pitchFamily="34" charset="2"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>
              <a:ln>
                <a:noFill/>
              </a:ln>
              <a:solidFill>
                <a:srgbClr val="CCEC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EE9BE5A0-89BA-9C51-8CF6-8DAE25FBB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2895600"/>
            <a:ext cx="6172200" cy="1981200"/>
          </a:xfrm>
        </p:spPr>
        <p:txBody>
          <a:bodyPr/>
          <a:lstStyle/>
          <a:p>
            <a:pPr algn="ctr">
              <a:spcBef>
                <a:spcPct val="10000"/>
              </a:spcBef>
              <a:buFontTx/>
              <a:buNone/>
            </a:pPr>
            <a:r>
              <a:rPr lang="en-US" altLang="pt-BR" sz="2800" b="1" dirty="0" err="1">
                <a:solidFill>
                  <a:srgbClr val="FFFF99"/>
                </a:solidFill>
                <a:latin typeface="Comic Sans MS" panose="030F0702030302020204" pitchFamily="66" charset="0"/>
              </a:rPr>
              <a:t>Gestão</a:t>
            </a:r>
            <a:r>
              <a:rPr lang="en-US" altLang="pt-BR" sz="2800" b="1" dirty="0">
                <a:solidFill>
                  <a:srgbClr val="FFFF99"/>
                </a:solidFill>
                <a:latin typeface="Comic Sans MS" panose="030F0702030302020204" pitchFamily="66" charset="0"/>
              </a:rPr>
              <a:t> de </a:t>
            </a:r>
            <a:r>
              <a:rPr lang="en-US" altLang="pt-BR" sz="2800" b="1" dirty="0" err="1">
                <a:solidFill>
                  <a:srgbClr val="FFFF99"/>
                </a:solidFill>
                <a:latin typeface="Comic Sans MS" panose="030F0702030302020204" pitchFamily="66" charset="0"/>
              </a:rPr>
              <a:t>Riscos</a:t>
            </a:r>
            <a:r>
              <a:rPr lang="en-US" altLang="pt-BR" sz="2800" b="1" dirty="0">
                <a:solidFill>
                  <a:srgbClr val="FFFF99"/>
                </a:solidFill>
                <a:latin typeface="Comic Sans MS" panose="030F0702030302020204" pitchFamily="66" charset="0"/>
              </a:rPr>
              <a:t> é </a:t>
            </a:r>
            <a:r>
              <a:rPr lang="en-US" altLang="pt-BR" sz="2800" b="1" dirty="0" err="1">
                <a:solidFill>
                  <a:srgbClr val="FFFF99"/>
                </a:solidFill>
                <a:latin typeface="Comic Sans MS" panose="030F0702030302020204" pitchFamily="66" charset="0"/>
              </a:rPr>
              <a:t>uma</a:t>
            </a:r>
            <a:r>
              <a:rPr lang="en-US" altLang="pt-BR" sz="2800" b="1" dirty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en-US" altLang="pt-BR" sz="2800" b="1" dirty="0" err="1">
                <a:solidFill>
                  <a:srgbClr val="FFFF99"/>
                </a:solidFill>
                <a:latin typeface="Comic Sans MS" panose="030F0702030302020204" pitchFamily="66" charset="0"/>
              </a:rPr>
              <a:t>parte</a:t>
            </a:r>
            <a:r>
              <a:rPr lang="en-US" altLang="pt-BR" sz="2800" b="1" dirty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en-US" altLang="pt-BR" sz="2800" b="1" dirty="0" err="1">
                <a:solidFill>
                  <a:srgbClr val="FFFF99"/>
                </a:solidFill>
                <a:latin typeface="Comic Sans MS" panose="030F0702030302020204" pitchFamily="66" charset="0"/>
              </a:rPr>
              <a:t>integrante</a:t>
            </a:r>
            <a:r>
              <a:rPr lang="en-US" altLang="pt-BR" sz="2800" b="1" dirty="0">
                <a:solidFill>
                  <a:srgbClr val="FFFF99"/>
                </a:solidFill>
                <a:latin typeface="Comic Sans MS" panose="030F0702030302020204" pitchFamily="66" charset="0"/>
              </a:rPr>
              <a:t> do </a:t>
            </a:r>
            <a:r>
              <a:rPr lang="en-US" altLang="pt-BR" sz="2800" b="1" dirty="0" err="1">
                <a:solidFill>
                  <a:srgbClr val="FFFF99"/>
                </a:solidFill>
                <a:latin typeface="Comic Sans MS" panose="030F0702030302020204" pitchFamily="66" charset="0"/>
              </a:rPr>
              <a:t>planejamento</a:t>
            </a:r>
            <a:r>
              <a:rPr lang="en-US" altLang="pt-BR" sz="2800" b="1" dirty="0">
                <a:solidFill>
                  <a:srgbClr val="FFFF99"/>
                </a:solidFill>
                <a:latin typeface="Comic Sans MS" panose="030F0702030302020204" pitchFamily="66" charset="0"/>
              </a:rPr>
              <a:t> de </a:t>
            </a:r>
            <a:r>
              <a:rPr lang="en-US" altLang="pt-BR" sz="2800" b="1" dirty="0" err="1">
                <a:solidFill>
                  <a:srgbClr val="FFFF99"/>
                </a:solidFill>
                <a:latin typeface="Comic Sans MS" panose="030F0702030302020204" pitchFamily="66" charset="0"/>
              </a:rPr>
              <a:t>negócios</a:t>
            </a:r>
            <a:endParaRPr lang="en-US" altLang="pt-BR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altLang="pt-BR" sz="2800" b="1" dirty="0">
              <a:latin typeface="Comic Sans MS" panose="030F0702030302020204" pitchFamily="66" charset="0"/>
            </a:endParaRPr>
          </a:p>
        </p:txBody>
      </p:sp>
      <p:sp>
        <p:nvSpPr>
          <p:cNvPr id="138247" name="Rectangle 7">
            <a:extLst>
              <a:ext uri="{FF2B5EF4-FFF2-40B4-BE49-F238E27FC236}">
                <a16:creationId xmlns:a16="http://schemas.microsoft.com/office/drawing/2014/main" id="{FEB9093C-7FF1-B682-A09E-54483B0A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7772400" cy="9144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6699FF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 typeface="CommonBullets" pitchFamily="34" charset="2"/>
              <a:buNone/>
              <a:tabLst/>
              <a:defRPr/>
            </a:pPr>
            <a:r>
              <a:rPr lang="en-US" altLang="pt-B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O que é </a:t>
            </a:r>
            <a:r>
              <a:rPr lang="en-US" altLang="pt-BR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Gerenciamento</a:t>
            </a:r>
            <a:r>
              <a:rPr lang="en-US" altLang="pt-B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de </a:t>
            </a:r>
            <a:r>
              <a:rPr lang="en-US" altLang="pt-BR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Riscos</a:t>
            </a:r>
            <a:r>
              <a:rPr lang="en-US" altLang="pt-B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?</a:t>
            </a:r>
            <a:endParaRPr kumimoji="0" lang="en-US" altLang="pt-B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487" name="Rectangle 8">
            <a:extLst>
              <a:ext uri="{FF2B5EF4-FFF2-40B4-BE49-F238E27FC236}">
                <a16:creationId xmlns:a16="http://schemas.microsoft.com/office/drawing/2014/main" id="{B562D0A4-53CD-554B-996B-745E2A96B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0"/>
            <a:ext cx="7620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4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nimBg="1" autoUpdateAnimBg="0"/>
      <p:bldP spid="138246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5">
            <a:extLst>
              <a:ext uri="{FF2B5EF4-FFF2-40B4-BE49-F238E27FC236}">
                <a16:creationId xmlns:a16="http://schemas.microsoft.com/office/drawing/2014/main" id="{87A8D602-23EF-E3D2-3A6B-FE4B55C1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CE76B-6CEC-41FA-96E5-8C47C22A8931}" type="slidenum">
              <a:rPr kumimoji="0" lang="en-US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E9BC75D-9572-6E41-BD6E-982E6A6A0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pt-BR" sz="4000" b="1" dirty="0" err="1">
                <a:solidFill>
                  <a:srgbClr val="990033"/>
                </a:solidFill>
              </a:rPr>
              <a:t>Componente</a:t>
            </a:r>
            <a:r>
              <a:rPr lang="en-US" altLang="pt-BR" sz="4000" b="1" dirty="0">
                <a:solidFill>
                  <a:srgbClr val="990033"/>
                </a:solidFill>
              </a:rPr>
              <a:t> </a:t>
            </a:r>
            <a:r>
              <a:rPr lang="en-US" altLang="pt-BR" sz="4000" b="1" dirty="0" err="1">
                <a:solidFill>
                  <a:srgbClr val="990033"/>
                </a:solidFill>
              </a:rPr>
              <a:t>Inerente</a:t>
            </a:r>
            <a:r>
              <a:rPr lang="en-US" altLang="pt-BR" sz="4000" b="1" dirty="0">
                <a:solidFill>
                  <a:srgbClr val="990033"/>
                </a:solidFill>
              </a:rPr>
              <a:t> </a:t>
            </a:r>
            <a:r>
              <a:rPr lang="en-US" altLang="pt-BR" sz="4000" b="1" dirty="0" err="1">
                <a:solidFill>
                  <a:srgbClr val="990033"/>
                </a:solidFill>
              </a:rPr>
              <a:t>ao</a:t>
            </a:r>
            <a:r>
              <a:rPr lang="en-US" altLang="pt-BR" sz="4000" b="1" dirty="0">
                <a:solidFill>
                  <a:srgbClr val="990033"/>
                </a:solidFill>
              </a:rPr>
              <a:t> </a:t>
            </a:r>
            <a:r>
              <a:rPr lang="en-US" altLang="pt-BR" sz="4000" b="1" dirty="0" err="1">
                <a:solidFill>
                  <a:srgbClr val="990033"/>
                </a:solidFill>
              </a:rPr>
              <a:t>Risco</a:t>
            </a:r>
            <a:r>
              <a:rPr lang="en-US" altLang="pt-BR" sz="4000" b="1" dirty="0">
                <a:solidFill>
                  <a:srgbClr val="990033"/>
                </a:solidFill>
              </a:rPr>
              <a:t> – </a:t>
            </a:r>
            <a:r>
              <a:rPr lang="en-US" altLang="pt-BR" sz="4000" b="1" u="sng" dirty="0" err="1">
                <a:solidFill>
                  <a:srgbClr val="990033"/>
                </a:solidFill>
              </a:rPr>
              <a:t>Probabilidade</a:t>
            </a:r>
            <a:endParaRPr lang="en-US" altLang="pt-BR" sz="4000" b="1" dirty="0">
              <a:solidFill>
                <a:srgbClr val="990033"/>
              </a:solidFill>
            </a:endParaRPr>
          </a:p>
        </p:txBody>
      </p:sp>
      <p:graphicFrame>
        <p:nvGraphicFramePr>
          <p:cNvPr id="10244" name="Object 3">
            <a:extLst>
              <a:ext uri="{FF2B5EF4-FFF2-40B4-BE49-F238E27FC236}">
                <a16:creationId xmlns:a16="http://schemas.microsoft.com/office/drawing/2014/main" id="{5BB64DDC-48C9-12F7-2F34-570AAF5276DA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2514600"/>
          <a:ext cx="77724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72271" imgH="4114989" progId="MSGraph.Chart.8">
                  <p:embed followColorScheme="full"/>
                </p:oleObj>
              </mc:Choice>
              <mc:Fallback>
                <p:oleObj name="Chart" r:id="rId2" imgW="7772271" imgH="4114989" progId="MSGraph.Chart.8">
                  <p:embed followColorScheme="full"/>
                  <p:pic>
                    <p:nvPicPr>
                      <p:cNvPr id="10244" name="Object 3">
                        <a:extLst>
                          <a:ext uri="{FF2B5EF4-FFF2-40B4-BE49-F238E27FC236}">
                            <a16:creationId xmlns:a16="http://schemas.microsoft.com/office/drawing/2014/main" id="{5BB64DDC-48C9-12F7-2F34-570AAF5276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4600"/>
                        <a:ext cx="77724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7" name="Group 5">
            <a:extLst>
              <a:ext uri="{FF2B5EF4-FFF2-40B4-BE49-F238E27FC236}">
                <a16:creationId xmlns:a16="http://schemas.microsoft.com/office/drawing/2014/main" id="{0014E57B-ABDF-C51C-451A-77597BC5B49E}"/>
              </a:ext>
            </a:extLst>
          </p:cNvPr>
          <p:cNvGrpSpPr>
            <a:grpSpLocks/>
          </p:cNvGrpSpPr>
          <p:nvPr/>
        </p:nvGrpSpPr>
        <p:grpSpPr bwMode="auto">
          <a:xfrm>
            <a:off x="2768600" y="4168775"/>
            <a:ext cx="4324350" cy="1736725"/>
            <a:chOff x="1744" y="2170"/>
            <a:chExt cx="2724" cy="1094"/>
          </a:xfrm>
        </p:grpSpPr>
        <p:sp>
          <p:nvSpPr>
            <p:cNvPr id="10253" name="Freeform 6">
              <a:extLst>
                <a:ext uri="{FF2B5EF4-FFF2-40B4-BE49-F238E27FC236}">
                  <a16:creationId xmlns:a16="http://schemas.microsoft.com/office/drawing/2014/main" id="{9C309254-DA14-2D77-9F61-9C0FD1D4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2170"/>
              <a:ext cx="2724" cy="1091"/>
            </a:xfrm>
            <a:custGeom>
              <a:avLst/>
              <a:gdLst>
                <a:gd name="T0" fmla="*/ 14 w 7966"/>
                <a:gd name="T1" fmla="*/ 359 h 3281"/>
                <a:gd name="T2" fmla="*/ 32 w 7966"/>
                <a:gd name="T3" fmla="*/ 355 h 3281"/>
                <a:gd name="T4" fmla="*/ 49 w 7966"/>
                <a:gd name="T5" fmla="*/ 350 h 3281"/>
                <a:gd name="T6" fmla="*/ 67 w 7966"/>
                <a:gd name="T7" fmla="*/ 344 h 3281"/>
                <a:gd name="T8" fmla="*/ 86 w 7966"/>
                <a:gd name="T9" fmla="*/ 337 h 3281"/>
                <a:gd name="T10" fmla="*/ 102 w 7966"/>
                <a:gd name="T11" fmla="*/ 328 h 3281"/>
                <a:gd name="T12" fmla="*/ 121 w 7966"/>
                <a:gd name="T13" fmla="*/ 318 h 3281"/>
                <a:gd name="T14" fmla="*/ 137 w 7966"/>
                <a:gd name="T15" fmla="*/ 306 h 3281"/>
                <a:gd name="T16" fmla="*/ 156 w 7966"/>
                <a:gd name="T17" fmla="*/ 293 h 3281"/>
                <a:gd name="T18" fmla="*/ 174 w 7966"/>
                <a:gd name="T19" fmla="*/ 277 h 3281"/>
                <a:gd name="T20" fmla="*/ 190 w 7966"/>
                <a:gd name="T21" fmla="*/ 261 h 3281"/>
                <a:gd name="T22" fmla="*/ 209 w 7966"/>
                <a:gd name="T23" fmla="*/ 242 h 3281"/>
                <a:gd name="T24" fmla="*/ 227 w 7966"/>
                <a:gd name="T25" fmla="*/ 222 h 3281"/>
                <a:gd name="T26" fmla="*/ 244 w 7966"/>
                <a:gd name="T27" fmla="*/ 202 h 3281"/>
                <a:gd name="T28" fmla="*/ 262 w 7966"/>
                <a:gd name="T29" fmla="*/ 180 h 3281"/>
                <a:gd name="T30" fmla="*/ 279 w 7966"/>
                <a:gd name="T31" fmla="*/ 157 h 3281"/>
                <a:gd name="T32" fmla="*/ 297 w 7966"/>
                <a:gd name="T33" fmla="*/ 134 h 3281"/>
                <a:gd name="T34" fmla="*/ 316 w 7966"/>
                <a:gd name="T35" fmla="*/ 112 h 3281"/>
                <a:gd name="T36" fmla="*/ 332 w 7966"/>
                <a:gd name="T37" fmla="*/ 90 h 3281"/>
                <a:gd name="T38" fmla="*/ 351 w 7966"/>
                <a:gd name="T39" fmla="*/ 69 h 3281"/>
                <a:gd name="T40" fmla="*/ 367 w 7966"/>
                <a:gd name="T41" fmla="*/ 51 h 3281"/>
                <a:gd name="T42" fmla="*/ 385 w 7966"/>
                <a:gd name="T43" fmla="*/ 35 h 3281"/>
                <a:gd name="T44" fmla="*/ 404 w 7966"/>
                <a:gd name="T45" fmla="*/ 21 h 3281"/>
                <a:gd name="T46" fmla="*/ 420 w 7966"/>
                <a:gd name="T47" fmla="*/ 11 h 3281"/>
                <a:gd name="T48" fmla="*/ 439 w 7966"/>
                <a:gd name="T49" fmla="*/ 4 h 3281"/>
                <a:gd name="T50" fmla="*/ 458 w 7966"/>
                <a:gd name="T51" fmla="*/ 0 h 3281"/>
                <a:gd name="T52" fmla="*/ 474 w 7966"/>
                <a:gd name="T53" fmla="*/ 1 h 3281"/>
                <a:gd name="T54" fmla="*/ 492 w 7966"/>
                <a:gd name="T55" fmla="*/ 5 h 3281"/>
                <a:gd name="T56" fmla="*/ 508 w 7966"/>
                <a:gd name="T57" fmla="*/ 13 h 3281"/>
                <a:gd name="T58" fmla="*/ 527 w 7966"/>
                <a:gd name="T59" fmla="*/ 24 h 3281"/>
                <a:gd name="T60" fmla="*/ 546 w 7966"/>
                <a:gd name="T61" fmla="*/ 38 h 3281"/>
                <a:gd name="T62" fmla="*/ 562 w 7966"/>
                <a:gd name="T63" fmla="*/ 55 h 3281"/>
                <a:gd name="T64" fmla="*/ 581 w 7966"/>
                <a:gd name="T65" fmla="*/ 73 h 3281"/>
                <a:gd name="T66" fmla="*/ 597 w 7966"/>
                <a:gd name="T67" fmla="*/ 94 h 3281"/>
                <a:gd name="T68" fmla="*/ 616 w 7966"/>
                <a:gd name="T69" fmla="*/ 116 h 3281"/>
                <a:gd name="T70" fmla="*/ 634 w 7966"/>
                <a:gd name="T71" fmla="*/ 139 h 3281"/>
                <a:gd name="T72" fmla="*/ 650 w 7966"/>
                <a:gd name="T73" fmla="*/ 162 h 3281"/>
                <a:gd name="T74" fmla="*/ 669 w 7966"/>
                <a:gd name="T75" fmla="*/ 184 h 3281"/>
                <a:gd name="T76" fmla="*/ 688 w 7966"/>
                <a:gd name="T77" fmla="*/ 206 h 3281"/>
                <a:gd name="T78" fmla="*/ 704 w 7966"/>
                <a:gd name="T79" fmla="*/ 226 h 3281"/>
                <a:gd name="T80" fmla="*/ 723 w 7966"/>
                <a:gd name="T81" fmla="*/ 246 h 3281"/>
                <a:gd name="T82" fmla="*/ 739 w 7966"/>
                <a:gd name="T83" fmla="*/ 264 h 3281"/>
                <a:gd name="T84" fmla="*/ 757 w 7966"/>
                <a:gd name="T85" fmla="*/ 281 h 3281"/>
                <a:gd name="T86" fmla="*/ 776 w 7966"/>
                <a:gd name="T87" fmla="*/ 295 h 3281"/>
                <a:gd name="T88" fmla="*/ 792 w 7966"/>
                <a:gd name="T89" fmla="*/ 308 h 3281"/>
                <a:gd name="T90" fmla="*/ 811 w 7966"/>
                <a:gd name="T91" fmla="*/ 320 h 3281"/>
                <a:gd name="T92" fmla="*/ 827 w 7966"/>
                <a:gd name="T93" fmla="*/ 330 h 3281"/>
                <a:gd name="T94" fmla="*/ 845 w 7966"/>
                <a:gd name="T95" fmla="*/ 338 h 3281"/>
                <a:gd name="T96" fmla="*/ 864 w 7966"/>
                <a:gd name="T97" fmla="*/ 345 h 3281"/>
                <a:gd name="T98" fmla="*/ 880 w 7966"/>
                <a:gd name="T99" fmla="*/ 351 h 3281"/>
                <a:gd name="T100" fmla="*/ 899 w 7966"/>
                <a:gd name="T101" fmla="*/ 356 h 3281"/>
                <a:gd name="T102" fmla="*/ 917 w 7966"/>
                <a:gd name="T103" fmla="*/ 360 h 32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966" h="3281">
                  <a:moveTo>
                    <a:pt x="0" y="3276"/>
                  </a:moveTo>
                  <a:lnTo>
                    <a:pt x="38" y="3270"/>
                  </a:lnTo>
                  <a:lnTo>
                    <a:pt x="58" y="3264"/>
                  </a:lnTo>
                  <a:lnTo>
                    <a:pt x="98" y="3257"/>
                  </a:lnTo>
                  <a:lnTo>
                    <a:pt x="117" y="3251"/>
                  </a:lnTo>
                  <a:lnTo>
                    <a:pt x="158" y="3243"/>
                  </a:lnTo>
                  <a:lnTo>
                    <a:pt x="177" y="3237"/>
                  </a:lnTo>
                  <a:lnTo>
                    <a:pt x="217" y="3230"/>
                  </a:lnTo>
                  <a:lnTo>
                    <a:pt x="237" y="3221"/>
                  </a:lnTo>
                  <a:lnTo>
                    <a:pt x="277" y="3214"/>
                  </a:lnTo>
                  <a:lnTo>
                    <a:pt x="296" y="3205"/>
                  </a:lnTo>
                  <a:lnTo>
                    <a:pt x="337" y="3196"/>
                  </a:lnTo>
                  <a:lnTo>
                    <a:pt x="356" y="3187"/>
                  </a:lnTo>
                  <a:lnTo>
                    <a:pt x="396" y="3178"/>
                  </a:lnTo>
                  <a:lnTo>
                    <a:pt x="416" y="3167"/>
                  </a:lnTo>
                  <a:lnTo>
                    <a:pt x="456" y="3157"/>
                  </a:lnTo>
                  <a:lnTo>
                    <a:pt x="476" y="3146"/>
                  </a:lnTo>
                  <a:lnTo>
                    <a:pt x="516" y="3135"/>
                  </a:lnTo>
                  <a:lnTo>
                    <a:pt x="555" y="3124"/>
                  </a:lnTo>
                  <a:lnTo>
                    <a:pt x="576" y="3112"/>
                  </a:lnTo>
                  <a:lnTo>
                    <a:pt x="614" y="3099"/>
                  </a:lnTo>
                  <a:lnTo>
                    <a:pt x="635" y="3087"/>
                  </a:lnTo>
                  <a:lnTo>
                    <a:pt x="674" y="3074"/>
                  </a:lnTo>
                  <a:lnTo>
                    <a:pt x="695" y="3059"/>
                  </a:lnTo>
                  <a:lnTo>
                    <a:pt x="734" y="3045"/>
                  </a:lnTo>
                  <a:lnTo>
                    <a:pt x="753" y="3030"/>
                  </a:lnTo>
                  <a:lnTo>
                    <a:pt x="793" y="3014"/>
                  </a:lnTo>
                  <a:lnTo>
                    <a:pt x="813" y="2999"/>
                  </a:lnTo>
                  <a:lnTo>
                    <a:pt x="853" y="2983"/>
                  </a:lnTo>
                  <a:lnTo>
                    <a:pt x="872" y="2966"/>
                  </a:lnTo>
                  <a:lnTo>
                    <a:pt x="913" y="2948"/>
                  </a:lnTo>
                  <a:lnTo>
                    <a:pt x="932" y="2931"/>
                  </a:lnTo>
                  <a:lnTo>
                    <a:pt x="972" y="2911"/>
                  </a:lnTo>
                  <a:lnTo>
                    <a:pt x="992" y="2893"/>
                  </a:lnTo>
                  <a:lnTo>
                    <a:pt x="1032" y="2874"/>
                  </a:lnTo>
                  <a:lnTo>
                    <a:pt x="1051" y="2853"/>
                  </a:lnTo>
                  <a:lnTo>
                    <a:pt x="1092" y="2832"/>
                  </a:lnTo>
                  <a:lnTo>
                    <a:pt x="1111" y="2811"/>
                  </a:lnTo>
                  <a:lnTo>
                    <a:pt x="1151" y="2789"/>
                  </a:lnTo>
                  <a:lnTo>
                    <a:pt x="1171" y="2767"/>
                  </a:lnTo>
                  <a:lnTo>
                    <a:pt x="1211" y="2743"/>
                  </a:lnTo>
                  <a:lnTo>
                    <a:pt x="1250" y="2719"/>
                  </a:lnTo>
                  <a:lnTo>
                    <a:pt x="1271" y="2695"/>
                  </a:lnTo>
                  <a:lnTo>
                    <a:pt x="1310" y="2670"/>
                  </a:lnTo>
                  <a:lnTo>
                    <a:pt x="1330" y="2645"/>
                  </a:lnTo>
                  <a:lnTo>
                    <a:pt x="1369" y="2619"/>
                  </a:lnTo>
                  <a:lnTo>
                    <a:pt x="1390" y="2592"/>
                  </a:lnTo>
                  <a:lnTo>
                    <a:pt x="1429" y="2564"/>
                  </a:lnTo>
                  <a:lnTo>
                    <a:pt x="1450" y="2537"/>
                  </a:lnTo>
                  <a:lnTo>
                    <a:pt x="1489" y="2509"/>
                  </a:lnTo>
                  <a:lnTo>
                    <a:pt x="1508" y="2479"/>
                  </a:lnTo>
                  <a:lnTo>
                    <a:pt x="1548" y="2449"/>
                  </a:lnTo>
                  <a:lnTo>
                    <a:pt x="1568" y="2420"/>
                  </a:lnTo>
                  <a:lnTo>
                    <a:pt x="1608" y="2388"/>
                  </a:lnTo>
                  <a:lnTo>
                    <a:pt x="1627" y="2357"/>
                  </a:lnTo>
                  <a:lnTo>
                    <a:pt x="1668" y="2324"/>
                  </a:lnTo>
                  <a:lnTo>
                    <a:pt x="1687" y="2292"/>
                  </a:lnTo>
                  <a:lnTo>
                    <a:pt x="1727" y="2259"/>
                  </a:lnTo>
                  <a:lnTo>
                    <a:pt x="1747" y="2225"/>
                  </a:lnTo>
                  <a:lnTo>
                    <a:pt x="1787" y="2190"/>
                  </a:lnTo>
                  <a:lnTo>
                    <a:pt x="1806" y="2156"/>
                  </a:lnTo>
                  <a:lnTo>
                    <a:pt x="1847" y="2120"/>
                  </a:lnTo>
                  <a:lnTo>
                    <a:pt x="1886" y="2085"/>
                  </a:lnTo>
                  <a:lnTo>
                    <a:pt x="1906" y="2049"/>
                  </a:lnTo>
                  <a:lnTo>
                    <a:pt x="1945" y="2012"/>
                  </a:lnTo>
                  <a:lnTo>
                    <a:pt x="1966" y="1974"/>
                  </a:lnTo>
                  <a:lnTo>
                    <a:pt x="2005" y="1937"/>
                  </a:lnTo>
                  <a:lnTo>
                    <a:pt x="2026" y="1898"/>
                  </a:lnTo>
                  <a:lnTo>
                    <a:pt x="2065" y="1861"/>
                  </a:lnTo>
                  <a:lnTo>
                    <a:pt x="2085" y="1821"/>
                  </a:lnTo>
                  <a:lnTo>
                    <a:pt x="2124" y="1782"/>
                  </a:lnTo>
                  <a:lnTo>
                    <a:pt x="2145" y="1744"/>
                  </a:lnTo>
                  <a:lnTo>
                    <a:pt x="2184" y="1703"/>
                  </a:lnTo>
                  <a:lnTo>
                    <a:pt x="2205" y="1663"/>
                  </a:lnTo>
                  <a:lnTo>
                    <a:pt x="2244" y="1623"/>
                  </a:lnTo>
                  <a:lnTo>
                    <a:pt x="2263" y="1583"/>
                  </a:lnTo>
                  <a:lnTo>
                    <a:pt x="2303" y="1543"/>
                  </a:lnTo>
                  <a:lnTo>
                    <a:pt x="2323" y="1501"/>
                  </a:lnTo>
                  <a:lnTo>
                    <a:pt x="2363" y="1461"/>
                  </a:lnTo>
                  <a:lnTo>
                    <a:pt x="2382" y="1419"/>
                  </a:lnTo>
                  <a:lnTo>
                    <a:pt x="2423" y="1379"/>
                  </a:lnTo>
                  <a:lnTo>
                    <a:pt x="2442" y="1337"/>
                  </a:lnTo>
                  <a:lnTo>
                    <a:pt x="2482" y="1295"/>
                  </a:lnTo>
                  <a:lnTo>
                    <a:pt x="2502" y="1255"/>
                  </a:lnTo>
                  <a:lnTo>
                    <a:pt x="2542" y="1213"/>
                  </a:lnTo>
                  <a:lnTo>
                    <a:pt x="2582" y="1173"/>
                  </a:lnTo>
                  <a:lnTo>
                    <a:pt x="2602" y="1131"/>
                  </a:lnTo>
                  <a:lnTo>
                    <a:pt x="2640" y="1091"/>
                  </a:lnTo>
                  <a:lnTo>
                    <a:pt x="2661" y="1051"/>
                  </a:lnTo>
                  <a:lnTo>
                    <a:pt x="2700" y="1011"/>
                  </a:lnTo>
                  <a:lnTo>
                    <a:pt x="2721" y="971"/>
                  </a:lnTo>
                  <a:lnTo>
                    <a:pt x="2760" y="930"/>
                  </a:lnTo>
                  <a:lnTo>
                    <a:pt x="2781" y="892"/>
                  </a:lnTo>
                  <a:lnTo>
                    <a:pt x="2820" y="853"/>
                  </a:lnTo>
                  <a:lnTo>
                    <a:pt x="2840" y="814"/>
                  </a:lnTo>
                  <a:lnTo>
                    <a:pt x="2879" y="776"/>
                  </a:lnTo>
                  <a:lnTo>
                    <a:pt x="2900" y="738"/>
                  </a:lnTo>
                  <a:lnTo>
                    <a:pt x="2939" y="701"/>
                  </a:lnTo>
                  <a:lnTo>
                    <a:pt x="2960" y="665"/>
                  </a:lnTo>
                  <a:lnTo>
                    <a:pt x="2999" y="630"/>
                  </a:lnTo>
                  <a:lnTo>
                    <a:pt x="3018" y="594"/>
                  </a:lnTo>
                  <a:lnTo>
                    <a:pt x="3058" y="560"/>
                  </a:lnTo>
                  <a:lnTo>
                    <a:pt x="3078" y="527"/>
                  </a:lnTo>
                  <a:lnTo>
                    <a:pt x="3118" y="493"/>
                  </a:lnTo>
                  <a:lnTo>
                    <a:pt x="3137" y="461"/>
                  </a:lnTo>
                  <a:lnTo>
                    <a:pt x="3178" y="430"/>
                  </a:lnTo>
                  <a:lnTo>
                    <a:pt x="3218" y="399"/>
                  </a:lnTo>
                  <a:lnTo>
                    <a:pt x="3237" y="369"/>
                  </a:lnTo>
                  <a:lnTo>
                    <a:pt x="3278" y="341"/>
                  </a:lnTo>
                  <a:lnTo>
                    <a:pt x="3297" y="314"/>
                  </a:lnTo>
                  <a:lnTo>
                    <a:pt x="3337" y="287"/>
                  </a:lnTo>
                  <a:lnTo>
                    <a:pt x="3357" y="262"/>
                  </a:lnTo>
                  <a:lnTo>
                    <a:pt x="3395" y="236"/>
                  </a:lnTo>
                  <a:lnTo>
                    <a:pt x="3416" y="213"/>
                  </a:lnTo>
                  <a:lnTo>
                    <a:pt x="3455" y="190"/>
                  </a:lnTo>
                  <a:lnTo>
                    <a:pt x="3476" y="169"/>
                  </a:lnTo>
                  <a:lnTo>
                    <a:pt x="3515" y="149"/>
                  </a:lnTo>
                  <a:lnTo>
                    <a:pt x="3536" y="131"/>
                  </a:lnTo>
                  <a:lnTo>
                    <a:pt x="3575" y="113"/>
                  </a:lnTo>
                  <a:lnTo>
                    <a:pt x="3595" y="96"/>
                  </a:lnTo>
                  <a:lnTo>
                    <a:pt x="3634" y="80"/>
                  </a:lnTo>
                  <a:lnTo>
                    <a:pt x="3655" y="67"/>
                  </a:lnTo>
                  <a:lnTo>
                    <a:pt x="3694" y="55"/>
                  </a:lnTo>
                  <a:lnTo>
                    <a:pt x="3715" y="43"/>
                  </a:lnTo>
                  <a:lnTo>
                    <a:pt x="3754" y="32"/>
                  </a:lnTo>
                  <a:lnTo>
                    <a:pt x="3773" y="23"/>
                  </a:lnTo>
                  <a:lnTo>
                    <a:pt x="3813" y="16"/>
                  </a:lnTo>
                  <a:lnTo>
                    <a:pt x="3833" y="10"/>
                  </a:lnTo>
                  <a:lnTo>
                    <a:pt x="3873" y="6"/>
                  </a:lnTo>
                  <a:lnTo>
                    <a:pt x="3913" y="3"/>
                  </a:lnTo>
                  <a:lnTo>
                    <a:pt x="3933" y="0"/>
                  </a:lnTo>
                  <a:lnTo>
                    <a:pt x="3973" y="0"/>
                  </a:lnTo>
                  <a:lnTo>
                    <a:pt x="3992" y="0"/>
                  </a:lnTo>
                  <a:lnTo>
                    <a:pt x="4033" y="3"/>
                  </a:lnTo>
                  <a:lnTo>
                    <a:pt x="4052" y="6"/>
                  </a:lnTo>
                  <a:lnTo>
                    <a:pt x="4092" y="10"/>
                  </a:lnTo>
                  <a:lnTo>
                    <a:pt x="4112" y="16"/>
                  </a:lnTo>
                  <a:lnTo>
                    <a:pt x="4150" y="23"/>
                  </a:lnTo>
                  <a:lnTo>
                    <a:pt x="4171" y="32"/>
                  </a:lnTo>
                  <a:lnTo>
                    <a:pt x="4210" y="43"/>
                  </a:lnTo>
                  <a:lnTo>
                    <a:pt x="4231" y="55"/>
                  </a:lnTo>
                  <a:lnTo>
                    <a:pt x="4270" y="67"/>
                  </a:lnTo>
                  <a:lnTo>
                    <a:pt x="4291" y="80"/>
                  </a:lnTo>
                  <a:lnTo>
                    <a:pt x="4329" y="96"/>
                  </a:lnTo>
                  <a:lnTo>
                    <a:pt x="4350" y="113"/>
                  </a:lnTo>
                  <a:lnTo>
                    <a:pt x="4389" y="131"/>
                  </a:lnTo>
                  <a:lnTo>
                    <a:pt x="4410" y="149"/>
                  </a:lnTo>
                  <a:lnTo>
                    <a:pt x="4449" y="169"/>
                  </a:lnTo>
                  <a:lnTo>
                    <a:pt x="4468" y="190"/>
                  </a:lnTo>
                  <a:lnTo>
                    <a:pt x="4509" y="213"/>
                  </a:lnTo>
                  <a:lnTo>
                    <a:pt x="4549" y="236"/>
                  </a:lnTo>
                  <a:lnTo>
                    <a:pt x="4568" y="262"/>
                  </a:lnTo>
                  <a:lnTo>
                    <a:pt x="4608" y="287"/>
                  </a:lnTo>
                  <a:lnTo>
                    <a:pt x="4628" y="314"/>
                  </a:lnTo>
                  <a:lnTo>
                    <a:pt x="4668" y="341"/>
                  </a:lnTo>
                  <a:lnTo>
                    <a:pt x="4688" y="369"/>
                  </a:lnTo>
                  <a:lnTo>
                    <a:pt x="4728" y="399"/>
                  </a:lnTo>
                  <a:lnTo>
                    <a:pt x="4747" y="430"/>
                  </a:lnTo>
                  <a:lnTo>
                    <a:pt x="4788" y="461"/>
                  </a:lnTo>
                  <a:lnTo>
                    <a:pt x="4807" y="493"/>
                  </a:lnTo>
                  <a:lnTo>
                    <a:pt x="4846" y="527"/>
                  </a:lnTo>
                  <a:lnTo>
                    <a:pt x="4867" y="560"/>
                  </a:lnTo>
                  <a:lnTo>
                    <a:pt x="4905" y="594"/>
                  </a:lnTo>
                  <a:lnTo>
                    <a:pt x="4926" y="630"/>
                  </a:lnTo>
                  <a:lnTo>
                    <a:pt x="4965" y="665"/>
                  </a:lnTo>
                  <a:lnTo>
                    <a:pt x="4986" y="701"/>
                  </a:lnTo>
                  <a:lnTo>
                    <a:pt x="5025" y="738"/>
                  </a:lnTo>
                  <a:lnTo>
                    <a:pt x="5046" y="776"/>
                  </a:lnTo>
                  <a:lnTo>
                    <a:pt x="5084" y="814"/>
                  </a:lnTo>
                  <a:lnTo>
                    <a:pt x="5105" y="853"/>
                  </a:lnTo>
                  <a:lnTo>
                    <a:pt x="5144" y="892"/>
                  </a:lnTo>
                  <a:lnTo>
                    <a:pt x="5184" y="930"/>
                  </a:lnTo>
                  <a:lnTo>
                    <a:pt x="5204" y="971"/>
                  </a:lnTo>
                  <a:lnTo>
                    <a:pt x="5244" y="1011"/>
                  </a:lnTo>
                  <a:lnTo>
                    <a:pt x="5263" y="1051"/>
                  </a:lnTo>
                  <a:lnTo>
                    <a:pt x="5304" y="1091"/>
                  </a:lnTo>
                  <a:lnTo>
                    <a:pt x="5323" y="1131"/>
                  </a:lnTo>
                  <a:lnTo>
                    <a:pt x="5363" y="1173"/>
                  </a:lnTo>
                  <a:lnTo>
                    <a:pt x="5383" y="1213"/>
                  </a:lnTo>
                  <a:lnTo>
                    <a:pt x="5423" y="1255"/>
                  </a:lnTo>
                  <a:lnTo>
                    <a:pt x="5443" y="1295"/>
                  </a:lnTo>
                  <a:lnTo>
                    <a:pt x="5483" y="1337"/>
                  </a:lnTo>
                  <a:lnTo>
                    <a:pt x="5502" y="1379"/>
                  </a:lnTo>
                  <a:lnTo>
                    <a:pt x="5543" y="1419"/>
                  </a:lnTo>
                  <a:lnTo>
                    <a:pt x="5562" y="1461"/>
                  </a:lnTo>
                  <a:lnTo>
                    <a:pt x="5601" y="1501"/>
                  </a:lnTo>
                  <a:lnTo>
                    <a:pt x="5622" y="1543"/>
                  </a:lnTo>
                  <a:lnTo>
                    <a:pt x="5660" y="1583"/>
                  </a:lnTo>
                  <a:lnTo>
                    <a:pt x="5681" y="1623"/>
                  </a:lnTo>
                  <a:lnTo>
                    <a:pt x="5720" y="1663"/>
                  </a:lnTo>
                  <a:lnTo>
                    <a:pt x="5741" y="1703"/>
                  </a:lnTo>
                  <a:lnTo>
                    <a:pt x="5780" y="1744"/>
                  </a:lnTo>
                  <a:lnTo>
                    <a:pt x="5801" y="1782"/>
                  </a:lnTo>
                  <a:lnTo>
                    <a:pt x="5839" y="1821"/>
                  </a:lnTo>
                  <a:lnTo>
                    <a:pt x="5880" y="1861"/>
                  </a:lnTo>
                  <a:lnTo>
                    <a:pt x="5899" y="1898"/>
                  </a:lnTo>
                  <a:lnTo>
                    <a:pt x="5939" y="1937"/>
                  </a:lnTo>
                  <a:lnTo>
                    <a:pt x="5959" y="1974"/>
                  </a:lnTo>
                  <a:lnTo>
                    <a:pt x="5999" y="2012"/>
                  </a:lnTo>
                  <a:lnTo>
                    <a:pt x="6018" y="2049"/>
                  </a:lnTo>
                  <a:lnTo>
                    <a:pt x="6059" y="2085"/>
                  </a:lnTo>
                  <a:lnTo>
                    <a:pt x="6078" y="2120"/>
                  </a:lnTo>
                  <a:lnTo>
                    <a:pt x="6118" y="2156"/>
                  </a:lnTo>
                  <a:lnTo>
                    <a:pt x="6138" y="2190"/>
                  </a:lnTo>
                  <a:lnTo>
                    <a:pt x="6178" y="2225"/>
                  </a:lnTo>
                  <a:lnTo>
                    <a:pt x="6198" y="2259"/>
                  </a:lnTo>
                  <a:lnTo>
                    <a:pt x="6238" y="2292"/>
                  </a:lnTo>
                  <a:lnTo>
                    <a:pt x="6257" y="2324"/>
                  </a:lnTo>
                  <a:lnTo>
                    <a:pt x="6297" y="2357"/>
                  </a:lnTo>
                  <a:lnTo>
                    <a:pt x="6317" y="2388"/>
                  </a:lnTo>
                  <a:lnTo>
                    <a:pt x="6356" y="2420"/>
                  </a:lnTo>
                  <a:lnTo>
                    <a:pt x="6377" y="2449"/>
                  </a:lnTo>
                  <a:lnTo>
                    <a:pt x="6415" y="2479"/>
                  </a:lnTo>
                  <a:lnTo>
                    <a:pt x="6436" y="2509"/>
                  </a:lnTo>
                  <a:lnTo>
                    <a:pt x="6475" y="2537"/>
                  </a:lnTo>
                  <a:lnTo>
                    <a:pt x="6515" y="2564"/>
                  </a:lnTo>
                  <a:lnTo>
                    <a:pt x="6535" y="2592"/>
                  </a:lnTo>
                  <a:lnTo>
                    <a:pt x="6575" y="2619"/>
                  </a:lnTo>
                  <a:lnTo>
                    <a:pt x="6594" y="2645"/>
                  </a:lnTo>
                  <a:lnTo>
                    <a:pt x="6635" y="2670"/>
                  </a:lnTo>
                  <a:lnTo>
                    <a:pt x="6654" y="2695"/>
                  </a:lnTo>
                  <a:lnTo>
                    <a:pt x="6694" y="2719"/>
                  </a:lnTo>
                  <a:lnTo>
                    <a:pt x="6714" y="2743"/>
                  </a:lnTo>
                  <a:lnTo>
                    <a:pt x="6754" y="2767"/>
                  </a:lnTo>
                  <a:lnTo>
                    <a:pt x="6773" y="2789"/>
                  </a:lnTo>
                  <a:lnTo>
                    <a:pt x="6814" y="2811"/>
                  </a:lnTo>
                  <a:lnTo>
                    <a:pt x="6833" y="2832"/>
                  </a:lnTo>
                  <a:lnTo>
                    <a:pt x="6873" y="2853"/>
                  </a:lnTo>
                  <a:lnTo>
                    <a:pt x="6893" y="2874"/>
                  </a:lnTo>
                  <a:lnTo>
                    <a:pt x="6933" y="2893"/>
                  </a:lnTo>
                  <a:lnTo>
                    <a:pt x="6952" y="2911"/>
                  </a:lnTo>
                  <a:lnTo>
                    <a:pt x="6993" y="2931"/>
                  </a:lnTo>
                  <a:lnTo>
                    <a:pt x="7012" y="2948"/>
                  </a:lnTo>
                  <a:lnTo>
                    <a:pt x="7052" y="2966"/>
                  </a:lnTo>
                  <a:lnTo>
                    <a:pt x="7072" y="2983"/>
                  </a:lnTo>
                  <a:lnTo>
                    <a:pt x="7111" y="2999"/>
                  </a:lnTo>
                  <a:lnTo>
                    <a:pt x="7132" y="3014"/>
                  </a:lnTo>
                  <a:lnTo>
                    <a:pt x="7170" y="3030"/>
                  </a:lnTo>
                  <a:lnTo>
                    <a:pt x="7211" y="3045"/>
                  </a:lnTo>
                  <a:lnTo>
                    <a:pt x="7230" y="3059"/>
                  </a:lnTo>
                  <a:lnTo>
                    <a:pt x="7270" y="3074"/>
                  </a:lnTo>
                  <a:lnTo>
                    <a:pt x="7290" y="3087"/>
                  </a:lnTo>
                  <a:lnTo>
                    <a:pt x="7330" y="3099"/>
                  </a:lnTo>
                  <a:lnTo>
                    <a:pt x="7349" y="3112"/>
                  </a:lnTo>
                  <a:lnTo>
                    <a:pt x="7390" y="3124"/>
                  </a:lnTo>
                  <a:lnTo>
                    <a:pt x="7409" y="3135"/>
                  </a:lnTo>
                  <a:lnTo>
                    <a:pt x="7449" y="3146"/>
                  </a:lnTo>
                  <a:lnTo>
                    <a:pt x="7469" y="3157"/>
                  </a:lnTo>
                  <a:lnTo>
                    <a:pt x="7509" y="3167"/>
                  </a:lnTo>
                  <a:lnTo>
                    <a:pt x="7528" y="3178"/>
                  </a:lnTo>
                  <a:lnTo>
                    <a:pt x="7569" y="3187"/>
                  </a:lnTo>
                  <a:lnTo>
                    <a:pt x="7588" y="3196"/>
                  </a:lnTo>
                  <a:lnTo>
                    <a:pt x="7628" y="3205"/>
                  </a:lnTo>
                  <a:lnTo>
                    <a:pt x="7648" y="3214"/>
                  </a:lnTo>
                  <a:lnTo>
                    <a:pt x="7688" y="3221"/>
                  </a:lnTo>
                  <a:lnTo>
                    <a:pt x="7707" y="3230"/>
                  </a:lnTo>
                  <a:lnTo>
                    <a:pt x="7748" y="3237"/>
                  </a:lnTo>
                  <a:lnTo>
                    <a:pt x="7767" y="3243"/>
                  </a:lnTo>
                  <a:lnTo>
                    <a:pt x="7807" y="3251"/>
                  </a:lnTo>
                  <a:lnTo>
                    <a:pt x="7846" y="3257"/>
                  </a:lnTo>
                  <a:lnTo>
                    <a:pt x="7866" y="3264"/>
                  </a:lnTo>
                  <a:lnTo>
                    <a:pt x="7906" y="3270"/>
                  </a:lnTo>
                  <a:lnTo>
                    <a:pt x="7925" y="3276"/>
                  </a:lnTo>
                  <a:lnTo>
                    <a:pt x="7966" y="3281"/>
                  </a:lnTo>
                </a:path>
              </a:pathLst>
            </a:custGeom>
            <a:noFill/>
            <a:ln w="47625">
              <a:solidFill>
                <a:srgbClr val="00C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54" name="Text Box 7">
              <a:extLst>
                <a:ext uri="{FF2B5EF4-FFF2-40B4-BE49-F238E27FC236}">
                  <a16:creationId xmlns:a16="http://schemas.microsoft.com/office/drawing/2014/main" id="{466D1D32-6486-247A-95AE-7D583D4C4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8" y="297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pt-BR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10246" name="Group 8">
            <a:extLst>
              <a:ext uri="{FF2B5EF4-FFF2-40B4-BE49-F238E27FC236}">
                <a16:creationId xmlns:a16="http://schemas.microsoft.com/office/drawing/2014/main" id="{D36F589B-2020-0F37-B611-39366FECF3DF}"/>
              </a:ext>
            </a:extLst>
          </p:cNvPr>
          <p:cNvGrpSpPr>
            <a:grpSpLocks/>
          </p:cNvGrpSpPr>
          <p:nvPr/>
        </p:nvGrpSpPr>
        <p:grpSpPr bwMode="auto">
          <a:xfrm>
            <a:off x="3702050" y="3594100"/>
            <a:ext cx="2209800" cy="2311400"/>
            <a:chOff x="2332" y="1808"/>
            <a:chExt cx="1392" cy="1456"/>
          </a:xfrm>
        </p:grpSpPr>
        <p:sp>
          <p:nvSpPr>
            <p:cNvPr id="10251" name="Freeform 9">
              <a:extLst>
                <a:ext uri="{FF2B5EF4-FFF2-40B4-BE49-F238E27FC236}">
                  <a16:creationId xmlns:a16="http://schemas.microsoft.com/office/drawing/2014/main" id="{D5D8041D-DBB0-69C7-7B08-B264639F7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808"/>
              <a:ext cx="1266" cy="1442"/>
            </a:xfrm>
            <a:custGeom>
              <a:avLst/>
              <a:gdLst>
                <a:gd name="T0" fmla="*/ 6 w 3701"/>
                <a:gd name="T1" fmla="*/ 475 h 4334"/>
                <a:gd name="T2" fmla="*/ 15 w 3701"/>
                <a:gd name="T3" fmla="*/ 470 h 4334"/>
                <a:gd name="T4" fmla="*/ 23 w 3701"/>
                <a:gd name="T5" fmla="*/ 463 h 4334"/>
                <a:gd name="T6" fmla="*/ 31 w 3701"/>
                <a:gd name="T7" fmla="*/ 455 h 4334"/>
                <a:gd name="T8" fmla="*/ 40 w 3701"/>
                <a:gd name="T9" fmla="*/ 445 h 4334"/>
                <a:gd name="T10" fmla="*/ 48 w 3701"/>
                <a:gd name="T11" fmla="*/ 434 h 4334"/>
                <a:gd name="T12" fmla="*/ 56 w 3701"/>
                <a:gd name="T13" fmla="*/ 420 h 4334"/>
                <a:gd name="T14" fmla="*/ 64 w 3701"/>
                <a:gd name="T15" fmla="*/ 404 h 4334"/>
                <a:gd name="T16" fmla="*/ 72 w 3701"/>
                <a:gd name="T17" fmla="*/ 387 h 4334"/>
                <a:gd name="T18" fmla="*/ 81 w 3701"/>
                <a:gd name="T19" fmla="*/ 367 h 4334"/>
                <a:gd name="T20" fmla="*/ 89 w 3701"/>
                <a:gd name="T21" fmla="*/ 345 h 4334"/>
                <a:gd name="T22" fmla="*/ 97 w 3701"/>
                <a:gd name="T23" fmla="*/ 320 h 4334"/>
                <a:gd name="T24" fmla="*/ 106 w 3701"/>
                <a:gd name="T25" fmla="*/ 294 h 4334"/>
                <a:gd name="T26" fmla="*/ 113 w 3701"/>
                <a:gd name="T27" fmla="*/ 266 h 4334"/>
                <a:gd name="T28" fmla="*/ 122 w 3701"/>
                <a:gd name="T29" fmla="*/ 237 h 4334"/>
                <a:gd name="T30" fmla="*/ 130 w 3701"/>
                <a:gd name="T31" fmla="*/ 208 h 4334"/>
                <a:gd name="T32" fmla="*/ 138 w 3701"/>
                <a:gd name="T33" fmla="*/ 177 h 4334"/>
                <a:gd name="T34" fmla="*/ 147 w 3701"/>
                <a:gd name="T35" fmla="*/ 148 h 4334"/>
                <a:gd name="T36" fmla="*/ 154 w 3701"/>
                <a:gd name="T37" fmla="*/ 119 h 4334"/>
                <a:gd name="T38" fmla="*/ 163 w 3701"/>
                <a:gd name="T39" fmla="*/ 92 h 4334"/>
                <a:gd name="T40" fmla="*/ 171 w 3701"/>
                <a:gd name="T41" fmla="*/ 68 h 4334"/>
                <a:gd name="T42" fmla="*/ 179 w 3701"/>
                <a:gd name="T43" fmla="*/ 46 h 4334"/>
                <a:gd name="T44" fmla="*/ 188 w 3701"/>
                <a:gd name="T45" fmla="*/ 28 h 4334"/>
                <a:gd name="T46" fmla="*/ 195 w 3701"/>
                <a:gd name="T47" fmla="*/ 14 h 4334"/>
                <a:gd name="T48" fmla="*/ 204 w 3701"/>
                <a:gd name="T49" fmla="*/ 5 h 4334"/>
                <a:gd name="T50" fmla="*/ 213 w 3701"/>
                <a:gd name="T51" fmla="*/ 0 h 4334"/>
                <a:gd name="T52" fmla="*/ 220 w 3701"/>
                <a:gd name="T53" fmla="*/ 1 h 4334"/>
                <a:gd name="T54" fmla="*/ 229 w 3701"/>
                <a:gd name="T55" fmla="*/ 6 h 4334"/>
                <a:gd name="T56" fmla="*/ 236 w 3701"/>
                <a:gd name="T57" fmla="*/ 17 h 4334"/>
                <a:gd name="T58" fmla="*/ 245 w 3701"/>
                <a:gd name="T59" fmla="*/ 31 h 4334"/>
                <a:gd name="T60" fmla="*/ 254 w 3701"/>
                <a:gd name="T61" fmla="*/ 50 h 4334"/>
                <a:gd name="T62" fmla="*/ 261 w 3701"/>
                <a:gd name="T63" fmla="*/ 72 h 4334"/>
                <a:gd name="T64" fmla="*/ 270 w 3701"/>
                <a:gd name="T65" fmla="*/ 97 h 4334"/>
                <a:gd name="T66" fmla="*/ 277 w 3701"/>
                <a:gd name="T67" fmla="*/ 125 h 4334"/>
                <a:gd name="T68" fmla="*/ 286 w 3701"/>
                <a:gd name="T69" fmla="*/ 154 h 4334"/>
                <a:gd name="T70" fmla="*/ 295 w 3701"/>
                <a:gd name="T71" fmla="*/ 183 h 4334"/>
                <a:gd name="T72" fmla="*/ 302 w 3701"/>
                <a:gd name="T73" fmla="*/ 214 h 4334"/>
                <a:gd name="T74" fmla="*/ 311 w 3701"/>
                <a:gd name="T75" fmla="*/ 243 h 4334"/>
                <a:gd name="T76" fmla="*/ 320 w 3701"/>
                <a:gd name="T77" fmla="*/ 272 h 4334"/>
                <a:gd name="T78" fmla="*/ 327 w 3701"/>
                <a:gd name="T79" fmla="*/ 299 h 4334"/>
                <a:gd name="T80" fmla="*/ 336 w 3701"/>
                <a:gd name="T81" fmla="*/ 325 h 4334"/>
                <a:gd name="T82" fmla="*/ 343 w 3701"/>
                <a:gd name="T83" fmla="*/ 349 h 4334"/>
                <a:gd name="T84" fmla="*/ 352 w 3701"/>
                <a:gd name="T85" fmla="*/ 371 h 4334"/>
                <a:gd name="T86" fmla="*/ 361 w 3701"/>
                <a:gd name="T87" fmla="*/ 390 h 4334"/>
                <a:gd name="T88" fmla="*/ 368 w 3701"/>
                <a:gd name="T89" fmla="*/ 408 h 4334"/>
                <a:gd name="T90" fmla="*/ 377 w 3701"/>
                <a:gd name="T91" fmla="*/ 423 h 4334"/>
                <a:gd name="T92" fmla="*/ 384 w 3701"/>
                <a:gd name="T93" fmla="*/ 436 h 4334"/>
                <a:gd name="T94" fmla="*/ 393 w 3701"/>
                <a:gd name="T95" fmla="*/ 447 h 4334"/>
                <a:gd name="T96" fmla="*/ 402 w 3701"/>
                <a:gd name="T97" fmla="*/ 456 h 4334"/>
                <a:gd name="T98" fmla="*/ 409 w 3701"/>
                <a:gd name="T99" fmla="*/ 464 h 4334"/>
                <a:gd name="T100" fmla="*/ 418 w 3701"/>
                <a:gd name="T101" fmla="*/ 471 h 4334"/>
                <a:gd name="T102" fmla="*/ 427 w 3701"/>
                <a:gd name="T103" fmla="*/ 476 h 43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01" h="4334">
                  <a:moveTo>
                    <a:pt x="0" y="4326"/>
                  </a:moveTo>
                  <a:lnTo>
                    <a:pt x="18" y="4319"/>
                  </a:lnTo>
                  <a:lnTo>
                    <a:pt x="27" y="4310"/>
                  </a:lnTo>
                  <a:lnTo>
                    <a:pt x="45" y="4302"/>
                  </a:lnTo>
                  <a:lnTo>
                    <a:pt x="55" y="4294"/>
                  </a:lnTo>
                  <a:lnTo>
                    <a:pt x="73" y="4285"/>
                  </a:lnTo>
                  <a:lnTo>
                    <a:pt x="82" y="4274"/>
                  </a:lnTo>
                  <a:lnTo>
                    <a:pt x="102" y="4265"/>
                  </a:lnTo>
                  <a:lnTo>
                    <a:pt x="111" y="4255"/>
                  </a:lnTo>
                  <a:lnTo>
                    <a:pt x="129" y="4243"/>
                  </a:lnTo>
                  <a:lnTo>
                    <a:pt x="138" y="4232"/>
                  </a:lnTo>
                  <a:lnTo>
                    <a:pt x="157" y="4221"/>
                  </a:lnTo>
                  <a:lnTo>
                    <a:pt x="166" y="4209"/>
                  </a:lnTo>
                  <a:lnTo>
                    <a:pt x="184" y="4195"/>
                  </a:lnTo>
                  <a:lnTo>
                    <a:pt x="193" y="4183"/>
                  </a:lnTo>
                  <a:lnTo>
                    <a:pt x="212" y="4170"/>
                  </a:lnTo>
                  <a:lnTo>
                    <a:pt x="221" y="4155"/>
                  </a:lnTo>
                  <a:lnTo>
                    <a:pt x="239" y="4140"/>
                  </a:lnTo>
                  <a:lnTo>
                    <a:pt x="258" y="4125"/>
                  </a:lnTo>
                  <a:lnTo>
                    <a:pt x="267" y="4109"/>
                  </a:lnTo>
                  <a:lnTo>
                    <a:pt x="285" y="4092"/>
                  </a:lnTo>
                  <a:lnTo>
                    <a:pt x="294" y="4076"/>
                  </a:lnTo>
                  <a:lnTo>
                    <a:pt x="314" y="4058"/>
                  </a:lnTo>
                  <a:lnTo>
                    <a:pt x="323" y="4040"/>
                  </a:lnTo>
                  <a:lnTo>
                    <a:pt x="340" y="4021"/>
                  </a:lnTo>
                  <a:lnTo>
                    <a:pt x="351" y="4002"/>
                  </a:lnTo>
                  <a:lnTo>
                    <a:pt x="369" y="3981"/>
                  </a:lnTo>
                  <a:lnTo>
                    <a:pt x="378" y="3960"/>
                  </a:lnTo>
                  <a:lnTo>
                    <a:pt x="397" y="3939"/>
                  </a:lnTo>
                  <a:lnTo>
                    <a:pt x="406" y="3917"/>
                  </a:lnTo>
                  <a:lnTo>
                    <a:pt x="424" y="3893"/>
                  </a:lnTo>
                  <a:lnTo>
                    <a:pt x="433" y="3871"/>
                  </a:lnTo>
                  <a:lnTo>
                    <a:pt x="452" y="3845"/>
                  </a:lnTo>
                  <a:lnTo>
                    <a:pt x="461" y="3820"/>
                  </a:lnTo>
                  <a:lnTo>
                    <a:pt x="479" y="3795"/>
                  </a:lnTo>
                  <a:lnTo>
                    <a:pt x="488" y="3768"/>
                  </a:lnTo>
                  <a:lnTo>
                    <a:pt x="508" y="3741"/>
                  </a:lnTo>
                  <a:lnTo>
                    <a:pt x="517" y="3713"/>
                  </a:lnTo>
                  <a:lnTo>
                    <a:pt x="534" y="3683"/>
                  </a:lnTo>
                  <a:lnTo>
                    <a:pt x="545" y="3653"/>
                  </a:lnTo>
                  <a:lnTo>
                    <a:pt x="563" y="3623"/>
                  </a:lnTo>
                  <a:lnTo>
                    <a:pt x="581" y="3592"/>
                  </a:lnTo>
                  <a:lnTo>
                    <a:pt x="590" y="3559"/>
                  </a:lnTo>
                  <a:lnTo>
                    <a:pt x="609" y="3527"/>
                  </a:lnTo>
                  <a:lnTo>
                    <a:pt x="618" y="3494"/>
                  </a:lnTo>
                  <a:lnTo>
                    <a:pt x="636" y="3458"/>
                  </a:lnTo>
                  <a:lnTo>
                    <a:pt x="646" y="3424"/>
                  </a:lnTo>
                  <a:lnTo>
                    <a:pt x="664" y="3387"/>
                  </a:lnTo>
                  <a:lnTo>
                    <a:pt x="673" y="3351"/>
                  </a:lnTo>
                  <a:lnTo>
                    <a:pt x="693" y="3312"/>
                  </a:lnTo>
                  <a:lnTo>
                    <a:pt x="702" y="3273"/>
                  </a:lnTo>
                  <a:lnTo>
                    <a:pt x="719" y="3235"/>
                  </a:lnTo>
                  <a:lnTo>
                    <a:pt x="728" y="3194"/>
                  </a:lnTo>
                  <a:lnTo>
                    <a:pt x="748" y="3154"/>
                  </a:lnTo>
                  <a:lnTo>
                    <a:pt x="757" y="3113"/>
                  </a:lnTo>
                  <a:lnTo>
                    <a:pt x="775" y="3069"/>
                  </a:lnTo>
                  <a:lnTo>
                    <a:pt x="784" y="3026"/>
                  </a:lnTo>
                  <a:lnTo>
                    <a:pt x="803" y="2983"/>
                  </a:lnTo>
                  <a:lnTo>
                    <a:pt x="812" y="2938"/>
                  </a:lnTo>
                  <a:lnTo>
                    <a:pt x="830" y="2894"/>
                  </a:lnTo>
                  <a:lnTo>
                    <a:pt x="839" y="2847"/>
                  </a:lnTo>
                  <a:lnTo>
                    <a:pt x="858" y="2800"/>
                  </a:lnTo>
                  <a:lnTo>
                    <a:pt x="876" y="2754"/>
                  </a:lnTo>
                  <a:lnTo>
                    <a:pt x="885" y="2706"/>
                  </a:lnTo>
                  <a:lnTo>
                    <a:pt x="904" y="2657"/>
                  </a:lnTo>
                  <a:lnTo>
                    <a:pt x="913" y="2608"/>
                  </a:lnTo>
                  <a:lnTo>
                    <a:pt x="931" y="2559"/>
                  </a:lnTo>
                  <a:lnTo>
                    <a:pt x="942" y="2508"/>
                  </a:lnTo>
                  <a:lnTo>
                    <a:pt x="960" y="2457"/>
                  </a:lnTo>
                  <a:lnTo>
                    <a:pt x="969" y="2405"/>
                  </a:lnTo>
                  <a:lnTo>
                    <a:pt x="987" y="2354"/>
                  </a:lnTo>
                  <a:lnTo>
                    <a:pt x="997" y="2302"/>
                  </a:lnTo>
                  <a:lnTo>
                    <a:pt x="1015" y="2250"/>
                  </a:lnTo>
                  <a:lnTo>
                    <a:pt x="1024" y="2197"/>
                  </a:lnTo>
                  <a:lnTo>
                    <a:pt x="1043" y="2143"/>
                  </a:lnTo>
                  <a:lnTo>
                    <a:pt x="1052" y="2091"/>
                  </a:lnTo>
                  <a:lnTo>
                    <a:pt x="1070" y="2036"/>
                  </a:lnTo>
                  <a:lnTo>
                    <a:pt x="1079" y="1982"/>
                  </a:lnTo>
                  <a:lnTo>
                    <a:pt x="1098" y="1929"/>
                  </a:lnTo>
                  <a:lnTo>
                    <a:pt x="1107" y="1875"/>
                  </a:lnTo>
                  <a:lnTo>
                    <a:pt x="1125" y="1820"/>
                  </a:lnTo>
                  <a:lnTo>
                    <a:pt x="1134" y="1766"/>
                  </a:lnTo>
                  <a:lnTo>
                    <a:pt x="1154" y="1711"/>
                  </a:lnTo>
                  <a:lnTo>
                    <a:pt x="1163" y="1657"/>
                  </a:lnTo>
                  <a:lnTo>
                    <a:pt x="1180" y="1602"/>
                  </a:lnTo>
                  <a:lnTo>
                    <a:pt x="1200" y="1549"/>
                  </a:lnTo>
                  <a:lnTo>
                    <a:pt x="1209" y="1495"/>
                  </a:lnTo>
                  <a:lnTo>
                    <a:pt x="1227" y="1442"/>
                  </a:lnTo>
                  <a:lnTo>
                    <a:pt x="1237" y="1388"/>
                  </a:lnTo>
                  <a:lnTo>
                    <a:pt x="1255" y="1334"/>
                  </a:lnTo>
                  <a:lnTo>
                    <a:pt x="1264" y="1282"/>
                  </a:lnTo>
                  <a:lnTo>
                    <a:pt x="1282" y="1229"/>
                  </a:lnTo>
                  <a:lnTo>
                    <a:pt x="1292" y="1178"/>
                  </a:lnTo>
                  <a:lnTo>
                    <a:pt x="1310" y="1126"/>
                  </a:lnTo>
                  <a:lnTo>
                    <a:pt x="1319" y="1075"/>
                  </a:lnTo>
                  <a:lnTo>
                    <a:pt x="1339" y="1025"/>
                  </a:lnTo>
                  <a:lnTo>
                    <a:pt x="1348" y="975"/>
                  </a:lnTo>
                  <a:lnTo>
                    <a:pt x="1365" y="926"/>
                  </a:lnTo>
                  <a:lnTo>
                    <a:pt x="1374" y="879"/>
                  </a:lnTo>
                  <a:lnTo>
                    <a:pt x="1394" y="831"/>
                  </a:lnTo>
                  <a:lnTo>
                    <a:pt x="1403" y="785"/>
                  </a:lnTo>
                  <a:lnTo>
                    <a:pt x="1421" y="740"/>
                  </a:lnTo>
                  <a:lnTo>
                    <a:pt x="1430" y="695"/>
                  </a:lnTo>
                  <a:lnTo>
                    <a:pt x="1449" y="651"/>
                  </a:lnTo>
                  <a:lnTo>
                    <a:pt x="1458" y="609"/>
                  </a:lnTo>
                  <a:lnTo>
                    <a:pt x="1476" y="567"/>
                  </a:lnTo>
                  <a:lnTo>
                    <a:pt x="1495" y="527"/>
                  </a:lnTo>
                  <a:lnTo>
                    <a:pt x="1504" y="488"/>
                  </a:lnTo>
                  <a:lnTo>
                    <a:pt x="1522" y="450"/>
                  </a:lnTo>
                  <a:lnTo>
                    <a:pt x="1531" y="414"/>
                  </a:lnTo>
                  <a:lnTo>
                    <a:pt x="1551" y="378"/>
                  </a:lnTo>
                  <a:lnTo>
                    <a:pt x="1559" y="345"/>
                  </a:lnTo>
                  <a:lnTo>
                    <a:pt x="1577" y="313"/>
                  </a:lnTo>
                  <a:lnTo>
                    <a:pt x="1588" y="281"/>
                  </a:lnTo>
                  <a:lnTo>
                    <a:pt x="1606" y="252"/>
                  </a:lnTo>
                  <a:lnTo>
                    <a:pt x="1615" y="223"/>
                  </a:lnTo>
                  <a:lnTo>
                    <a:pt x="1634" y="196"/>
                  </a:lnTo>
                  <a:lnTo>
                    <a:pt x="1643" y="173"/>
                  </a:lnTo>
                  <a:lnTo>
                    <a:pt x="1661" y="149"/>
                  </a:lnTo>
                  <a:lnTo>
                    <a:pt x="1670" y="127"/>
                  </a:lnTo>
                  <a:lnTo>
                    <a:pt x="1689" y="107"/>
                  </a:lnTo>
                  <a:lnTo>
                    <a:pt x="1698" y="88"/>
                  </a:lnTo>
                  <a:lnTo>
                    <a:pt x="1716" y="71"/>
                  </a:lnTo>
                  <a:lnTo>
                    <a:pt x="1725" y="57"/>
                  </a:lnTo>
                  <a:lnTo>
                    <a:pt x="1744" y="43"/>
                  </a:lnTo>
                  <a:lnTo>
                    <a:pt x="1753" y="31"/>
                  </a:lnTo>
                  <a:lnTo>
                    <a:pt x="1771" y="22"/>
                  </a:lnTo>
                  <a:lnTo>
                    <a:pt x="1782" y="13"/>
                  </a:lnTo>
                  <a:lnTo>
                    <a:pt x="1800" y="7"/>
                  </a:lnTo>
                  <a:lnTo>
                    <a:pt x="1818" y="3"/>
                  </a:lnTo>
                  <a:lnTo>
                    <a:pt x="1827" y="0"/>
                  </a:lnTo>
                  <a:lnTo>
                    <a:pt x="1846" y="0"/>
                  </a:lnTo>
                  <a:lnTo>
                    <a:pt x="1855" y="0"/>
                  </a:lnTo>
                  <a:lnTo>
                    <a:pt x="1873" y="3"/>
                  </a:lnTo>
                  <a:lnTo>
                    <a:pt x="1883" y="7"/>
                  </a:lnTo>
                  <a:lnTo>
                    <a:pt x="1901" y="13"/>
                  </a:lnTo>
                  <a:lnTo>
                    <a:pt x="1910" y="22"/>
                  </a:lnTo>
                  <a:lnTo>
                    <a:pt x="1929" y="31"/>
                  </a:lnTo>
                  <a:lnTo>
                    <a:pt x="1938" y="43"/>
                  </a:lnTo>
                  <a:lnTo>
                    <a:pt x="1956" y="57"/>
                  </a:lnTo>
                  <a:lnTo>
                    <a:pt x="1965" y="71"/>
                  </a:lnTo>
                  <a:lnTo>
                    <a:pt x="1985" y="88"/>
                  </a:lnTo>
                  <a:lnTo>
                    <a:pt x="1994" y="107"/>
                  </a:lnTo>
                  <a:lnTo>
                    <a:pt x="2012" y="127"/>
                  </a:lnTo>
                  <a:lnTo>
                    <a:pt x="2020" y="149"/>
                  </a:lnTo>
                  <a:lnTo>
                    <a:pt x="2040" y="173"/>
                  </a:lnTo>
                  <a:lnTo>
                    <a:pt x="2049" y="196"/>
                  </a:lnTo>
                  <a:lnTo>
                    <a:pt x="2067" y="223"/>
                  </a:lnTo>
                  <a:lnTo>
                    <a:pt x="2077" y="252"/>
                  </a:lnTo>
                  <a:lnTo>
                    <a:pt x="2095" y="281"/>
                  </a:lnTo>
                  <a:lnTo>
                    <a:pt x="2113" y="313"/>
                  </a:lnTo>
                  <a:lnTo>
                    <a:pt x="2122" y="345"/>
                  </a:lnTo>
                  <a:lnTo>
                    <a:pt x="2141" y="378"/>
                  </a:lnTo>
                  <a:lnTo>
                    <a:pt x="2150" y="414"/>
                  </a:lnTo>
                  <a:lnTo>
                    <a:pt x="2168" y="450"/>
                  </a:lnTo>
                  <a:lnTo>
                    <a:pt x="2179" y="488"/>
                  </a:lnTo>
                  <a:lnTo>
                    <a:pt x="2197" y="527"/>
                  </a:lnTo>
                  <a:lnTo>
                    <a:pt x="2206" y="567"/>
                  </a:lnTo>
                  <a:lnTo>
                    <a:pt x="2223" y="609"/>
                  </a:lnTo>
                  <a:lnTo>
                    <a:pt x="2234" y="651"/>
                  </a:lnTo>
                  <a:lnTo>
                    <a:pt x="2252" y="695"/>
                  </a:lnTo>
                  <a:lnTo>
                    <a:pt x="2261" y="740"/>
                  </a:lnTo>
                  <a:lnTo>
                    <a:pt x="2280" y="785"/>
                  </a:lnTo>
                  <a:lnTo>
                    <a:pt x="2289" y="831"/>
                  </a:lnTo>
                  <a:lnTo>
                    <a:pt x="2307" y="879"/>
                  </a:lnTo>
                  <a:lnTo>
                    <a:pt x="2316" y="926"/>
                  </a:lnTo>
                  <a:lnTo>
                    <a:pt x="2335" y="975"/>
                  </a:lnTo>
                  <a:lnTo>
                    <a:pt x="2344" y="1025"/>
                  </a:lnTo>
                  <a:lnTo>
                    <a:pt x="2362" y="1075"/>
                  </a:lnTo>
                  <a:lnTo>
                    <a:pt x="2371" y="1126"/>
                  </a:lnTo>
                  <a:lnTo>
                    <a:pt x="2391" y="1178"/>
                  </a:lnTo>
                  <a:lnTo>
                    <a:pt x="2408" y="1229"/>
                  </a:lnTo>
                  <a:lnTo>
                    <a:pt x="2417" y="1282"/>
                  </a:lnTo>
                  <a:lnTo>
                    <a:pt x="2437" y="1334"/>
                  </a:lnTo>
                  <a:lnTo>
                    <a:pt x="2446" y="1388"/>
                  </a:lnTo>
                  <a:lnTo>
                    <a:pt x="2464" y="1442"/>
                  </a:lnTo>
                  <a:lnTo>
                    <a:pt x="2474" y="1495"/>
                  </a:lnTo>
                  <a:lnTo>
                    <a:pt x="2492" y="1549"/>
                  </a:lnTo>
                  <a:lnTo>
                    <a:pt x="2501" y="1602"/>
                  </a:lnTo>
                  <a:lnTo>
                    <a:pt x="2519" y="1657"/>
                  </a:lnTo>
                  <a:lnTo>
                    <a:pt x="2529" y="1711"/>
                  </a:lnTo>
                  <a:lnTo>
                    <a:pt x="2547" y="1766"/>
                  </a:lnTo>
                  <a:lnTo>
                    <a:pt x="2556" y="1820"/>
                  </a:lnTo>
                  <a:lnTo>
                    <a:pt x="2576" y="1875"/>
                  </a:lnTo>
                  <a:lnTo>
                    <a:pt x="2584" y="1929"/>
                  </a:lnTo>
                  <a:lnTo>
                    <a:pt x="2602" y="1982"/>
                  </a:lnTo>
                  <a:lnTo>
                    <a:pt x="2611" y="2036"/>
                  </a:lnTo>
                  <a:lnTo>
                    <a:pt x="2631" y="2091"/>
                  </a:lnTo>
                  <a:lnTo>
                    <a:pt x="2640" y="2143"/>
                  </a:lnTo>
                  <a:lnTo>
                    <a:pt x="2658" y="2197"/>
                  </a:lnTo>
                  <a:lnTo>
                    <a:pt x="2667" y="2250"/>
                  </a:lnTo>
                  <a:lnTo>
                    <a:pt x="2686" y="2302"/>
                  </a:lnTo>
                  <a:lnTo>
                    <a:pt x="2695" y="2354"/>
                  </a:lnTo>
                  <a:lnTo>
                    <a:pt x="2713" y="2405"/>
                  </a:lnTo>
                  <a:lnTo>
                    <a:pt x="2732" y="2457"/>
                  </a:lnTo>
                  <a:lnTo>
                    <a:pt x="2741" y="2508"/>
                  </a:lnTo>
                  <a:lnTo>
                    <a:pt x="2759" y="2559"/>
                  </a:lnTo>
                  <a:lnTo>
                    <a:pt x="2769" y="2608"/>
                  </a:lnTo>
                  <a:lnTo>
                    <a:pt x="2787" y="2657"/>
                  </a:lnTo>
                  <a:lnTo>
                    <a:pt x="2796" y="2706"/>
                  </a:lnTo>
                  <a:lnTo>
                    <a:pt x="2814" y="2754"/>
                  </a:lnTo>
                  <a:lnTo>
                    <a:pt x="2825" y="2800"/>
                  </a:lnTo>
                  <a:lnTo>
                    <a:pt x="2843" y="2847"/>
                  </a:lnTo>
                  <a:lnTo>
                    <a:pt x="2852" y="2894"/>
                  </a:lnTo>
                  <a:lnTo>
                    <a:pt x="2871" y="2938"/>
                  </a:lnTo>
                  <a:lnTo>
                    <a:pt x="2880" y="2983"/>
                  </a:lnTo>
                  <a:lnTo>
                    <a:pt x="2898" y="3026"/>
                  </a:lnTo>
                  <a:lnTo>
                    <a:pt x="2907" y="3069"/>
                  </a:lnTo>
                  <a:lnTo>
                    <a:pt x="2926" y="3113"/>
                  </a:lnTo>
                  <a:lnTo>
                    <a:pt x="2935" y="3154"/>
                  </a:lnTo>
                  <a:lnTo>
                    <a:pt x="2953" y="3194"/>
                  </a:lnTo>
                  <a:lnTo>
                    <a:pt x="2962" y="3235"/>
                  </a:lnTo>
                  <a:lnTo>
                    <a:pt x="2981" y="3273"/>
                  </a:lnTo>
                  <a:lnTo>
                    <a:pt x="2990" y="3312"/>
                  </a:lnTo>
                  <a:lnTo>
                    <a:pt x="3008" y="3351"/>
                  </a:lnTo>
                  <a:lnTo>
                    <a:pt x="3028" y="3387"/>
                  </a:lnTo>
                  <a:lnTo>
                    <a:pt x="3037" y="3424"/>
                  </a:lnTo>
                  <a:lnTo>
                    <a:pt x="3054" y="3458"/>
                  </a:lnTo>
                  <a:lnTo>
                    <a:pt x="3063" y="3494"/>
                  </a:lnTo>
                  <a:lnTo>
                    <a:pt x="3083" y="3527"/>
                  </a:lnTo>
                  <a:lnTo>
                    <a:pt x="3092" y="3559"/>
                  </a:lnTo>
                  <a:lnTo>
                    <a:pt x="3110" y="3592"/>
                  </a:lnTo>
                  <a:lnTo>
                    <a:pt x="3120" y="3623"/>
                  </a:lnTo>
                  <a:lnTo>
                    <a:pt x="3138" y="3653"/>
                  </a:lnTo>
                  <a:lnTo>
                    <a:pt x="3147" y="3683"/>
                  </a:lnTo>
                  <a:lnTo>
                    <a:pt x="3166" y="3713"/>
                  </a:lnTo>
                  <a:lnTo>
                    <a:pt x="3175" y="3741"/>
                  </a:lnTo>
                  <a:lnTo>
                    <a:pt x="3193" y="3768"/>
                  </a:lnTo>
                  <a:lnTo>
                    <a:pt x="3202" y="3795"/>
                  </a:lnTo>
                  <a:lnTo>
                    <a:pt x="3222" y="3820"/>
                  </a:lnTo>
                  <a:lnTo>
                    <a:pt x="3231" y="3845"/>
                  </a:lnTo>
                  <a:lnTo>
                    <a:pt x="3248" y="3871"/>
                  </a:lnTo>
                  <a:lnTo>
                    <a:pt x="3257" y="3893"/>
                  </a:lnTo>
                  <a:lnTo>
                    <a:pt x="3277" y="3917"/>
                  </a:lnTo>
                  <a:lnTo>
                    <a:pt x="3286" y="3939"/>
                  </a:lnTo>
                  <a:lnTo>
                    <a:pt x="3304" y="3960"/>
                  </a:lnTo>
                  <a:lnTo>
                    <a:pt x="3314" y="3981"/>
                  </a:lnTo>
                  <a:lnTo>
                    <a:pt x="3332" y="4002"/>
                  </a:lnTo>
                  <a:lnTo>
                    <a:pt x="3350" y="4021"/>
                  </a:lnTo>
                  <a:lnTo>
                    <a:pt x="3359" y="4040"/>
                  </a:lnTo>
                  <a:lnTo>
                    <a:pt x="3378" y="4058"/>
                  </a:lnTo>
                  <a:lnTo>
                    <a:pt x="3387" y="4076"/>
                  </a:lnTo>
                  <a:lnTo>
                    <a:pt x="3405" y="4092"/>
                  </a:lnTo>
                  <a:lnTo>
                    <a:pt x="3416" y="4109"/>
                  </a:lnTo>
                  <a:lnTo>
                    <a:pt x="3433" y="4125"/>
                  </a:lnTo>
                  <a:lnTo>
                    <a:pt x="3442" y="4140"/>
                  </a:lnTo>
                  <a:lnTo>
                    <a:pt x="3462" y="4155"/>
                  </a:lnTo>
                  <a:lnTo>
                    <a:pt x="3471" y="4170"/>
                  </a:lnTo>
                  <a:lnTo>
                    <a:pt x="3489" y="4183"/>
                  </a:lnTo>
                  <a:lnTo>
                    <a:pt x="3498" y="4195"/>
                  </a:lnTo>
                  <a:lnTo>
                    <a:pt x="3517" y="4209"/>
                  </a:lnTo>
                  <a:lnTo>
                    <a:pt x="3526" y="4221"/>
                  </a:lnTo>
                  <a:lnTo>
                    <a:pt x="3544" y="4232"/>
                  </a:lnTo>
                  <a:lnTo>
                    <a:pt x="3553" y="4243"/>
                  </a:lnTo>
                  <a:lnTo>
                    <a:pt x="3572" y="4255"/>
                  </a:lnTo>
                  <a:lnTo>
                    <a:pt x="3581" y="4265"/>
                  </a:lnTo>
                  <a:lnTo>
                    <a:pt x="3599" y="4274"/>
                  </a:lnTo>
                  <a:lnTo>
                    <a:pt x="3608" y="4285"/>
                  </a:lnTo>
                  <a:lnTo>
                    <a:pt x="3627" y="4294"/>
                  </a:lnTo>
                  <a:lnTo>
                    <a:pt x="3645" y="4302"/>
                  </a:lnTo>
                  <a:lnTo>
                    <a:pt x="3654" y="4310"/>
                  </a:lnTo>
                  <a:lnTo>
                    <a:pt x="3674" y="4319"/>
                  </a:lnTo>
                  <a:lnTo>
                    <a:pt x="3683" y="4326"/>
                  </a:lnTo>
                  <a:lnTo>
                    <a:pt x="3701" y="4334"/>
                  </a:lnTo>
                </a:path>
              </a:pathLst>
            </a:custGeom>
            <a:noFill/>
            <a:ln w="38100">
              <a:solidFill>
                <a:srgbClr val="81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52" name="Text Box 10">
              <a:extLst>
                <a:ext uri="{FF2B5EF4-FFF2-40B4-BE49-F238E27FC236}">
                  <a16:creationId xmlns:a16="http://schemas.microsoft.com/office/drawing/2014/main" id="{1F451C9A-560E-58D2-BA4A-ADD306044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" y="297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pt-BR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8203" name="Group 11">
            <a:extLst>
              <a:ext uri="{FF2B5EF4-FFF2-40B4-BE49-F238E27FC236}">
                <a16:creationId xmlns:a16="http://schemas.microsoft.com/office/drawing/2014/main" id="{0D6E46C9-C0DF-F0FE-361A-0DD17DAD98BA}"/>
              </a:ext>
            </a:extLst>
          </p:cNvPr>
          <p:cNvGrpSpPr>
            <a:grpSpLocks/>
          </p:cNvGrpSpPr>
          <p:nvPr/>
        </p:nvGrpSpPr>
        <p:grpSpPr bwMode="auto">
          <a:xfrm>
            <a:off x="1879600" y="4762500"/>
            <a:ext cx="6096000" cy="1219200"/>
            <a:chOff x="1184" y="2544"/>
            <a:chExt cx="3840" cy="768"/>
          </a:xfrm>
        </p:grpSpPr>
        <p:sp>
          <p:nvSpPr>
            <p:cNvPr id="10249" name="Freeform 12">
              <a:extLst>
                <a:ext uri="{FF2B5EF4-FFF2-40B4-BE49-F238E27FC236}">
                  <a16:creationId xmlns:a16="http://schemas.microsoft.com/office/drawing/2014/main" id="{069976A5-EDC3-6DA8-6C82-BF4068EC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544"/>
              <a:ext cx="3840" cy="724"/>
            </a:xfrm>
            <a:custGeom>
              <a:avLst/>
              <a:gdLst>
                <a:gd name="T0" fmla="*/ 27 w 7966"/>
                <a:gd name="T1" fmla="*/ 158 h 3281"/>
                <a:gd name="T2" fmla="*/ 65 w 7966"/>
                <a:gd name="T3" fmla="*/ 156 h 3281"/>
                <a:gd name="T4" fmla="*/ 97 w 7966"/>
                <a:gd name="T5" fmla="*/ 154 h 3281"/>
                <a:gd name="T6" fmla="*/ 134 w 7966"/>
                <a:gd name="T7" fmla="*/ 152 h 3281"/>
                <a:gd name="T8" fmla="*/ 171 w 7966"/>
                <a:gd name="T9" fmla="*/ 148 h 3281"/>
                <a:gd name="T10" fmla="*/ 202 w 7966"/>
                <a:gd name="T11" fmla="*/ 144 h 3281"/>
                <a:gd name="T12" fmla="*/ 240 w 7966"/>
                <a:gd name="T13" fmla="*/ 140 h 3281"/>
                <a:gd name="T14" fmla="*/ 272 w 7966"/>
                <a:gd name="T15" fmla="*/ 135 h 3281"/>
                <a:gd name="T16" fmla="*/ 309 w 7966"/>
                <a:gd name="T17" fmla="*/ 129 h 3281"/>
                <a:gd name="T18" fmla="*/ 346 w 7966"/>
                <a:gd name="T19" fmla="*/ 122 h 3281"/>
                <a:gd name="T20" fmla="*/ 378 w 7966"/>
                <a:gd name="T21" fmla="*/ 115 h 3281"/>
                <a:gd name="T22" fmla="*/ 415 w 7966"/>
                <a:gd name="T23" fmla="*/ 107 h 3281"/>
                <a:gd name="T24" fmla="*/ 452 w 7966"/>
                <a:gd name="T25" fmla="*/ 98 h 3281"/>
                <a:gd name="T26" fmla="*/ 484 w 7966"/>
                <a:gd name="T27" fmla="*/ 89 h 3281"/>
                <a:gd name="T28" fmla="*/ 522 w 7966"/>
                <a:gd name="T29" fmla="*/ 79 h 3281"/>
                <a:gd name="T30" fmla="*/ 553 w 7966"/>
                <a:gd name="T31" fmla="*/ 69 h 3281"/>
                <a:gd name="T32" fmla="*/ 591 w 7966"/>
                <a:gd name="T33" fmla="*/ 59 h 3281"/>
                <a:gd name="T34" fmla="*/ 628 w 7966"/>
                <a:gd name="T35" fmla="*/ 49 h 3281"/>
                <a:gd name="T36" fmla="*/ 660 w 7966"/>
                <a:gd name="T37" fmla="*/ 40 h 3281"/>
                <a:gd name="T38" fmla="*/ 697 w 7966"/>
                <a:gd name="T39" fmla="*/ 31 h 3281"/>
                <a:gd name="T40" fmla="*/ 729 w 7966"/>
                <a:gd name="T41" fmla="*/ 23 h 3281"/>
                <a:gd name="T42" fmla="*/ 766 w 7966"/>
                <a:gd name="T43" fmla="*/ 15 h 3281"/>
                <a:gd name="T44" fmla="*/ 803 w 7966"/>
                <a:gd name="T45" fmla="*/ 9 h 3281"/>
                <a:gd name="T46" fmla="*/ 835 w 7966"/>
                <a:gd name="T47" fmla="*/ 5 h 3281"/>
                <a:gd name="T48" fmla="*/ 873 w 7966"/>
                <a:gd name="T49" fmla="*/ 2 h 3281"/>
                <a:gd name="T50" fmla="*/ 909 w 7966"/>
                <a:gd name="T51" fmla="*/ 0 h 3281"/>
                <a:gd name="T52" fmla="*/ 941 w 7966"/>
                <a:gd name="T53" fmla="*/ 0 h 3281"/>
                <a:gd name="T54" fmla="*/ 978 w 7966"/>
                <a:gd name="T55" fmla="*/ 2 h 3281"/>
                <a:gd name="T56" fmla="*/ 1011 w 7966"/>
                <a:gd name="T57" fmla="*/ 6 h 3281"/>
                <a:gd name="T58" fmla="*/ 1048 w 7966"/>
                <a:gd name="T59" fmla="*/ 10 h 3281"/>
                <a:gd name="T60" fmla="*/ 1085 w 7966"/>
                <a:gd name="T61" fmla="*/ 17 h 3281"/>
                <a:gd name="T62" fmla="*/ 1117 w 7966"/>
                <a:gd name="T63" fmla="*/ 24 h 3281"/>
                <a:gd name="T64" fmla="*/ 1154 w 7966"/>
                <a:gd name="T65" fmla="*/ 32 h 3281"/>
                <a:gd name="T66" fmla="*/ 1186 w 7966"/>
                <a:gd name="T67" fmla="*/ 41 h 3281"/>
                <a:gd name="T68" fmla="*/ 1223 w 7966"/>
                <a:gd name="T69" fmla="*/ 51 h 3281"/>
                <a:gd name="T70" fmla="*/ 1260 w 7966"/>
                <a:gd name="T71" fmla="*/ 61 h 3281"/>
                <a:gd name="T72" fmla="*/ 1292 w 7966"/>
                <a:gd name="T73" fmla="*/ 71 h 3281"/>
                <a:gd name="T74" fmla="*/ 1329 w 7966"/>
                <a:gd name="T75" fmla="*/ 81 h 3281"/>
                <a:gd name="T76" fmla="*/ 1366 w 7966"/>
                <a:gd name="T77" fmla="*/ 91 h 3281"/>
                <a:gd name="T78" fmla="*/ 1398 w 7966"/>
                <a:gd name="T79" fmla="*/ 100 h 3281"/>
                <a:gd name="T80" fmla="*/ 1436 w 7966"/>
                <a:gd name="T81" fmla="*/ 108 h 3281"/>
                <a:gd name="T82" fmla="*/ 1468 w 7966"/>
                <a:gd name="T83" fmla="*/ 116 h 3281"/>
                <a:gd name="T84" fmla="*/ 1504 w 7966"/>
                <a:gd name="T85" fmla="*/ 124 h 3281"/>
                <a:gd name="T86" fmla="*/ 1542 w 7966"/>
                <a:gd name="T87" fmla="*/ 130 h 3281"/>
                <a:gd name="T88" fmla="*/ 1574 w 7966"/>
                <a:gd name="T89" fmla="*/ 136 h 3281"/>
                <a:gd name="T90" fmla="*/ 1611 w 7966"/>
                <a:gd name="T91" fmla="*/ 141 h 3281"/>
                <a:gd name="T92" fmla="*/ 1643 w 7966"/>
                <a:gd name="T93" fmla="*/ 145 h 3281"/>
                <a:gd name="T94" fmla="*/ 1680 w 7966"/>
                <a:gd name="T95" fmla="*/ 149 h 3281"/>
                <a:gd name="T96" fmla="*/ 1717 w 7966"/>
                <a:gd name="T97" fmla="*/ 152 h 3281"/>
                <a:gd name="T98" fmla="*/ 1749 w 7966"/>
                <a:gd name="T99" fmla="*/ 155 h 3281"/>
                <a:gd name="T100" fmla="*/ 1786 w 7966"/>
                <a:gd name="T101" fmla="*/ 157 h 3281"/>
                <a:gd name="T102" fmla="*/ 1823 w 7966"/>
                <a:gd name="T103" fmla="*/ 159 h 32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966" h="3281">
                  <a:moveTo>
                    <a:pt x="0" y="3276"/>
                  </a:moveTo>
                  <a:lnTo>
                    <a:pt x="38" y="3270"/>
                  </a:lnTo>
                  <a:lnTo>
                    <a:pt x="58" y="3264"/>
                  </a:lnTo>
                  <a:lnTo>
                    <a:pt x="98" y="3257"/>
                  </a:lnTo>
                  <a:lnTo>
                    <a:pt x="117" y="3251"/>
                  </a:lnTo>
                  <a:lnTo>
                    <a:pt x="158" y="3243"/>
                  </a:lnTo>
                  <a:lnTo>
                    <a:pt x="177" y="3237"/>
                  </a:lnTo>
                  <a:lnTo>
                    <a:pt x="217" y="3230"/>
                  </a:lnTo>
                  <a:lnTo>
                    <a:pt x="237" y="3221"/>
                  </a:lnTo>
                  <a:lnTo>
                    <a:pt x="277" y="3214"/>
                  </a:lnTo>
                  <a:lnTo>
                    <a:pt x="296" y="3205"/>
                  </a:lnTo>
                  <a:lnTo>
                    <a:pt x="337" y="3196"/>
                  </a:lnTo>
                  <a:lnTo>
                    <a:pt x="356" y="3187"/>
                  </a:lnTo>
                  <a:lnTo>
                    <a:pt x="396" y="3178"/>
                  </a:lnTo>
                  <a:lnTo>
                    <a:pt x="416" y="3167"/>
                  </a:lnTo>
                  <a:lnTo>
                    <a:pt x="456" y="3157"/>
                  </a:lnTo>
                  <a:lnTo>
                    <a:pt x="476" y="3146"/>
                  </a:lnTo>
                  <a:lnTo>
                    <a:pt x="516" y="3135"/>
                  </a:lnTo>
                  <a:lnTo>
                    <a:pt x="555" y="3124"/>
                  </a:lnTo>
                  <a:lnTo>
                    <a:pt x="576" y="3112"/>
                  </a:lnTo>
                  <a:lnTo>
                    <a:pt x="614" y="3099"/>
                  </a:lnTo>
                  <a:lnTo>
                    <a:pt x="635" y="3087"/>
                  </a:lnTo>
                  <a:lnTo>
                    <a:pt x="674" y="3074"/>
                  </a:lnTo>
                  <a:lnTo>
                    <a:pt x="695" y="3059"/>
                  </a:lnTo>
                  <a:lnTo>
                    <a:pt x="734" y="3045"/>
                  </a:lnTo>
                  <a:lnTo>
                    <a:pt x="753" y="3030"/>
                  </a:lnTo>
                  <a:lnTo>
                    <a:pt x="793" y="3014"/>
                  </a:lnTo>
                  <a:lnTo>
                    <a:pt x="813" y="2999"/>
                  </a:lnTo>
                  <a:lnTo>
                    <a:pt x="853" y="2983"/>
                  </a:lnTo>
                  <a:lnTo>
                    <a:pt x="872" y="2966"/>
                  </a:lnTo>
                  <a:lnTo>
                    <a:pt x="913" y="2948"/>
                  </a:lnTo>
                  <a:lnTo>
                    <a:pt x="932" y="2931"/>
                  </a:lnTo>
                  <a:lnTo>
                    <a:pt x="972" y="2911"/>
                  </a:lnTo>
                  <a:lnTo>
                    <a:pt x="992" y="2893"/>
                  </a:lnTo>
                  <a:lnTo>
                    <a:pt x="1032" y="2874"/>
                  </a:lnTo>
                  <a:lnTo>
                    <a:pt x="1051" y="2853"/>
                  </a:lnTo>
                  <a:lnTo>
                    <a:pt x="1092" y="2832"/>
                  </a:lnTo>
                  <a:lnTo>
                    <a:pt x="1111" y="2811"/>
                  </a:lnTo>
                  <a:lnTo>
                    <a:pt x="1151" y="2789"/>
                  </a:lnTo>
                  <a:lnTo>
                    <a:pt x="1171" y="2767"/>
                  </a:lnTo>
                  <a:lnTo>
                    <a:pt x="1211" y="2743"/>
                  </a:lnTo>
                  <a:lnTo>
                    <a:pt x="1250" y="2719"/>
                  </a:lnTo>
                  <a:lnTo>
                    <a:pt x="1271" y="2695"/>
                  </a:lnTo>
                  <a:lnTo>
                    <a:pt x="1310" y="2670"/>
                  </a:lnTo>
                  <a:lnTo>
                    <a:pt x="1330" y="2645"/>
                  </a:lnTo>
                  <a:lnTo>
                    <a:pt x="1369" y="2619"/>
                  </a:lnTo>
                  <a:lnTo>
                    <a:pt x="1390" y="2592"/>
                  </a:lnTo>
                  <a:lnTo>
                    <a:pt x="1429" y="2564"/>
                  </a:lnTo>
                  <a:lnTo>
                    <a:pt x="1450" y="2537"/>
                  </a:lnTo>
                  <a:lnTo>
                    <a:pt x="1489" y="2509"/>
                  </a:lnTo>
                  <a:lnTo>
                    <a:pt x="1508" y="2479"/>
                  </a:lnTo>
                  <a:lnTo>
                    <a:pt x="1548" y="2449"/>
                  </a:lnTo>
                  <a:lnTo>
                    <a:pt x="1568" y="2420"/>
                  </a:lnTo>
                  <a:lnTo>
                    <a:pt x="1608" y="2388"/>
                  </a:lnTo>
                  <a:lnTo>
                    <a:pt x="1627" y="2357"/>
                  </a:lnTo>
                  <a:lnTo>
                    <a:pt x="1668" y="2324"/>
                  </a:lnTo>
                  <a:lnTo>
                    <a:pt x="1687" y="2292"/>
                  </a:lnTo>
                  <a:lnTo>
                    <a:pt x="1727" y="2259"/>
                  </a:lnTo>
                  <a:lnTo>
                    <a:pt x="1747" y="2225"/>
                  </a:lnTo>
                  <a:lnTo>
                    <a:pt x="1787" y="2190"/>
                  </a:lnTo>
                  <a:lnTo>
                    <a:pt x="1806" y="2156"/>
                  </a:lnTo>
                  <a:lnTo>
                    <a:pt x="1847" y="2120"/>
                  </a:lnTo>
                  <a:lnTo>
                    <a:pt x="1886" y="2085"/>
                  </a:lnTo>
                  <a:lnTo>
                    <a:pt x="1906" y="2049"/>
                  </a:lnTo>
                  <a:lnTo>
                    <a:pt x="1945" y="2012"/>
                  </a:lnTo>
                  <a:lnTo>
                    <a:pt x="1966" y="1974"/>
                  </a:lnTo>
                  <a:lnTo>
                    <a:pt x="2005" y="1937"/>
                  </a:lnTo>
                  <a:lnTo>
                    <a:pt x="2026" y="1898"/>
                  </a:lnTo>
                  <a:lnTo>
                    <a:pt x="2065" y="1861"/>
                  </a:lnTo>
                  <a:lnTo>
                    <a:pt x="2085" y="1821"/>
                  </a:lnTo>
                  <a:lnTo>
                    <a:pt x="2124" y="1782"/>
                  </a:lnTo>
                  <a:lnTo>
                    <a:pt x="2145" y="1744"/>
                  </a:lnTo>
                  <a:lnTo>
                    <a:pt x="2184" y="1703"/>
                  </a:lnTo>
                  <a:lnTo>
                    <a:pt x="2205" y="1663"/>
                  </a:lnTo>
                  <a:lnTo>
                    <a:pt x="2244" y="1623"/>
                  </a:lnTo>
                  <a:lnTo>
                    <a:pt x="2263" y="1583"/>
                  </a:lnTo>
                  <a:lnTo>
                    <a:pt x="2303" y="1543"/>
                  </a:lnTo>
                  <a:lnTo>
                    <a:pt x="2323" y="1501"/>
                  </a:lnTo>
                  <a:lnTo>
                    <a:pt x="2363" y="1461"/>
                  </a:lnTo>
                  <a:lnTo>
                    <a:pt x="2382" y="1419"/>
                  </a:lnTo>
                  <a:lnTo>
                    <a:pt x="2423" y="1379"/>
                  </a:lnTo>
                  <a:lnTo>
                    <a:pt x="2442" y="1337"/>
                  </a:lnTo>
                  <a:lnTo>
                    <a:pt x="2482" y="1295"/>
                  </a:lnTo>
                  <a:lnTo>
                    <a:pt x="2502" y="1255"/>
                  </a:lnTo>
                  <a:lnTo>
                    <a:pt x="2542" y="1213"/>
                  </a:lnTo>
                  <a:lnTo>
                    <a:pt x="2582" y="1173"/>
                  </a:lnTo>
                  <a:lnTo>
                    <a:pt x="2602" y="1131"/>
                  </a:lnTo>
                  <a:lnTo>
                    <a:pt x="2640" y="1091"/>
                  </a:lnTo>
                  <a:lnTo>
                    <a:pt x="2661" y="1051"/>
                  </a:lnTo>
                  <a:lnTo>
                    <a:pt x="2700" y="1011"/>
                  </a:lnTo>
                  <a:lnTo>
                    <a:pt x="2721" y="971"/>
                  </a:lnTo>
                  <a:lnTo>
                    <a:pt x="2760" y="930"/>
                  </a:lnTo>
                  <a:lnTo>
                    <a:pt x="2781" y="892"/>
                  </a:lnTo>
                  <a:lnTo>
                    <a:pt x="2820" y="853"/>
                  </a:lnTo>
                  <a:lnTo>
                    <a:pt x="2840" y="814"/>
                  </a:lnTo>
                  <a:lnTo>
                    <a:pt x="2879" y="776"/>
                  </a:lnTo>
                  <a:lnTo>
                    <a:pt x="2900" y="738"/>
                  </a:lnTo>
                  <a:lnTo>
                    <a:pt x="2939" y="701"/>
                  </a:lnTo>
                  <a:lnTo>
                    <a:pt x="2960" y="665"/>
                  </a:lnTo>
                  <a:lnTo>
                    <a:pt x="2999" y="630"/>
                  </a:lnTo>
                  <a:lnTo>
                    <a:pt x="3018" y="594"/>
                  </a:lnTo>
                  <a:lnTo>
                    <a:pt x="3058" y="560"/>
                  </a:lnTo>
                  <a:lnTo>
                    <a:pt x="3078" y="527"/>
                  </a:lnTo>
                  <a:lnTo>
                    <a:pt x="3118" y="493"/>
                  </a:lnTo>
                  <a:lnTo>
                    <a:pt x="3137" y="461"/>
                  </a:lnTo>
                  <a:lnTo>
                    <a:pt x="3178" y="430"/>
                  </a:lnTo>
                  <a:lnTo>
                    <a:pt x="3218" y="399"/>
                  </a:lnTo>
                  <a:lnTo>
                    <a:pt x="3237" y="369"/>
                  </a:lnTo>
                  <a:lnTo>
                    <a:pt x="3278" y="341"/>
                  </a:lnTo>
                  <a:lnTo>
                    <a:pt x="3297" y="314"/>
                  </a:lnTo>
                  <a:lnTo>
                    <a:pt x="3337" y="287"/>
                  </a:lnTo>
                  <a:lnTo>
                    <a:pt x="3357" y="262"/>
                  </a:lnTo>
                  <a:lnTo>
                    <a:pt x="3395" y="236"/>
                  </a:lnTo>
                  <a:lnTo>
                    <a:pt x="3416" y="213"/>
                  </a:lnTo>
                  <a:lnTo>
                    <a:pt x="3455" y="190"/>
                  </a:lnTo>
                  <a:lnTo>
                    <a:pt x="3476" y="169"/>
                  </a:lnTo>
                  <a:lnTo>
                    <a:pt x="3515" y="149"/>
                  </a:lnTo>
                  <a:lnTo>
                    <a:pt x="3536" y="131"/>
                  </a:lnTo>
                  <a:lnTo>
                    <a:pt x="3575" y="113"/>
                  </a:lnTo>
                  <a:lnTo>
                    <a:pt x="3595" y="96"/>
                  </a:lnTo>
                  <a:lnTo>
                    <a:pt x="3634" y="80"/>
                  </a:lnTo>
                  <a:lnTo>
                    <a:pt x="3655" y="67"/>
                  </a:lnTo>
                  <a:lnTo>
                    <a:pt x="3694" y="55"/>
                  </a:lnTo>
                  <a:lnTo>
                    <a:pt x="3715" y="43"/>
                  </a:lnTo>
                  <a:lnTo>
                    <a:pt x="3754" y="32"/>
                  </a:lnTo>
                  <a:lnTo>
                    <a:pt x="3773" y="23"/>
                  </a:lnTo>
                  <a:lnTo>
                    <a:pt x="3813" y="16"/>
                  </a:lnTo>
                  <a:lnTo>
                    <a:pt x="3833" y="10"/>
                  </a:lnTo>
                  <a:lnTo>
                    <a:pt x="3873" y="6"/>
                  </a:lnTo>
                  <a:lnTo>
                    <a:pt x="3913" y="3"/>
                  </a:lnTo>
                  <a:lnTo>
                    <a:pt x="3933" y="0"/>
                  </a:lnTo>
                  <a:lnTo>
                    <a:pt x="3973" y="0"/>
                  </a:lnTo>
                  <a:lnTo>
                    <a:pt x="3992" y="0"/>
                  </a:lnTo>
                  <a:lnTo>
                    <a:pt x="4033" y="3"/>
                  </a:lnTo>
                  <a:lnTo>
                    <a:pt x="4052" y="6"/>
                  </a:lnTo>
                  <a:lnTo>
                    <a:pt x="4092" y="10"/>
                  </a:lnTo>
                  <a:lnTo>
                    <a:pt x="4112" y="16"/>
                  </a:lnTo>
                  <a:lnTo>
                    <a:pt x="4150" y="23"/>
                  </a:lnTo>
                  <a:lnTo>
                    <a:pt x="4171" y="32"/>
                  </a:lnTo>
                  <a:lnTo>
                    <a:pt x="4210" y="43"/>
                  </a:lnTo>
                  <a:lnTo>
                    <a:pt x="4231" y="55"/>
                  </a:lnTo>
                  <a:lnTo>
                    <a:pt x="4270" y="67"/>
                  </a:lnTo>
                  <a:lnTo>
                    <a:pt x="4291" y="80"/>
                  </a:lnTo>
                  <a:lnTo>
                    <a:pt x="4329" y="96"/>
                  </a:lnTo>
                  <a:lnTo>
                    <a:pt x="4350" y="113"/>
                  </a:lnTo>
                  <a:lnTo>
                    <a:pt x="4389" y="131"/>
                  </a:lnTo>
                  <a:lnTo>
                    <a:pt x="4410" y="149"/>
                  </a:lnTo>
                  <a:lnTo>
                    <a:pt x="4449" y="169"/>
                  </a:lnTo>
                  <a:lnTo>
                    <a:pt x="4468" y="190"/>
                  </a:lnTo>
                  <a:lnTo>
                    <a:pt x="4509" y="213"/>
                  </a:lnTo>
                  <a:lnTo>
                    <a:pt x="4549" y="236"/>
                  </a:lnTo>
                  <a:lnTo>
                    <a:pt x="4568" y="262"/>
                  </a:lnTo>
                  <a:lnTo>
                    <a:pt x="4608" y="287"/>
                  </a:lnTo>
                  <a:lnTo>
                    <a:pt x="4628" y="314"/>
                  </a:lnTo>
                  <a:lnTo>
                    <a:pt x="4668" y="341"/>
                  </a:lnTo>
                  <a:lnTo>
                    <a:pt x="4688" y="369"/>
                  </a:lnTo>
                  <a:lnTo>
                    <a:pt x="4728" y="399"/>
                  </a:lnTo>
                  <a:lnTo>
                    <a:pt x="4747" y="430"/>
                  </a:lnTo>
                  <a:lnTo>
                    <a:pt x="4788" y="461"/>
                  </a:lnTo>
                  <a:lnTo>
                    <a:pt x="4807" y="493"/>
                  </a:lnTo>
                  <a:lnTo>
                    <a:pt x="4846" y="527"/>
                  </a:lnTo>
                  <a:lnTo>
                    <a:pt x="4867" y="560"/>
                  </a:lnTo>
                  <a:lnTo>
                    <a:pt x="4905" y="594"/>
                  </a:lnTo>
                  <a:lnTo>
                    <a:pt x="4926" y="630"/>
                  </a:lnTo>
                  <a:lnTo>
                    <a:pt x="4965" y="665"/>
                  </a:lnTo>
                  <a:lnTo>
                    <a:pt x="4986" y="701"/>
                  </a:lnTo>
                  <a:lnTo>
                    <a:pt x="5025" y="738"/>
                  </a:lnTo>
                  <a:lnTo>
                    <a:pt x="5046" y="776"/>
                  </a:lnTo>
                  <a:lnTo>
                    <a:pt x="5084" y="814"/>
                  </a:lnTo>
                  <a:lnTo>
                    <a:pt x="5105" y="853"/>
                  </a:lnTo>
                  <a:lnTo>
                    <a:pt x="5144" y="892"/>
                  </a:lnTo>
                  <a:lnTo>
                    <a:pt x="5184" y="930"/>
                  </a:lnTo>
                  <a:lnTo>
                    <a:pt x="5204" y="971"/>
                  </a:lnTo>
                  <a:lnTo>
                    <a:pt x="5244" y="1011"/>
                  </a:lnTo>
                  <a:lnTo>
                    <a:pt x="5263" y="1051"/>
                  </a:lnTo>
                  <a:lnTo>
                    <a:pt x="5304" y="1091"/>
                  </a:lnTo>
                  <a:lnTo>
                    <a:pt x="5323" y="1131"/>
                  </a:lnTo>
                  <a:lnTo>
                    <a:pt x="5363" y="1173"/>
                  </a:lnTo>
                  <a:lnTo>
                    <a:pt x="5383" y="1213"/>
                  </a:lnTo>
                  <a:lnTo>
                    <a:pt x="5423" y="1255"/>
                  </a:lnTo>
                  <a:lnTo>
                    <a:pt x="5443" y="1295"/>
                  </a:lnTo>
                  <a:lnTo>
                    <a:pt x="5483" y="1337"/>
                  </a:lnTo>
                  <a:lnTo>
                    <a:pt x="5502" y="1379"/>
                  </a:lnTo>
                  <a:lnTo>
                    <a:pt x="5543" y="1419"/>
                  </a:lnTo>
                  <a:lnTo>
                    <a:pt x="5562" y="1461"/>
                  </a:lnTo>
                  <a:lnTo>
                    <a:pt x="5601" y="1501"/>
                  </a:lnTo>
                  <a:lnTo>
                    <a:pt x="5622" y="1543"/>
                  </a:lnTo>
                  <a:lnTo>
                    <a:pt x="5660" y="1583"/>
                  </a:lnTo>
                  <a:lnTo>
                    <a:pt x="5681" y="1623"/>
                  </a:lnTo>
                  <a:lnTo>
                    <a:pt x="5720" y="1663"/>
                  </a:lnTo>
                  <a:lnTo>
                    <a:pt x="5741" y="1703"/>
                  </a:lnTo>
                  <a:lnTo>
                    <a:pt x="5780" y="1744"/>
                  </a:lnTo>
                  <a:lnTo>
                    <a:pt x="5801" y="1782"/>
                  </a:lnTo>
                  <a:lnTo>
                    <a:pt x="5839" y="1821"/>
                  </a:lnTo>
                  <a:lnTo>
                    <a:pt x="5880" y="1861"/>
                  </a:lnTo>
                  <a:lnTo>
                    <a:pt x="5899" y="1898"/>
                  </a:lnTo>
                  <a:lnTo>
                    <a:pt x="5939" y="1937"/>
                  </a:lnTo>
                  <a:lnTo>
                    <a:pt x="5959" y="1974"/>
                  </a:lnTo>
                  <a:lnTo>
                    <a:pt x="5999" y="2012"/>
                  </a:lnTo>
                  <a:lnTo>
                    <a:pt x="6018" y="2049"/>
                  </a:lnTo>
                  <a:lnTo>
                    <a:pt x="6059" y="2085"/>
                  </a:lnTo>
                  <a:lnTo>
                    <a:pt x="6078" y="2120"/>
                  </a:lnTo>
                  <a:lnTo>
                    <a:pt x="6118" y="2156"/>
                  </a:lnTo>
                  <a:lnTo>
                    <a:pt x="6138" y="2190"/>
                  </a:lnTo>
                  <a:lnTo>
                    <a:pt x="6178" y="2225"/>
                  </a:lnTo>
                  <a:lnTo>
                    <a:pt x="6198" y="2259"/>
                  </a:lnTo>
                  <a:lnTo>
                    <a:pt x="6238" y="2292"/>
                  </a:lnTo>
                  <a:lnTo>
                    <a:pt x="6257" y="2324"/>
                  </a:lnTo>
                  <a:lnTo>
                    <a:pt x="6297" y="2357"/>
                  </a:lnTo>
                  <a:lnTo>
                    <a:pt x="6317" y="2388"/>
                  </a:lnTo>
                  <a:lnTo>
                    <a:pt x="6356" y="2420"/>
                  </a:lnTo>
                  <a:lnTo>
                    <a:pt x="6377" y="2449"/>
                  </a:lnTo>
                  <a:lnTo>
                    <a:pt x="6415" y="2479"/>
                  </a:lnTo>
                  <a:lnTo>
                    <a:pt x="6436" y="2509"/>
                  </a:lnTo>
                  <a:lnTo>
                    <a:pt x="6475" y="2537"/>
                  </a:lnTo>
                  <a:lnTo>
                    <a:pt x="6515" y="2564"/>
                  </a:lnTo>
                  <a:lnTo>
                    <a:pt x="6535" y="2592"/>
                  </a:lnTo>
                  <a:lnTo>
                    <a:pt x="6575" y="2619"/>
                  </a:lnTo>
                  <a:lnTo>
                    <a:pt x="6594" y="2645"/>
                  </a:lnTo>
                  <a:lnTo>
                    <a:pt x="6635" y="2670"/>
                  </a:lnTo>
                  <a:lnTo>
                    <a:pt x="6654" y="2695"/>
                  </a:lnTo>
                  <a:lnTo>
                    <a:pt x="6694" y="2719"/>
                  </a:lnTo>
                  <a:lnTo>
                    <a:pt x="6714" y="2743"/>
                  </a:lnTo>
                  <a:lnTo>
                    <a:pt x="6754" y="2767"/>
                  </a:lnTo>
                  <a:lnTo>
                    <a:pt x="6773" y="2789"/>
                  </a:lnTo>
                  <a:lnTo>
                    <a:pt x="6814" y="2811"/>
                  </a:lnTo>
                  <a:lnTo>
                    <a:pt x="6833" y="2832"/>
                  </a:lnTo>
                  <a:lnTo>
                    <a:pt x="6873" y="2853"/>
                  </a:lnTo>
                  <a:lnTo>
                    <a:pt x="6893" y="2874"/>
                  </a:lnTo>
                  <a:lnTo>
                    <a:pt x="6933" y="2893"/>
                  </a:lnTo>
                  <a:lnTo>
                    <a:pt x="6952" y="2911"/>
                  </a:lnTo>
                  <a:lnTo>
                    <a:pt x="6993" y="2931"/>
                  </a:lnTo>
                  <a:lnTo>
                    <a:pt x="7012" y="2948"/>
                  </a:lnTo>
                  <a:lnTo>
                    <a:pt x="7052" y="2966"/>
                  </a:lnTo>
                  <a:lnTo>
                    <a:pt x="7072" y="2983"/>
                  </a:lnTo>
                  <a:lnTo>
                    <a:pt x="7111" y="2999"/>
                  </a:lnTo>
                  <a:lnTo>
                    <a:pt x="7132" y="3014"/>
                  </a:lnTo>
                  <a:lnTo>
                    <a:pt x="7170" y="3030"/>
                  </a:lnTo>
                  <a:lnTo>
                    <a:pt x="7211" y="3045"/>
                  </a:lnTo>
                  <a:lnTo>
                    <a:pt x="7230" y="3059"/>
                  </a:lnTo>
                  <a:lnTo>
                    <a:pt x="7270" y="3074"/>
                  </a:lnTo>
                  <a:lnTo>
                    <a:pt x="7290" y="3087"/>
                  </a:lnTo>
                  <a:lnTo>
                    <a:pt x="7330" y="3099"/>
                  </a:lnTo>
                  <a:lnTo>
                    <a:pt x="7349" y="3112"/>
                  </a:lnTo>
                  <a:lnTo>
                    <a:pt x="7390" y="3124"/>
                  </a:lnTo>
                  <a:lnTo>
                    <a:pt x="7409" y="3135"/>
                  </a:lnTo>
                  <a:lnTo>
                    <a:pt x="7449" y="3146"/>
                  </a:lnTo>
                  <a:lnTo>
                    <a:pt x="7469" y="3157"/>
                  </a:lnTo>
                  <a:lnTo>
                    <a:pt x="7509" y="3167"/>
                  </a:lnTo>
                  <a:lnTo>
                    <a:pt x="7528" y="3178"/>
                  </a:lnTo>
                  <a:lnTo>
                    <a:pt x="7569" y="3187"/>
                  </a:lnTo>
                  <a:lnTo>
                    <a:pt x="7588" y="3196"/>
                  </a:lnTo>
                  <a:lnTo>
                    <a:pt x="7628" y="3205"/>
                  </a:lnTo>
                  <a:lnTo>
                    <a:pt x="7648" y="3214"/>
                  </a:lnTo>
                  <a:lnTo>
                    <a:pt x="7688" y="3221"/>
                  </a:lnTo>
                  <a:lnTo>
                    <a:pt x="7707" y="3230"/>
                  </a:lnTo>
                  <a:lnTo>
                    <a:pt x="7748" y="3237"/>
                  </a:lnTo>
                  <a:lnTo>
                    <a:pt x="7767" y="3243"/>
                  </a:lnTo>
                  <a:lnTo>
                    <a:pt x="7807" y="3251"/>
                  </a:lnTo>
                  <a:lnTo>
                    <a:pt x="7846" y="3257"/>
                  </a:lnTo>
                  <a:lnTo>
                    <a:pt x="7866" y="3264"/>
                  </a:lnTo>
                  <a:lnTo>
                    <a:pt x="7906" y="3270"/>
                  </a:lnTo>
                  <a:lnTo>
                    <a:pt x="7925" y="3276"/>
                  </a:lnTo>
                  <a:lnTo>
                    <a:pt x="7966" y="3281"/>
                  </a:lnTo>
                </a:path>
              </a:pathLst>
            </a:custGeom>
            <a:noFill/>
            <a:ln w="476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250" name="Text Box 13">
              <a:extLst>
                <a:ext uri="{FF2B5EF4-FFF2-40B4-BE49-F238E27FC236}">
                  <a16:creationId xmlns:a16="http://schemas.microsoft.com/office/drawing/2014/main" id="{3EC7B5CD-54CB-966D-B0EB-CBF451224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" y="3024"/>
              <a:ext cx="3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pt-BR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10248" name="Text Box 14">
            <a:extLst>
              <a:ext uri="{FF2B5EF4-FFF2-40B4-BE49-F238E27FC236}">
                <a16:creationId xmlns:a16="http://schemas.microsoft.com/office/drawing/2014/main" id="{3EC41A3A-42D1-D5FE-2C2B-409EF9F2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Probabilidade</a:t>
            </a:r>
            <a:r>
              <a:rPr kumimoji="0" lang="en-US" alt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é a chance de </a:t>
            </a:r>
            <a:r>
              <a:rPr kumimoji="0" lang="en-US" altLang="pt-B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ocorrência</a:t>
            </a:r>
            <a:r>
              <a:rPr kumimoji="0" lang="en-US" alt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 um </a:t>
            </a:r>
            <a:r>
              <a:rPr kumimoji="0" lang="en-US" altLang="pt-B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determinado</a:t>
            </a:r>
            <a:r>
              <a:rPr kumimoji="0" lang="en-US" alt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pt-B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evento</a:t>
            </a:r>
            <a:endParaRPr kumimoji="0" lang="en-US" altLang="pt-BR" sz="2400" b="1" i="0" u="sng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>
            <a:extLst>
              <a:ext uri="{FF2B5EF4-FFF2-40B4-BE49-F238E27FC236}">
                <a16:creationId xmlns:a16="http://schemas.microsoft.com/office/drawing/2014/main" id="{CCB50A15-862B-DB21-1547-7A7CA263A4A9}"/>
              </a:ext>
            </a:extLst>
          </p:cNvPr>
          <p:cNvSpPr>
            <a:spLocks/>
          </p:cNvSpPr>
          <p:nvPr/>
        </p:nvSpPr>
        <p:spPr bwMode="auto">
          <a:xfrm>
            <a:off x="2514600" y="381000"/>
            <a:ext cx="3992563" cy="1643063"/>
          </a:xfrm>
          <a:custGeom>
            <a:avLst/>
            <a:gdLst>
              <a:gd name="T0" fmla="*/ 31642054 w 7545"/>
              <a:gd name="T1" fmla="*/ 861333841 h 3105"/>
              <a:gd name="T2" fmla="*/ 73924593 w 7545"/>
              <a:gd name="T3" fmla="*/ 851533142 h 3105"/>
              <a:gd name="T4" fmla="*/ 110886889 w 7545"/>
              <a:gd name="T5" fmla="*/ 839492480 h 3105"/>
              <a:gd name="T6" fmla="*/ 153169428 w 7545"/>
              <a:gd name="T7" fmla="*/ 824651468 h 3105"/>
              <a:gd name="T8" fmla="*/ 195172037 w 7545"/>
              <a:gd name="T9" fmla="*/ 807010633 h 3105"/>
              <a:gd name="T10" fmla="*/ 231854404 w 7545"/>
              <a:gd name="T11" fmla="*/ 786009060 h 3105"/>
              <a:gd name="T12" fmla="*/ 274136943 w 7545"/>
              <a:gd name="T13" fmla="*/ 761647807 h 3105"/>
              <a:gd name="T14" fmla="*/ 311099239 w 7545"/>
              <a:gd name="T15" fmla="*/ 733086027 h 3105"/>
              <a:gd name="T16" fmla="*/ 353381778 w 7545"/>
              <a:gd name="T17" fmla="*/ 700884109 h 3105"/>
              <a:gd name="T18" fmla="*/ 395384387 w 7545"/>
              <a:gd name="T19" fmla="*/ 665041523 h 3105"/>
              <a:gd name="T20" fmla="*/ 432066754 w 7545"/>
              <a:gd name="T21" fmla="*/ 624719011 h 3105"/>
              <a:gd name="T22" fmla="*/ 474349293 w 7545"/>
              <a:gd name="T23" fmla="*/ 580476431 h 3105"/>
              <a:gd name="T24" fmla="*/ 516351902 w 7545"/>
              <a:gd name="T25" fmla="*/ 533153571 h 3105"/>
              <a:gd name="T26" fmla="*/ 553594657 w 7545"/>
              <a:gd name="T27" fmla="*/ 482750430 h 3105"/>
              <a:gd name="T28" fmla="*/ 595597266 w 7545"/>
              <a:gd name="T29" fmla="*/ 430106798 h 3105"/>
              <a:gd name="T30" fmla="*/ 632279104 w 7545"/>
              <a:gd name="T31" fmla="*/ 376063519 h 3105"/>
              <a:gd name="T32" fmla="*/ 674562172 w 7545"/>
              <a:gd name="T33" fmla="*/ 321740310 h 3105"/>
              <a:gd name="T34" fmla="*/ 716564781 w 7545"/>
              <a:gd name="T35" fmla="*/ 267976961 h 3105"/>
              <a:gd name="T36" fmla="*/ 753807007 w 7545"/>
              <a:gd name="T37" fmla="*/ 215893716 h 3105"/>
              <a:gd name="T38" fmla="*/ 795529687 w 7545"/>
              <a:gd name="T39" fmla="*/ 166890222 h 3105"/>
              <a:gd name="T40" fmla="*/ 832491983 w 7545"/>
              <a:gd name="T41" fmla="*/ 122367712 h 3105"/>
              <a:gd name="T42" fmla="*/ 874774522 w 7545"/>
              <a:gd name="T43" fmla="*/ 83445375 h 3105"/>
              <a:gd name="T44" fmla="*/ 916777131 w 7545"/>
              <a:gd name="T45" fmla="*/ 50683070 h 3105"/>
              <a:gd name="T46" fmla="*/ 954019357 w 7545"/>
              <a:gd name="T47" fmla="*/ 25761429 h 3105"/>
              <a:gd name="T48" fmla="*/ 995742037 w 7545"/>
              <a:gd name="T49" fmla="*/ 8680453 h 3105"/>
              <a:gd name="T50" fmla="*/ 1038304505 w 7545"/>
              <a:gd name="T51" fmla="*/ 840317 h 3105"/>
              <a:gd name="T52" fmla="*/ 1074986872 w 7545"/>
              <a:gd name="T53" fmla="*/ 1680105 h 3105"/>
              <a:gd name="T54" fmla="*/ 1116989482 w 7545"/>
              <a:gd name="T55" fmla="*/ 11480803 h 3105"/>
              <a:gd name="T56" fmla="*/ 1154231707 w 7545"/>
              <a:gd name="T57" fmla="*/ 29961955 h 3105"/>
              <a:gd name="T58" fmla="*/ 1195954387 w 7545"/>
              <a:gd name="T59" fmla="*/ 56563701 h 3105"/>
              <a:gd name="T60" fmla="*/ 1238236926 w 7545"/>
              <a:gd name="T61" fmla="*/ 90445723 h 3105"/>
              <a:gd name="T62" fmla="*/ 1275199222 w 7545"/>
              <a:gd name="T63" fmla="*/ 130768236 h 3105"/>
              <a:gd name="T64" fmla="*/ 1317201832 w 7545"/>
              <a:gd name="T65" fmla="*/ 176410991 h 3105"/>
              <a:gd name="T66" fmla="*/ 1354164128 w 7545"/>
              <a:gd name="T67" fmla="*/ 226254273 h 3105"/>
              <a:gd name="T68" fmla="*/ 1396166737 w 7545"/>
              <a:gd name="T69" fmla="*/ 278617447 h 3105"/>
              <a:gd name="T70" fmla="*/ 1438449805 w 7545"/>
              <a:gd name="T71" fmla="*/ 332660726 h 3105"/>
              <a:gd name="T72" fmla="*/ 1475412101 w 7545"/>
              <a:gd name="T73" fmla="*/ 387264393 h 3105"/>
              <a:gd name="T74" fmla="*/ 1517414711 w 7545"/>
              <a:gd name="T75" fmla="*/ 440747813 h 3105"/>
              <a:gd name="T76" fmla="*/ 1559697249 w 7545"/>
              <a:gd name="T77" fmla="*/ 493390917 h 3105"/>
              <a:gd name="T78" fmla="*/ 1596379617 w 7545"/>
              <a:gd name="T79" fmla="*/ 542953740 h 3105"/>
              <a:gd name="T80" fmla="*/ 1638662155 w 7545"/>
              <a:gd name="T81" fmla="*/ 589716742 h 3105"/>
              <a:gd name="T82" fmla="*/ 1675624452 w 7545"/>
              <a:gd name="T83" fmla="*/ 633119534 h 3105"/>
              <a:gd name="T84" fmla="*/ 1717347132 w 7545"/>
              <a:gd name="T85" fmla="*/ 672322330 h 3105"/>
              <a:gd name="T86" fmla="*/ 1759909600 w 7545"/>
              <a:gd name="T87" fmla="*/ 707604528 h 3105"/>
              <a:gd name="T88" fmla="*/ 1796591967 w 7545"/>
              <a:gd name="T89" fmla="*/ 739246058 h 3105"/>
              <a:gd name="T90" fmla="*/ 1838874505 w 7545"/>
              <a:gd name="T91" fmla="*/ 766688121 h 3105"/>
              <a:gd name="T92" fmla="*/ 1875836802 w 7545"/>
              <a:gd name="T93" fmla="*/ 790489516 h 3105"/>
              <a:gd name="T94" fmla="*/ 1917559482 w 7545"/>
              <a:gd name="T95" fmla="*/ 810650772 h 3105"/>
              <a:gd name="T96" fmla="*/ 1960121950 w 7545"/>
              <a:gd name="T97" fmla="*/ 828011677 h 3105"/>
              <a:gd name="T98" fmla="*/ 1996804317 w 7545"/>
              <a:gd name="T99" fmla="*/ 842012902 h 3105"/>
              <a:gd name="T100" fmla="*/ 2039086855 w 7545"/>
              <a:gd name="T101" fmla="*/ 853493176 h 3105"/>
              <a:gd name="T102" fmla="*/ 2081089465 w 7545"/>
              <a:gd name="T103" fmla="*/ 863013946 h 310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545" h="3105">
                <a:moveTo>
                  <a:pt x="0" y="3100"/>
                </a:moveTo>
                <a:lnTo>
                  <a:pt x="38" y="3095"/>
                </a:lnTo>
                <a:lnTo>
                  <a:pt x="57" y="3089"/>
                </a:lnTo>
                <a:lnTo>
                  <a:pt x="95" y="3082"/>
                </a:lnTo>
                <a:lnTo>
                  <a:pt x="113" y="3076"/>
                </a:lnTo>
                <a:lnTo>
                  <a:pt x="151" y="3069"/>
                </a:lnTo>
                <a:lnTo>
                  <a:pt x="170" y="3064"/>
                </a:lnTo>
                <a:lnTo>
                  <a:pt x="208" y="3057"/>
                </a:lnTo>
                <a:lnTo>
                  <a:pt x="226" y="3048"/>
                </a:lnTo>
                <a:lnTo>
                  <a:pt x="264" y="3041"/>
                </a:lnTo>
                <a:lnTo>
                  <a:pt x="283" y="3033"/>
                </a:lnTo>
                <a:lnTo>
                  <a:pt x="321" y="3024"/>
                </a:lnTo>
                <a:lnTo>
                  <a:pt x="339" y="3016"/>
                </a:lnTo>
                <a:lnTo>
                  <a:pt x="377" y="3007"/>
                </a:lnTo>
                <a:lnTo>
                  <a:pt x="396" y="2998"/>
                </a:lnTo>
                <a:lnTo>
                  <a:pt x="434" y="2988"/>
                </a:lnTo>
                <a:lnTo>
                  <a:pt x="452" y="2978"/>
                </a:lnTo>
                <a:lnTo>
                  <a:pt x="490" y="2967"/>
                </a:lnTo>
                <a:lnTo>
                  <a:pt x="527" y="2957"/>
                </a:lnTo>
                <a:lnTo>
                  <a:pt x="547" y="2945"/>
                </a:lnTo>
                <a:lnTo>
                  <a:pt x="584" y="2933"/>
                </a:lnTo>
                <a:lnTo>
                  <a:pt x="603" y="2921"/>
                </a:lnTo>
                <a:lnTo>
                  <a:pt x="640" y="2909"/>
                </a:lnTo>
                <a:lnTo>
                  <a:pt x="660" y="2895"/>
                </a:lnTo>
                <a:lnTo>
                  <a:pt x="697" y="2882"/>
                </a:lnTo>
                <a:lnTo>
                  <a:pt x="715" y="2868"/>
                </a:lnTo>
                <a:lnTo>
                  <a:pt x="753" y="2852"/>
                </a:lnTo>
                <a:lnTo>
                  <a:pt x="772" y="2838"/>
                </a:lnTo>
                <a:lnTo>
                  <a:pt x="810" y="2823"/>
                </a:lnTo>
                <a:lnTo>
                  <a:pt x="828" y="2807"/>
                </a:lnTo>
                <a:lnTo>
                  <a:pt x="866" y="2790"/>
                </a:lnTo>
                <a:lnTo>
                  <a:pt x="885" y="2773"/>
                </a:lnTo>
                <a:lnTo>
                  <a:pt x="923" y="2755"/>
                </a:lnTo>
                <a:lnTo>
                  <a:pt x="941" y="2738"/>
                </a:lnTo>
                <a:lnTo>
                  <a:pt x="979" y="2720"/>
                </a:lnTo>
                <a:lnTo>
                  <a:pt x="998" y="2700"/>
                </a:lnTo>
                <a:lnTo>
                  <a:pt x="1036" y="2680"/>
                </a:lnTo>
                <a:lnTo>
                  <a:pt x="1054" y="2661"/>
                </a:lnTo>
                <a:lnTo>
                  <a:pt x="1092" y="2640"/>
                </a:lnTo>
                <a:lnTo>
                  <a:pt x="1111" y="2618"/>
                </a:lnTo>
                <a:lnTo>
                  <a:pt x="1149" y="2596"/>
                </a:lnTo>
                <a:lnTo>
                  <a:pt x="1186" y="2573"/>
                </a:lnTo>
                <a:lnTo>
                  <a:pt x="1205" y="2551"/>
                </a:lnTo>
                <a:lnTo>
                  <a:pt x="1242" y="2527"/>
                </a:lnTo>
                <a:lnTo>
                  <a:pt x="1262" y="2503"/>
                </a:lnTo>
                <a:lnTo>
                  <a:pt x="1299" y="2479"/>
                </a:lnTo>
                <a:lnTo>
                  <a:pt x="1318" y="2454"/>
                </a:lnTo>
                <a:lnTo>
                  <a:pt x="1355" y="2427"/>
                </a:lnTo>
                <a:lnTo>
                  <a:pt x="1375" y="2401"/>
                </a:lnTo>
                <a:lnTo>
                  <a:pt x="1412" y="2375"/>
                </a:lnTo>
                <a:lnTo>
                  <a:pt x="1430" y="2347"/>
                </a:lnTo>
                <a:lnTo>
                  <a:pt x="1468" y="2318"/>
                </a:lnTo>
                <a:lnTo>
                  <a:pt x="1486" y="2290"/>
                </a:lnTo>
                <a:lnTo>
                  <a:pt x="1525" y="2261"/>
                </a:lnTo>
                <a:lnTo>
                  <a:pt x="1543" y="2231"/>
                </a:lnTo>
                <a:lnTo>
                  <a:pt x="1581" y="2200"/>
                </a:lnTo>
                <a:lnTo>
                  <a:pt x="1599" y="2169"/>
                </a:lnTo>
                <a:lnTo>
                  <a:pt x="1638" y="2138"/>
                </a:lnTo>
                <a:lnTo>
                  <a:pt x="1656" y="2106"/>
                </a:lnTo>
                <a:lnTo>
                  <a:pt x="1694" y="2073"/>
                </a:lnTo>
                <a:lnTo>
                  <a:pt x="1713" y="2041"/>
                </a:lnTo>
                <a:lnTo>
                  <a:pt x="1751" y="2007"/>
                </a:lnTo>
                <a:lnTo>
                  <a:pt x="1787" y="1973"/>
                </a:lnTo>
                <a:lnTo>
                  <a:pt x="1807" y="1939"/>
                </a:lnTo>
                <a:lnTo>
                  <a:pt x="1844" y="1904"/>
                </a:lnTo>
                <a:lnTo>
                  <a:pt x="1864" y="1869"/>
                </a:lnTo>
                <a:lnTo>
                  <a:pt x="1900" y="1834"/>
                </a:lnTo>
                <a:lnTo>
                  <a:pt x="1920" y="1797"/>
                </a:lnTo>
                <a:lnTo>
                  <a:pt x="1957" y="1762"/>
                </a:lnTo>
                <a:lnTo>
                  <a:pt x="1977" y="1724"/>
                </a:lnTo>
                <a:lnTo>
                  <a:pt x="2013" y="1687"/>
                </a:lnTo>
                <a:lnTo>
                  <a:pt x="2033" y="1650"/>
                </a:lnTo>
                <a:lnTo>
                  <a:pt x="2070" y="1612"/>
                </a:lnTo>
                <a:lnTo>
                  <a:pt x="2090" y="1574"/>
                </a:lnTo>
                <a:lnTo>
                  <a:pt x="2127" y="1536"/>
                </a:lnTo>
                <a:lnTo>
                  <a:pt x="2145" y="1498"/>
                </a:lnTo>
                <a:lnTo>
                  <a:pt x="2183" y="1460"/>
                </a:lnTo>
                <a:lnTo>
                  <a:pt x="2201" y="1421"/>
                </a:lnTo>
                <a:lnTo>
                  <a:pt x="2240" y="1383"/>
                </a:lnTo>
                <a:lnTo>
                  <a:pt x="2258" y="1343"/>
                </a:lnTo>
                <a:lnTo>
                  <a:pt x="2296" y="1305"/>
                </a:lnTo>
                <a:lnTo>
                  <a:pt x="2314" y="1266"/>
                </a:lnTo>
                <a:lnTo>
                  <a:pt x="2353" y="1226"/>
                </a:lnTo>
                <a:lnTo>
                  <a:pt x="2371" y="1188"/>
                </a:lnTo>
                <a:lnTo>
                  <a:pt x="2409" y="1149"/>
                </a:lnTo>
                <a:lnTo>
                  <a:pt x="2447" y="1111"/>
                </a:lnTo>
                <a:lnTo>
                  <a:pt x="2466" y="1071"/>
                </a:lnTo>
                <a:lnTo>
                  <a:pt x="2502" y="1033"/>
                </a:lnTo>
                <a:lnTo>
                  <a:pt x="2522" y="995"/>
                </a:lnTo>
                <a:lnTo>
                  <a:pt x="2559" y="957"/>
                </a:lnTo>
                <a:lnTo>
                  <a:pt x="2579" y="919"/>
                </a:lnTo>
                <a:lnTo>
                  <a:pt x="2615" y="881"/>
                </a:lnTo>
                <a:lnTo>
                  <a:pt x="2635" y="844"/>
                </a:lnTo>
                <a:lnTo>
                  <a:pt x="2672" y="808"/>
                </a:lnTo>
                <a:lnTo>
                  <a:pt x="2692" y="771"/>
                </a:lnTo>
                <a:lnTo>
                  <a:pt x="2728" y="734"/>
                </a:lnTo>
                <a:lnTo>
                  <a:pt x="2748" y="699"/>
                </a:lnTo>
                <a:lnTo>
                  <a:pt x="2785" y="664"/>
                </a:lnTo>
                <a:lnTo>
                  <a:pt x="2805" y="630"/>
                </a:lnTo>
                <a:lnTo>
                  <a:pt x="2841" y="596"/>
                </a:lnTo>
                <a:lnTo>
                  <a:pt x="2860" y="562"/>
                </a:lnTo>
                <a:lnTo>
                  <a:pt x="2898" y="530"/>
                </a:lnTo>
                <a:lnTo>
                  <a:pt x="2916" y="499"/>
                </a:lnTo>
                <a:lnTo>
                  <a:pt x="2954" y="467"/>
                </a:lnTo>
                <a:lnTo>
                  <a:pt x="2973" y="437"/>
                </a:lnTo>
                <a:lnTo>
                  <a:pt x="3011" y="407"/>
                </a:lnTo>
                <a:lnTo>
                  <a:pt x="3049" y="378"/>
                </a:lnTo>
                <a:lnTo>
                  <a:pt x="3067" y="350"/>
                </a:lnTo>
                <a:lnTo>
                  <a:pt x="3106" y="323"/>
                </a:lnTo>
                <a:lnTo>
                  <a:pt x="3124" y="298"/>
                </a:lnTo>
                <a:lnTo>
                  <a:pt x="3162" y="272"/>
                </a:lnTo>
                <a:lnTo>
                  <a:pt x="3181" y="248"/>
                </a:lnTo>
                <a:lnTo>
                  <a:pt x="3217" y="224"/>
                </a:lnTo>
                <a:lnTo>
                  <a:pt x="3237" y="202"/>
                </a:lnTo>
                <a:lnTo>
                  <a:pt x="3274" y="181"/>
                </a:lnTo>
                <a:lnTo>
                  <a:pt x="3294" y="161"/>
                </a:lnTo>
                <a:lnTo>
                  <a:pt x="3330" y="141"/>
                </a:lnTo>
                <a:lnTo>
                  <a:pt x="3350" y="124"/>
                </a:lnTo>
                <a:lnTo>
                  <a:pt x="3387" y="107"/>
                </a:lnTo>
                <a:lnTo>
                  <a:pt x="3407" y="92"/>
                </a:lnTo>
                <a:lnTo>
                  <a:pt x="3443" y="76"/>
                </a:lnTo>
                <a:lnTo>
                  <a:pt x="3463" y="64"/>
                </a:lnTo>
                <a:lnTo>
                  <a:pt x="3500" y="52"/>
                </a:lnTo>
                <a:lnTo>
                  <a:pt x="3520" y="41"/>
                </a:lnTo>
                <a:lnTo>
                  <a:pt x="3556" y="31"/>
                </a:lnTo>
                <a:lnTo>
                  <a:pt x="3575" y="23"/>
                </a:lnTo>
                <a:lnTo>
                  <a:pt x="3613" y="16"/>
                </a:lnTo>
                <a:lnTo>
                  <a:pt x="3631" y="10"/>
                </a:lnTo>
                <a:lnTo>
                  <a:pt x="3669" y="6"/>
                </a:lnTo>
                <a:lnTo>
                  <a:pt x="3708" y="3"/>
                </a:lnTo>
                <a:lnTo>
                  <a:pt x="3726" y="0"/>
                </a:lnTo>
                <a:lnTo>
                  <a:pt x="3764" y="0"/>
                </a:lnTo>
                <a:lnTo>
                  <a:pt x="3782" y="0"/>
                </a:lnTo>
                <a:lnTo>
                  <a:pt x="3821" y="3"/>
                </a:lnTo>
                <a:lnTo>
                  <a:pt x="3839" y="6"/>
                </a:lnTo>
                <a:lnTo>
                  <a:pt x="3877" y="10"/>
                </a:lnTo>
                <a:lnTo>
                  <a:pt x="3895" y="16"/>
                </a:lnTo>
                <a:lnTo>
                  <a:pt x="3932" y="23"/>
                </a:lnTo>
                <a:lnTo>
                  <a:pt x="3952" y="31"/>
                </a:lnTo>
                <a:lnTo>
                  <a:pt x="3989" y="41"/>
                </a:lnTo>
                <a:lnTo>
                  <a:pt x="4008" y="52"/>
                </a:lnTo>
                <a:lnTo>
                  <a:pt x="4045" y="64"/>
                </a:lnTo>
                <a:lnTo>
                  <a:pt x="4065" y="76"/>
                </a:lnTo>
                <a:lnTo>
                  <a:pt x="4102" y="92"/>
                </a:lnTo>
                <a:lnTo>
                  <a:pt x="4122" y="107"/>
                </a:lnTo>
                <a:lnTo>
                  <a:pt x="4158" y="124"/>
                </a:lnTo>
                <a:lnTo>
                  <a:pt x="4178" y="141"/>
                </a:lnTo>
                <a:lnTo>
                  <a:pt x="4215" y="161"/>
                </a:lnTo>
                <a:lnTo>
                  <a:pt x="4233" y="181"/>
                </a:lnTo>
                <a:lnTo>
                  <a:pt x="4271" y="202"/>
                </a:lnTo>
                <a:lnTo>
                  <a:pt x="4309" y="224"/>
                </a:lnTo>
                <a:lnTo>
                  <a:pt x="4328" y="248"/>
                </a:lnTo>
                <a:lnTo>
                  <a:pt x="4366" y="272"/>
                </a:lnTo>
                <a:lnTo>
                  <a:pt x="4384" y="298"/>
                </a:lnTo>
                <a:lnTo>
                  <a:pt x="4422" y="323"/>
                </a:lnTo>
                <a:lnTo>
                  <a:pt x="4441" y="350"/>
                </a:lnTo>
                <a:lnTo>
                  <a:pt x="4479" y="378"/>
                </a:lnTo>
                <a:lnTo>
                  <a:pt x="4497" y="407"/>
                </a:lnTo>
                <a:lnTo>
                  <a:pt x="4535" y="437"/>
                </a:lnTo>
                <a:lnTo>
                  <a:pt x="4554" y="467"/>
                </a:lnTo>
                <a:lnTo>
                  <a:pt x="4591" y="499"/>
                </a:lnTo>
                <a:lnTo>
                  <a:pt x="4610" y="530"/>
                </a:lnTo>
                <a:lnTo>
                  <a:pt x="4647" y="562"/>
                </a:lnTo>
                <a:lnTo>
                  <a:pt x="4667" y="596"/>
                </a:lnTo>
                <a:lnTo>
                  <a:pt x="4704" y="630"/>
                </a:lnTo>
                <a:lnTo>
                  <a:pt x="4723" y="664"/>
                </a:lnTo>
                <a:lnTo>
                  <a:pt x="4760" y="699"/>
                </a:lnTo>
                <a:lnTo>
                  <a:pt x="4780" y="734"/>
                </a:lnTo>
                <a:lnTo>
                  <a:pt x="4817" y="771"/>
                </a:lnTo>
                <a:lnTo>
                  <a:pt x="4836" y="808"/>
                </a:lnTo>
                <a:lnTo>
                  <a:pt x="4873" y="844"/>
                </a:lnTo>
                <a:lnTo>
                  <a:pt x="4911" y="881"/>
                </a:lnTo>
                <a:lnTo>
                  <a:pt x="4930" y="919"/>
                </a:lnTo>
                <a:lnTo>
                  <a:pt x="4968" y="957"/>
                </a:lnTo>
                <a:lnTo>
                  <a:pt x="4986" y="995"/>
                </a:lnTo>
                <a:lnTo>
                  <a:pt x="5024" y="1033"/>
                </a:lnTo>
                <a:lnTo>
                  <a:pt x="5043" y="1071"/>
                </a:lnTo>
                <a:lnTo>
                  <a:pt x="5081" y="1111"/>
                </a:lnTo>
                <a:lnTo>
                  <a:pt x="5099" y="1149"/>
                </a:lnTo>
                <a:lnTo>
                  <a:pt x="5137" y="1188"/>
                </a:lnTo>
                <a:lnTo>
                  <a:pt x="5156" y="1226"/>
                </a:lnTo>
                <a:lnTo>
                  <a:pt x="5194" y="1266"/>
                </a:lnTo>
                <a:lnTo>
                  <a:pt x="5212" y="1305"/>
                </a:lnTo>
                <a:lnTo>
                  <a:pt x="5250" y="1343"/>
                </a:lnTo>
                <a:lnTo>
                  <a:pt x="5269" y="1383"/>
                </a:lnTo>
                <a:lnTo>
                  <a:pt x="5306" y="1421"/>
                </a:lnTo>
                <a:lnTo>
                  <a:pt x="5325" y="1460"/>
                </a:lnTo>
                <a:lnTo>
                  <a:pt x="5362" y="1498"/>
                </a:lnTo>
                <a:lnTo>
                  <a:pt x="5382" y="1536"/>
                </a:lnTo>
                <a:lnTo>
                  <a:pt x="5419" y="1574"/>
                </a:lnTo>
                <a:lnTo>
                  <a:pt x="5438" y="1612"/>
                </a:lnTo>
                <a:lnTo>
                  <a:pt x="5475" y="1650"/>
                </a:lnTo>
                <a:lnTo>
                  <a:pt x="5495" y="1687"/>
                </a:lnTo>
                <a:lnTo>
                  <a:pt x="5532" y="1724"/>
                </a:lnTo>
                <a:lnTo>
                  <a:pt x="5570" y="1762"/>
                </a:lnTo>
                <a:lnTo>
                  <a:pt x="5588" y="1797"/>
                </a:lnTo>
                <a:lnTo>
                  <a:pt x="5626" y="1834"/>
                </a:lnTo>
                <a:lnTo>
                  <a:pt x="5645" y="1869"/>
                </a:lnTo>
                <a:lnTo>
                  <a:pt x="5683" y="1904"/>
                </a:lnTo>
                <a:lnTo>
                  <a:pt x="5701" y="1939"/>
                </a:lnTo>
                <a:lnTo>
                  <a:pt x="5739" y="1973"/>
                </a:lnTo>
                <a:lnTo>
                  <a:pt x="5758" y="2007"/>
                </a:lnTo>
                <a:lnTo>
                  <a:pt x="5796" y="2041"/>
                </a:lnTo>
                <a:lnTo>
                  <a:pt x="5814" y="2073"/>
                </a:lnTo>
                <a:lnTo>
                  <a:pt x="5852" y="2106"/>
                </a:lnTo>
                <a:lnTo>
                  <a:pt x="5871" y="2138"/>
                </a:lnTo>
                <a:lnTo>
                  <a:pt x="5909" y="2169"/>
                </a:lnTo>
                <a:lnTo>
                  <a:pt x="5927" y="2200"/>
                </a:lnTo>
                <a:lnTo>
                  <a:pt x="5965" y="2231"/>
                </a:lnTo>
                <a:lnTo>
                  <a:pt x="5984" y="2261"/>
                </a:lnTo>
                <a:lnTo>
                  <a:pt x="6020" y="2290"/>
                </a:lnTo>
                <a:lnTo>
                  <a:pt x="6040" y="2318"/>
                </a:lnTo>
                <a:lnTo>
                  <a:pt x="6077" y="2347"/>
                </a:lnTo>
                <a:lnTo>
                  <a:pt x="6097" y="2375"/>
                </a:lnTo>
                <a:lnTo>
                  <a:pt x="6133" y="2401"/>
                </a:lnTo>
                <a:lnTo>
                  <a:pt x="6172" y="2427"/>
                </a:lnTo>
                <a:lnTo>
                  <a:pt x="6190" y="2454"/>
                </a:lnTo>
                <a:lnTo>
                  <a:pt x="6228" y="2479"/>
                </a:lnTo>
                <a:lnTo>
                  <a:pt x="6246" y="2503"/>
                </a:lnTo>
                <a:lnTo>
                  <a:pt x="6285" y="2527"/>
                </a:lnTo>
                <a:lnTo>
                  <a:pt x="6303" y="2551"/>
                </a:lnTo>
                <a:lnTo>
                  <a:pt x="6341" y="2573"/>
                </a:lnTo>
                <a:lnTo>
                  <a:pt x="6360" y="2596"/>
                </a:lnTo>
                <a:lnTo>
                  <a:pt x="6398" y="2618"/>
                </a:lnTo>
                <a:lnTo>
                  <a:pt x="6416" y="2640"/>
                </a:lnTo>
                <a:lnTo>
                  <a:pt x="6454" y="2661"/>
                </a:lnTo>
                <a:lnTo>
                  <a:pt x="6473" y="2680"/>
                </a:lnTo>
                <a:lnTo>
                  <a:pt x="6511" y="2700"/>
                </a:lnTo>
                <a:lnTo>
                  <a:pt x="6529" y="2720"/>
                </a:lnTo>
                <a:lnTo>
                  <a:pt x="6567" y="2738"/>
                </a:lnTo>
                <a:lnTo>
                  <a:pt x="6586" y="2755"/>
                </a:lnTo>
                <a:lnTo>
                  <a:pt x="6624" y="2773"/>
                </a:lnTo>
                <a:lnTo>
                  <a:pt x="6642" y="2790"/>
                </a:lnTo>
                <a:lnTo>
                  <a:pt x="6680" y="2807"/>
                </a:lnTo>
                <a:lnTo>
                  <a:pt x="6699" y="2823"/>
                </a:lnTo>
                <a:lnTo>
                  <a:pt x="6735" y="2838"/>
                </a:lnTo>
                <a:lnTo>
                  <a:pt x="6755" y="2852"/>
                </a:lnTo>
                <a:lnTo>
                  <a:pt x="6792" y="2868"/>
                </a:lnTo>
                <a:lnTo>
                  <a:pt x="6830" y="2882"/>
                </a:lnTo>
                <a:lnTo>
                  <a:pt x="6848" y="2895"/>
                </a:lnTo>
                <a:lnTo>
                  <a:pt x="6887" y="2909"/>
                </a:lnTo>
                <a:lnTo>
                  <a:pt x="6905" y="2921"/>
                </a:lnTo>
                <a:lnTo>
                  <a:pt x="6943" y="2933"/>
                </a:lnTo>
                <a:lnTo>
                  <a:pt x="6961" y="2945"/>
                </a:lnTo>
                <a:lnTo>
                  <a:pt x="7000" y="2957"/>
                </a:lnTo>
                <a:lnTo>
                  <a:pt x="7018" y="2967"/>
                </a:lnTo>
                <a:lnTo>
                  <a:pt x="7056" y="2978"/>
                </a:lnTo>
                <a:lnTo>
                  <a:pt x="7074" y="2988"/>
                </a:lnTo>
                <a:lnTo>
                  <a:pt x="7113" y="2998"/>
                </a:lnTo>
                <a:lnTo>
                  <a:pt x="7131" y="3007"/>
                </a:lnTo>
                <a:lnTo>
                  <a:pt x="7169" y="3016"/>
                </a:lnTo>
                <a:lnTo>
                  <a:pt x="7187" y="3024"/>
                </a:lnTo>
                <a:lnTo>
                  <a:pt x="7226" y="3033"/>
                </a:lnTo>
                <a:lnTo>
                  <a:pt x="7244" y="3041"/>
                </a:lnTo>
                <a:lnTo>
                  <a:pt x="7282" y="3048"/>
                </a:lnTo>
                <a:lnTo>
                  <a:pt x="7301" y="3057"/>
                </a:lnTo>
                <a:lnTo>
                  <a:pt x="7339" y="3064"/>
                </a:lnTo>
                <a:lnTo>
                  <a:pt x="7357" y="3069"/>
                </a:lnTo>
                <a:lnTo>
                  <a:pt x="7395" y="3076"/>
                </a:lnTo>
                <a:lnTo>
                  <a:pt x="7432" y="3082"/>
                </a:lnTo>
                <a:lnTo>
                  <a:pt x="7450" y="3089"/>
                </a:lnTo>
                <a:lnTo>
                  <a:pt x="7488" y="3095"/>
                </a:lnTo>
                <a:lnTo>
                  <a:pt x="7507" y="3100"/>
                </a:lnTo>
                <a:lnTo>
                  <a:pt x="7545" y="3105"/>
                </a:lnTo>
              </a:path>
            </a:pathLst>
          </a:custGeom>
          <a:noFill/>
          <a:ln w="635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4AB21E00-D104-9243-339D-99EFE5A10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057400"/>
            <a:ext cx="5105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09C15726-9EF9-0C2E-4793-1AB0BC4F3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90775"/>
            <a:ext cx="81026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b="1" i="1" dirty="0" err="1">
                <a:solidFill>
                  <a:srgbClr val="990000"/>
                </a:solidFill>
              </a:rPr>
              <a:t>Nível</a:t>
            </a:r>
            <a:r>
              <a:rPr lang="en-US" altLang="pt-BR" b="1" i="1" dirty="0">
                <a:solidFill>
                  <a:srgbClr val="990000"/>
                </a:solidFill>
              </a:rPr>
              <a:t> de </a:t>
            </a:r>
            <a:r>
              <a:rPr lang="en-US" altLang="pt-BR" b="1" i="1" dirty="0" err="1">
                <a:solidFill>
                  <a:srgbClr val="990000"/>
                </a:solidFill>
              </a:rPr>
              <a:t>Produção</a:t>
            </a:r>
            <a:endParaRPr lang="en-US" altLang="pt-BR" b="1" i="1" dirty="0">
              <a:solidFill>
                <a:srgbClr val="9900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b="1" i="1" dirty="0">
                <a:solidFill>
                  <a:srgbClr val="990000"/>
                </a:solidFill>
              </a:rPr>
              <a:t>Performance dos </a:t>
            </a:r>
            <a:r>
              <a:rPr lang="en-US" altLang="pt-BR" b="1" i="1" dirty="0" err="1">
                <a:solidFill>
                  <a:srgbClr val="990000"/>
                </a:solidFill>
              </a:rPr>
              <a:t>Colaboradores</a:t>
            </a:r>
            <a:endParaRPr lang="en-US" altLang="pt-BR" b="1" i="1" dirty="0">
              <a:solidFill>
                <a:srgbClr val="9900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b="1" i="1" dirty="0" err="1">
                <a:solidFill>
                  <a:srgbClr val="990000"/>
                </a:solidFill>
              </a:rPr>
              <a:t>Taxas</a:t>
            </a:r>
            <a:r>
              <a:rPr lang="en-US" altLang="pt-BR" b="1" i="1" dirty="0">
                <a:solidFill>
                  <a:srgbClr val="990000"/>
                </a:solidFill>
              </a:rPr>
              <a:t> de </a:t>
            </a:r>
            <a:r>
              <a:rPr lang="en-US" altLang="pt-BR" b="1" i="1" dirty="0" err="1">
                <a:solidFill>
                  <a:srgbClr val="990000"/>
                </a:solidFill>
              </a:rPr>
              <a:t>Juros</a:t>
            </a:r>
            <a:endParaRPr lang="en-US" altLang="pt-BR" b="1" i="1" dirty="0">
              <a:solidFill>
                <a:srgbClr val="9900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b="1" i="1" dirty="0" err="1">
                <a:solidFill>
                  <a:srgbClr val="990000"/>
                </a:solidFill>
              </a:rPr>
              <a:t>Crescimento</a:t>
            </a:r>
            <a:r>
              <a:rPr lang="en-US" altLang="pt-BR" b="1" i="1" dirty="0">
                <a:solidFill>
                  <a:srgbClr val="990000"/>
                </a:solidFill>
              </a:rPr>
              <a:t> </a:t>
            </a:r>
            <a:r>
              <a:rPr lang="en-US" altLang="pt-BR" b="1" i="1" dirty="0" err="1">
                <a:solidFill>
                  <a:srgbClr val="990000"/>
                </a:solidFill>
              </a:rPr>
              <a:t>Econômico</a:t>
            </a:r>
            <a:endParaRPr lang="en-US" altLang="pt-BR" b="1" i="1" dirty="0">
              <a:solidFill>
                <a:srgbClr val="9900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b="1" i="1" dirty="0" err="1">
                <a:solidFill>
                  <a:srgbClr val="990000"/>
                </a:solidFill>
              </a:rPr>
              <a:t>Nível</a:t>
            </a:r>
            <a:r>
              <a:rPr lang="en-US" altLang="pt-BR" b="1" i="1" dirty="0">
                <a:solidFill>
                  <a:srgbClr val="990000"/>
                </a:solidFill>
              </a:rPr>
              <a:t> de </a:t>
            </a:r>
            <a:r>
              <a:rPr lang="en-US" altLang="pt-BR" b="1" i="1" dirty="0" err="1">
                <a:solidFill>
                  <a:srgbClr val="990000"/>
                </a:solidFill>
              </a:rPr>
              <a:t>Vendas</a:t>
            </a:r>
            <a:endParaRPr lang="en-US" altLang="pt-BR" b="1" i="1" dirty="0">
              <a:solidFill>
                <a:srgbClr val="9900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b="1" i="1" dirty="0" err="1">
                <a:solidFill>
                  <a:srgbClr val="990000"/>
                </a:solidFill>
              </a:rPr>
              <a:t>Nível</a:t>
            </a:r>
            <a:r>
              <a:rPr lang="en-US" altLang="pt-BR" b="1" i="1" dirty="0">
                <a:solidFill>
                  <a:srgbClr val="990000"/>
                </a:solidFill>
              </a:rPr>
              <a:t> de Custos</a:t>
            </a:r>
          </a:p>
        </p:txBody>
      </p:sp>
      <p:sp>
        <p:nvSpPr>
          <p:cNvPr id="22534" name="Text Box 9">
            <a:extLst>
              <a:ext uri="{FF2B5EF4-FFF2-40B4-BE49-F238E27FC236}">
                <a16:creationId xmlns:a16="http://schemas.microsoft.com/office/drawing/2014/main" id="{FAD3CA4A-F298-DED2-8741-3430AB9B9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286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1200"/>
              <a:t>19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4">
            <a:extLst>
              <a:ext uri="{FF2B5EF4-FFF2-40B4-BE49-F238E27FC236}">
                <a16:creationId xmlns:a16="http://schemas.microsoft.com/office/drawing/2014/main" id="{FA507D8F-9212-B3F2-831C-4C76860E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C127E7-3F77-46FF-8B0E-2C84062BFFCB}" type="slidenum">
              <a:rPr lang="en-US" altLang="pt-BR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pt-BR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2A94261-133D-AFB2-752F-9F2797C83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pt-BR" sz="2800" b="1" u="sng" dirty="0" err="1"/>
              <a:t>Risco</a:t>
            </a:r>
            <a:r>
              <a:rPr lang="en-US" altLang="pt-BR" sz="2800" b="1" u="sng" dirty="0"/>
              <a:t> </a:t>
            </a:r>
            <a:r>
              <a:rPr lang="en-US" altLang="pt-BR" sz="2800" b="1" u="sng" dirty="0" err="1"/>
              <a:t>Financeiro</a:t>
            </a:r>
            <a:br>
              <a:rPr lang="en-US" altLang="pt-BR" sz="2800" b="1" dirty="0"/>
            </a:br>
            <a:r>
              <a:rPr lang="en-US" altLang="pt-BR" sz="2800" b="1" dirty="0" err="1">
                <a:solidFill>
                  <a:srgbClr val="990033"/>
                </a:solidFill>
              </a:rPr>
              <a:t>Risco</a:t>
            </a:r>
            <a:r>
              <a:rPr lang="en-US" altLang="pt-BR" sz="2800" b="1" dirty="0"/>
              <a:t>: a </a:t>
            </a:r>
            <a:r>
              <a:rPr lang="en-US" altLang="pt-BR" sz="2800" b="1" dirty="0" err="1"/>
              <a:t>elevação</a:t>
            </a:r>
            <a:r>
              <a:rPr lang="en-US" altLang="pt-BR" sz="2800" b="1" dirty="0"/>
              <a:t> da taxa de </a:t>
            </a:r>
            <a:r>
              <a:rPr lang="en-US" altLang="pt-BR" sz="2800" b="1" dirty="0" err="1"/>
              <a:t>juros</a:t>
            </a:r>
            <a:r>
              <a:rPr lang="en-US" altLang="pt-BR" sz="2800" b="1" dirty="0"/>
              <a:t> altera a </a:t>
            </a:r>
            <a:r>
              <a:rPr lang="en-US" altLang="pt-BR" sz="2800" b="1" dirty="0" err="1"/>
              <a:t>geração</a:t>
            </a:r>
            <a:r>
              <a:rPr lang="en-US" altLang="pt-BR" sz="2800" b="1" dirty="0"/>
              <a:t> de </a:t>
            </a:r>
            <a:r>
              <a:rPr lang="en-US" altLang="pt-BR" sz="2800" b="1" dirty="0" err="1"/>
              <a:t>fluxos</a:t>
            </a:r>
            <a:r>
              <a:rPr lang="en-US" altLang="pt-BR" sz="2800" b="1" dirty="0"/>
              <a:t> de </a:t>
            </a:r>
            <a:r>
              <a:rPr lang="en-US" altLang="pt-BR" sz="2800" b="1" dirty="0" err="1"/>
              <a:t>caixa</a:t>
            </a:r>
            <a:endParaRPr lang="en-US" altLang="pt-BR" sz="2800" b="1" dirty="0">
              <a:solidFill>
                <a:srgbClr val="990033"/>
              </a:solidFill>
            </a:endParaRPr>
          </a:p>
        </p:txBody>
      </p:sp>
      <p:sp>
        <p:nvSpPr>
          <p:cNvPr id="26628" name="Freeform 3">
            <a:extLst>
              <a:ext uri="{FF2B5EF4-FFF2-40B4-BE49-F238E27FC236}">
                <a16:creationId xmlns:a16="http://schemas.microsoft.com/office/drawing/2014/main" id="{35AAB4C2-9BBB-14D8-32D6-3B43BEA1B236}"/>
              </a:ext>
            </a:extLst>
          </p:cNvPr>
          <p:cNvSpPr>
            <a:spLocks/>
          </p:cNvSpPr>
          <p:nvPr/>
        </p:nvSpPr>
        <p:spPr bwMode="auto">
          <a:xfrm>
            <a:off x="1065213" y="2794000"/>
            <a:ext cx="6588125" cy="1751013"/>
          </a:xfrm>
          <a:custGeom>
            <a:avLst/>
            <a:gdLst>
              <a:gd name="T0" fmla="*/ 78124844 w 8300"/>
              <a:gd name="T1" fmla="*/ 1376647690 h 2207"/>
              <a:gd name="T2" fmla="*/ 182081488 w 8300"/>
              <a:gd name="T3" fmla="*/ 1360910788 h 2207"/>
              <a:gd name="T4" fmla="*/ 273437350 w 8300"/>
              <a:gd name="T5" fmla="*/ 1340768188 h 2207"/>
              <a:gd name="T6" fmla="*/ 378023438 w 8300"/>
              <a:gd name="T7" fmla="*/ 1316848256 h 2207"/>
              <a:gd name="T8" fmla="*/ 481980081 w 8300"/>
              <a:gd name="T9" fmla="*/ 1289151784 h 2207"/>
              <a:gd name="T10" fmla="*/ 573335944 w 8300"/>
              <a:gd name="T11" fmla="*/ 1255160552 h 2207"/>
              <a:gd name="T12" fmla="*/ 677922031 w 8300"/>
              <a:gd name="T13" fmla="*/ 1216133669 h 2207"/>
              <a:gd name="T14" fmla="*/ 768647656 w 8300"/>
              <a:gd name="T15" fmla="*/ 1171441185 h 2207"/>
              <a:gd name="T16" fmla="*/ 873234538 w 8300"/>
              <a:gd name="T17" fmla="*/ 1119824781 h 2207"/>
              <a:gd name="T18" fmla="*/ 977820625 w 8300"/>
              <a:gd name="T19" fmla="*/ 1061913616 h 2207"/>
              <a:gd name="T20" fmla="*/ 1069176488 w 8300"/>
              <a:gd name="T21" fmla="*/ 997707690 h 2207"/>
              <a:gd name="T22" fmla="*/ 1173762575 w 8300"/>
              <a:gd name="T23" fmla="*/ 927836956 h 2207"/>
              <a:gd name="T24" fmla="*/ 1277719219 w 8300"/>
              <a:gd name="T25" fmla="*/ 851670667 h 2207"/>
              <a:gd name="T26" fmla="*/ 1368444844 w 8300"/>
              <a:gd name="T27" fmla="*/ 771728633 h 2207"/>
              <a:gd name="T28" fmla="*/ 1473031725 w 8300"/>
              <a:gd name="T29" fmla="*/ 687380107 h 2207"/>
              <a:gd name="T30" fmla="*/ 1564386794 w 8300"/>
              <a:gd name="T31" fmla="*/ 601142518 h 2207"/>
              <a:gd name="T32" fmla="*/ 1668973675 w 8300"/>
              <a:gd name="T33" fmla="*/ 514275771 h 2207"/>
              <a:gd name="T34" fmla="*/ 1773559763 w 8300"/>
              <a:gd name="T35" fmla="*/ 428668135 h 2207"/>
              <a:gd name="T36" fmla="*/ 1864285388 w 8300"/>
              <a:gd name="T37" fmla="*/ 345577926 h 2207"/>
              <a:gd name="T38" fmla="*/ 1968242031 w 8300"/>
              <a:gd name="T39" fmla="*/ 267524162 h 2207"/>
              <a:gd name="T40" fmla="*/ 2060228131 w 8300"/>
              <a:gd name="T41" fmla="*/ 195135205 h 2207"/>
              <a:gd name="T42" fmla="*/ 2147483646 w 8300"/>
              <a:gd name="T43" fmla="*/ 132817549 h 2207"/>
              <a:gd name="T44" fmla="*/ 2147483646 w 8300"/>
              <a:gd name="T45" fmla="*/ 81201145 h 2207"/>
              <a:gd name="T46" fmla="*/ 2147483646 w 8300"/>
              <a:gd name="T47" fmla="*/ 40915152 h 2207"/>
              <a:gd name="T48" fmla="*/ 2147483646 w 8300"/>
              <a:gd name="T49" fmla="*/ 13848632 h 2207"/>
              <a:gd name="T50" fmla="*/ 2147483646 w 8300"/>
              <a:gd name="T51" fmla="*/ 1259111 h 2207"/>
              <a:gd name="T52" fmla="*/ 2147483646 w 8300"/>
              <a:gd name="T53" fmla="*/ 2518222 h 2207"/>
              <a:gd name="T54" fmla="*/ 2147483646 w 8300"/>
              <a:gd name="T55" fmla="*/ 18254330 h 2207"/>
              <a:gd name="T56" fmla="*/ 2147483646 w 8300"/>
              <a:gd name="T57" fmla="*/ 47839865 h 2207"/>
              <a:gd name="T58" fmla="*/ 2147483646 w 8300"/>
              <a:gd name="T59" fmla="*/ 90643286 h 2207"/>
              <a:gd name="T60" fmla="*/ 2147483646 w 8300"/>
              <a:gd name="T61" fmla="*/ 144777912 h 2207"/>
              <a:gd name="T62" fmla="*/ 2147483646 w 8300"/>
              <a:gd name="T63" fmla="*/ 208983838 h 2207"/>
              <a:gd name="T64" fmla="*/ 2147483646 w 8300"/>
              <a:gd name="T65" fmla="*/ 282631111 h 2207"/>
              <a:gd name="T66" fmla="*/ 2147483646 w 8300"/>
              <a:gd name="T67" fmla="*/ 361314828 h 2207"/>
              <a:gd name="T68" fmla="*/ 2147483646 w 8300"/>
              <a:gd name="T69" fmla="*/ 445664147 h 2207"/>
              <a:gd name="T70" fmla="*/ 2147483646 w 8300"/>
              <a:gd name="T71" fmla="*/ 531900943 h 2207"/>
              <a:gd name="T72" fmla="*/ 2147483646 w 8300"/>
              <a:gd name="T73" fmla="*/ 618767690 h 2207"/>
              <a:gd name="T74" fmla="*/ 2147483646 w 8300"/>
              <a:gd name="T75" fmla="*/ 704375326 h 2207"/>
              <a:gd name="T76" fmla="*/ 2147483646 w 8300"/>
              <a:gd name="T77" fmla="*/ 788094693 h 2207"/>
              <a:gd name="T78" fmla="*/ 2147483646 w 8300"/>
              <a:gd name="T79" fmla="*/ 867407569 h 2207"/>
              <a:gd name="T80" fmla="*/ 2147483646 w 8300"/>
              <a:gd name="T81" fmla="*/ 942314747 h 2207"/>
              <a:gd name="T82" fmla="*/ 2147483646 w 8300"/>
              <a:gd name="T83" fmla="*/ 1010926370 h 2207"/>
              <a:gd name="T84" fmla="*/ 2147483646 w 8300"/>
              <a:gd name="T85" fmla="*/ 1073873185 h 2207"/>
              <a:gd name="T86" fmla="*/ 2147483646 w 8300"/>
              <a:gd name="T87" fmla="*/ 1130525239 h 2207"/>
              <a:gd name="T88" fmla="*/ 2147483646 w 8300"/>
              <a:gd name="T89" fmla="*/ 1180883326 h 2207"/>
              <a:gd name="T90" fmla="*/ 2147483646 w 8300"/>
              <a:gd name="T91" fmla="*/ 1224316700 h 2207"/>
              <a:gd name="T92" fmla="*/ 2147483646 w 8300"/>
              <a:gd name="T93" fmla="*/ 1262713630 h 2207"/>
              <a:gd name="T94" fmla="*/ 2147483646 w 8300"/>
              <a:gd name="T95" fmla="*/ 1294816593 h 2207"/>
              <a:gd name="T96" fmla="*/ 2147483646 w 8300"/>
              <a:gd name="T97" fmla="*/ 1321883906 h 2207"/>
              <a:gd name="T98" fmla="*/ 2147483646 w 8300"/>
              <a:gd name="T99" fmla="*/ 1345174679 h 2207"/>
              <a:gd name="T100" fmla="*/ 2147483646 w 8300"/>
              <a:gd name="T101" fmla="*/ 1364058168 h 2207"/>
              <a:gd name="T102" fmla="*/ 2147483646 w 8300"/>
              <a:gd name="T103" fmla="*/ 1379165912 h 220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300" h="2207">
                <a:moveTo>
                  <a:pt x="0" y="2204"/>
                </a:moveTo>
                <a:lnTo>
                  <a:pt x="41" y="2200"/>
                </a:lnTo>
                <a:lnTo>
                  <a:pt x="61" y="2196"/>
                </a:lnTo>
                <a:lnTo>
                  <a:pt x="102" y="2191"/>
                </a:lnTo>
                <a:lnTo>
                  <a:pt x="124" y="2187"/>
                </a:lnTo>
                <a:lnTo>
                  <a:pt x="165" y="2182"/>
                </a:lnTo>
                <a:lnTo>
                  <a:pt x="186" y="2178"/>
                </a:lnTo>
                <a:lnTo>
                  <a:pt x="227" y="2173"/>
                </a:lnTo>
                <a:lnTo>
                  <a:pt x="248" y="2167"/>
                </a:lnTo>
                <a:lnTo>
                  <a:pt x="289" y="2162"/>
                </a:lnTo>
                <a:lnTo>
                  <a:pt x="310" y="2156"/>
                </a:lnTo>
                <a:lnTo>
                  <a:pt x="352" y="2150"/>
                </a:lnTo>
                <a:lnTo>
                  <a:pt x="372" y="2143"/>
                </a:lnTo>
                <a:lnTo>
                  <a:pt x="413" y="2137"/>
                </a:lnTo>
                <a:lnTo>
                  <a:pt x="434" y="2130"/>
                </a:lnTo>
                <a:lnTo>
                  <a:pt x="475" y="2123"/>
                </a:lnTo>
                <a:lnTo>
                  <a:pt x="497" y="2116"/>
                </a:lnTo>
                <a:lnTo>
                  <a:pt x="538" y="2108"/>
                </a:lnTo>
                <a:lnTo>
                  <a:pt x="579" y="2100"/>
                </a:lnTo>
                <a:lnTo>
                  <a:pt x="600" y="2092"/>
                </a:lnTo>
                <a:lnTo>
                  <a:pt x="641" y="2084"/>
                </a:lnTo>
                <a:lnTo>
                  <a:pt x="661" y="2075"/>
                </a:lnTo>
                <a:lnTo>
                  <a:pt x="704" y="2066"/>
                </a:lnTo>
                <a:lnTo>
                  <a:pt x="724" y="2057"/>
                </a:lnTo>
                <a:lnTo>
                  <a:pt x="765" y="2048"/>
                </a:lnTo>
                <a:lnTo>
                  <a:pt x="786" y="2038"/>
                </a:lnTo>
                <a:lnTo>
                  <a:pt x="827" y="2027"/>
                </a:lnTo>
                <a:lnTo>
                  <a:pt x="848" y="2017"/>
                </a:lnTo>
                <a:lnTo>
                  <a:pt x="890" y="2006"/>
                </a:lnTo>
                <a:lnTo>
                  <a:pt x="910" y="1994"/>
                </a:lnTo>
                <a:lnTo>
                  <a:pt x="952" y="1983"/>
                </a:lnTo>
                <a:lnTo>
                  <a:pt x="972" y="1971"/>
                </a:lnTo>
                <a:lnTo>
                  <a:pt x="1013" y="1958"/>
                </a:lnTo>
                <a:lnTo>
                  <a:pt x="1034" y="1945"/>
                </a:lnTo>
                <a:lnTo>
                  <a:pt x="1076" y="1932"/>
                </a:lnTo>
                <a:lnTo>
                  <a:pt x="1097" y="1919"/>
                </a:lnTo>
                <a:lnTo>
                  <a:pt x="1138" y="1905"/>
                </a:lnTo>
                <a:lnTo>
                  <a:pt x="1158" y="1890"/>
                </a:lnTo>
                <a:lnTo>
                  <a:pt x="1200" y="1876"/>
                </a:lnTo>
                <a:lnTo>
                  <a:pt x="1220" y="1861"/>
                </a:lnTo>
                <a:lnTo>
                  <a:pt x="1262" y="1845"/>
                </a:lnTo>
                <a:lnTo>
                  <a:pt x="1304" y="1829"/>
                </a:lnTo>
                <a:lnTo>
                  <a:pt x="1324" y="1813"/>
                </a:lnTo>
                <a:lnTo>
                  <a:pt x="1365" y="1796"/>
                </a:lnTo>
                <a:lnTo>
                  <a:pt x="1386" y="1779"/>
                </a:lnTo>
                <a:lnTo>
                  <a:pt x="1427" y="1761"/>
                </a:lnTo>
                <a:lnTo>
                  <a:pt x="1449" y="1743"/>
                </a:lnTo>
                <a:lnTo>
                  <a:pt x="1490" y="1725"/>
                </a:lnTo>
                <a:lnTo>
                  <a:pt x="1510" y="1706"/>
                </a:lnTo>
                <a:lnTo>
                  <a:pt x="1552" y="1687"/>
                </a:lnTo>
                <a:lnTo>
                  <a:pt x="1572" y="1667"/>
                </a:lnTo>
                <a:lnTo>
                  <a:pt x="1613" y="1647"/>
                </a:lnTo>
                <a:lnTo>
                  <a:pt x="1635" y="1627"/>
                </a:lnTo>
                <a:lnTo>
                  <a:pt x="1676" y="1606"/>
                </a:lnTo>
                <a:lnTo>
                  <a:pt x="1697" y="1585"/>
                </a:lnTo>
                <a:lnTo>
                  <a:pt x="1738" y="1564"/>
                </a:lnTo>
                <a:lnTo>
                  <a:pt x="1759" y="1542"/>
                </a:lnTo>
                <a:lnTo>
                  <a:pt x="1800" y="1519"/>
                </a:lnTo>
                <a:lnTo>
                  <a:pt x="1820" y="1497"/>
                </a:lnTo>
                <a:lnTo>
                  <a:pt x="1863" y="1474"/>
                </a:lnTo>
                <a:lnTo>
                  <a:pt x="1883" y="1450"/>
                </a:lnTo>
                <a:lnTo>
                  <a:pt x="1924" y="1427"/>
                </a:lnTo>
                <a:lnTo>
                  <a:pt x="1965" y="1402"/>
                </a:lnTo>
                <a:lnTo>
                  <a:pt x="1986" y="1378"/>
                </a:lnTo>
                <a:lnTo>
                  <a:pt x="2028" y="1353"/>
                </a:lnTo>
                <a:lnTo>
                  <a:pt x="2049" y="1328"/>
                </a:lnTo>
                <a:lnTo>
                  <a:pt x="2090" y="1303"/>
                </a:lnTo>
                <a:lnTo>
                  <a:pt x="2111" y="1278"/>
                </a:lnTo>
                <a:lnTo>
                  <a:pt x="2152" y="1252"/>
                </a:lnTo>
                <a:lnTo>
                  <a:pt x="2172" y="1226"/>
                </a:lnTo>
                <a:lnTo>
                  <a:pt x="2215" y="1199"/>
                </a:lnTo>
                <a:lnTo>
                  <a:pt x="2235" y="1173"/>
                </a:lnTo>
                <a:lnTo>
                  <a:pt x="2276" y="1146"/>
                </a:lnTo>
                <a:lnTo>
                  <a:pt x="2297" y="1119"/>
                </a:lnTo>
                <a:lnTo>
                  <a:pt x="2338" y="1092"/>
                </a:lnTo>
                <a:lnTo>
                  <a:pt x="2359" y="1065"/>
                </a:lnTo>
                <a:lnTo>
                  <a:pt x="2401" y="1038"/>
                </a:lnTo>
                <a:lnTo>
                  <a:pt x="2421" y="1010"/>
                </a:lnTo>
                <a:lnTo>
                  <a:pt x="2463" y="983"/>
                </a:lnTo>
                <a:lnTo>
                  <a:pt x="2483" y="955"/>
                </a:lnTo>
                <a:lnTo>
                  <a:pt x="2524" y="928"/>
                </a:lnTo>
                <a:lnTo>
                  <a:pt x="2545" y="900"/>
                </a:lnTo>
                <a:lnTo>
                  <a:pt x="2586" y="872"/>
                </a:lnTo>
                <a:lnTo>
                  <a:pt x="2608" y="845"/>
                </a:lnTo>
                <a:lnTo>
                  <a:pt x="2649" y="817"/>
                </a:lnTo>
                <a:lnTo>
                  <a:pt x="2690" y="790"/>
                </a:lnTo>
                <a:lnTo>
                  <a:pt x="2711" y="762"/>
                </a:lnTo>
                <a:lnTo>
                  <a:pt x="2752" y="735"/>
                </a:lnTo>
                <a:lnTo>
                  <a:pt x="2772" y="708"/>
                </a:lnTo>
                <a:lnTo>
                  <a:pt x="2815" y="681"/>
                </a:lnTo>
                <a:lnTo>
                  <a:pt x="2835" y="654"/>
                </a:lnTo>
                <a:lnTo>
                  <a:pt x="2876" y="627"/>
                </a:lnTo>
                <a:lnTo>
                  <a:pt x="2897" y="601"/>
                </a:lnTo>
                <a:lnTo>
                  <a:pt x="2938" y="574"/>
                </a:lnTo>
                <a:lnTo>
                  <a:pt x="2959" y="549"/>
                </a:lnTo>
                <a:lnTo>
                  <a:pt x="3001" y="523"/>
                </a:lnTo>
                <a:lnTo>
                  <a:pt x="3021" y="498"/>
                </a:lnTo>
                <a:lnTo>
                  <a:pt x="3063" y="473"/>
                </a:lnTo>
                <a:lnTo>
                  <a:pt x="3083" y="449"/>
                </a:lnTo>
                <a:lnTo>
                  <a:pt x="3124" y="425"/>
                </a:lnTo>
                <a:lnTo>
                  <a:pt x="3145" y="401"/>
                </a:lnTo>
                <a:lnTo>
                  <a:pt x="3187" y="378"/>
                </a:lnTo>
                <a:lnTo>
                  <a:pt x="3208" y="354"/>
                </a:lnTo>
                <a:lnTo>
                  <a:pt x="3249" y="332"/>
                </a:lnTo>
                <a:lnTo>
                  <a:pt x="3270" y="310"/>
                </a:lnTo>
                <a:lnTo>
                  <a:pt x="3311" y="289"/>
                </a:lnTo>
                <a:lnTo>
                  <a:pt x="3353" y="269"/>
                </a:lnTo>
                <a:lnTo>
                  <a:pt x="3373" y="249"/>
                </a:lnTo>
                <a:lnTo>
                  <a:pt x="3415" y="230"/>
                </a:lnTo>
                <a:lnTo>
                  <a:pt x="3435" y="211"/>
                </a:lnTo>
                <a:lnTo>
                  <a:pt x="3476" y="193"/>
                </a:lnTo>
                <a:lnTo>
                  <a:pt x="3497" y="176"/>
                </a:lnTo>
                <a:lnTo>
                  <a:pt x="3538" y="159"/>
                </a:lnTo>
                <a:lnTo>
                  <a:pt x="3560" y="144"/>
                </a:lnTo>
                <a:lnTo>
                  <a:pt x="3601" y="129"/>
                </a:lnTo>
                <a:lnTo>
                  <a:pt x="3622" y="114"/>
                </a:lnTo>
                <a:lnTo>
                  <a:pt x="3663" y="101"/>
                </a:lnTo>
                <a:lnTo>
                  <a:pt x="3683" y="88"/>
                </a:lnTo>
                <a:lnTo>
                  <a:pt x="3726" y="76"/>
                </a:lnTo>
                <a:lnTo>
                  <a:pt x="3746" y="65"/>
                </a:lnTo>
                <a:lnTo>
                  <a:pt x="3787" y="55"/>
                </a:lnTo>
                <a:lnTo>
                  <a:pt x="3808" y="45"/>
                </a:lnTo>
                <a:lnTo>
                  <a:pt x="3849" y="37"/>
                </a:lnTo>
                <a:lnTo>
                  <a:pt x="3870" y="29"/>
                </a:lnTo>
                <a:lnTo>
                  <a:pt x="3911" y="22"/>
                </a:lnTo>
                <a:lnTo>
                  <a:pt x="3932" y="17"/>
                </a:lnTo>
                <a:lnTo>
                  <a:pt x="3974" y="12"/>
                </a:lnTo>
                <a:lnTo>
                  <a:pt x="3994" y="7"/>
                </a:lnTo>
                <a:lnTo>
                  <a:pt x="4035" y="4"/>
                </a:lnTo>
                <a:lnTo>
                  <a:pt x="4077" y="2"/>
                </a:lnTo>
                <a:lnTo>
                  <a:pt x="4097" y="1"/>
                </a:lnTo>
                <a:lnTo>
                  <a:pt x="4139" y="0"/>
                </a:lnTo>
                <a:lnTo>
                  <a:pt x="4160" y="1"/>
                </a:lnTo>
                <a:lnTo>
                  <a:pt x="4201" y="2"/>
                </a:lnTo>
                <a:lnTo>
                  <a:pt x="4222" y="4"/>
                </a:lnTo>
                <a:lnTo>
                  <a:pt x="4263" y="7"/>
                </a:lnTo>
                <a:lnTo>
                  <a:pt x="4283" y="12"/>
                </a:lnTo>
                <a:lnTo>
                  <a:pt x="4326" y="17"/>
                </a:lnTo>
                <a:lnTo>
                  <a:pt x="4346" y="22"/>
                </a:lnTo>
                <a:lnTo>
                  <a:pt x="4387" y="29"/>
                </a:lnTo>
                <a:lnTo>
                  <a:pt x="4408" y="37"/>
                </a:lnTo>
                <a:lnTo>
                  <a:pt x="4449" y="45"/>
                </a:lnTo>
                <a:lnTo>
                  <a:pt x="4470" y="55"/>
                </a:lnTo>
                <a:lnTo>
                  <a:pt x="4512" y="65"/>
                </a:lnTo>
                <a:lnTo>
                  <a:pt x="4532" y="76"/>
                </a:lnTo>
                <a:lnTo>
                  <a:pt x="4574" y="88"/>
                </a:lnTo>
                <a:lnTo>
                  <a:pt x="4594" y="101"/>
                </a:lnTo>
                <a:lnTo>
                  <a:pt x="4635" y="114"/>
                </a:lnTo>
                <a:lnTo>
                  <a:pt x="4656" y="129"/>
                </a:lnTo>
                <a:lnTo>
                  <a:pt x="4698" y="144"/>
                </a:lnTo>
                <a:lnTo>
                  <a:pt x="4739" y="159"/>
                </a:lnTo>
                <a:lnTo>
                  <a:pt x="4760" y="176"/>
                </a:lnTo>
                <a:lnTo>
                  <a:pt x="4801" y="193"/>
                </a:lnTo>
                <a:lnTo>
                  <a:pt x="4822" y="211"/>
                </a:lnTo>
                <a:lnTo>
                  <a:pt x="4863" y="230"/>
                </a:lnTo>
                <a:lnTo>
                  <a:pt x="4884" y="249"/>
                </a:lnTo>
                <a:lnTo>
                  <a:pt x="4926" y="269"/>
                </a:lnTo>
                <a:lnTo>
                  <a:pt x="4946" y="289"/>
                </a:lnTo>
                <a:lnTo>
                  <a:pt x="4987" y="310"/>
                </a:lnTo>
                <a:lnTo>
                  <a:pt x="5008" y="332"/>
                </a:lnTo>
                <a:lnTo>
                  <a:pt x="5049" y="354"/>
                </a:lnTo>
                <a:lnTo>
                  <a:pt x="5071" y="378"/>
                </a:lnTo>
                <a:lnTo>
                  <a:pt x="5112" y="401"/>
                </a:lnTo>
                <a:lnTo>
                  <a:pt x="5133" y="425"/>
                </a:lnTo>
                <a:lnTo>
                  <a:pt x="5174" y="449"/>
                </a:lnTo>
                <a:lnTo>
                  <a:pt x="5194" y="473"/>
                </a:lnTo>
                <a:lnTo>
                  <a:pt x="5235" y="498"/>
                </a:lnTo>
                <a:lnTo>
                  <a:pt x="5257" y="523"/>
                </a:lnTo>
                <a:lnTo>
                  <a:pt x="5298" y="549"/>
                </a:lnTo>
                <a:lnTo>
                  <a:pt x="5319" y="574"/>
                </a:lnTo>
                <a:lnTo>
                  <a:pt x="5360" y="601"/>
                </a:lnTo>
                <a:lnTo>
                  <a:pt x="5401" y="627"/>
                </a:lnTo>
                <a:lnTo>
                  <a:pt x="5422" y="654"/>
                </a:lnTo>
                <a:lnTo>
                  <a:pt x="5464" y="681"/>
                </a:lnTo>
                <a:lnTo>
                  <a:pt x="5485" y="708"/>
                </a:lnTo>
                <a:lnTo>
                  <a:pt x="5526" y="735"/>
                </a:lnTo>
                <a:lnTo>
                  <a:pt x="5546" y="762"/>
                </a:lnTo>
                <a:lnTo>
                  <a:pt x="5588" y="790"/>
                </a:lnTo>
                <a:lnTo>
                  <a:pt x="5608" y="817"/>
                </a:lnTo>
                <a:lnTo>
                  <a:pt x="5650" y="845"/>
                </a:lnTo>
                <a:lnTo>
                  <a:pt x="5671" y="872"/>
                </a:lnTo>
                <a:lnTo>
                  <a:pt x="5712" y="900"/>
                </a:lnTo>
                <a:lnTo>
                  <a:pt x="5733" y="928"/>
                </a:lnTo>
                <a:lnTo>
                  <a:pt x="5774" y="955"/>
                </a:lnTo>
                <a:lnTo>
                  <a:pt x="5794" y="983"/>
                </a:lnTo>
                <a:lnTo>
                  <a:pt x="5837" y="1010"/>
                </a:lnTo>
                <a:lnTo>
                  <a:pt x="5857" y="1038"/>
                </a:lnTo>
                <a:lnTo>
                  <a:pt x="5898" y="1065"/>
                </a:lnTo>
                <a:lnTo>
                  <a:pt x="5919" y="1092"/>
                </a:lnTo>
                <a:lnTo>
                  <a:pt x="5960" y="1119"/>
                </a:lnTo>
                <a:lnTo>
                  <a:pt x="5981" y="1146"/>
                </a:lnTo>
                <a:lnTo>
                  <a:pt x="6023" y="1173"/>
                </a:lnTo>
                <a:lnTo>
                  <a:pt x="6043" y="1199"/>
                </a:lnTo>
                <a:lnTo>
                  <a:pt x="6085" y="1226"/>
                </a:lnTo>
                <a:lnTo>
                  <a:pt x="6126" y="1252"/>
                </a:lnTo>
                <a:lnTo>
                  <a:pt x="6146" y="1278"/>
                </a:lnTo>
                <a:lnTo>
                  <a:pt x="6188" y="1303"/>
                </a:lnTo>
                <a:lnTo>
                  <a:pt x="6208" y="1328"/>
                </a:lnTo>
                <a:lnTo>
                  <a:pt x="6250" y="1353"/>
                </a:lnTo>
                <a:lnTo>
                  <a:pt x="6271" y="1378"/>
                </a:lnTo>
                <a:lnTo>
                  <a:pt x="6312" y="1402"/>
                </a:lnTo>
                <a:lnTo>
                  <a:pt x="6333" y="1427"/>
                </a:lnTo>
                <a:lnTo>
                  <a:pt x="6374" y="1450"/>
                </a:lnTo>
                <a:lnTo>
                  <a:pt x="6394" y="1474"/>
                </a:lnTo>
                <a:lnTo>
                  <a:pt x="6437" y="1497"/>
                </a:lnTo>
                <a:lnTo>
                  <a:pt x="6457" y="1519"/>
                </a:lnTo>
                <a:lnTo>
                  <a:pt x="6498" y="1542"/>
                </a:lnTo>
                <a:lnTo>
                  <a:pt x="6519" y="1564"/>
                </a:lnTo>
                <a:lnTo>
                  <a:pt x="6560" y="1585"/>
                </a:lnTo>
                <a:lnTo>
                  <a:pt x="6581" y="1606"/>
                </a:lnTo>
                <a:lnTo>
                  <a:pt x="6623" y="1627"/>
                </a:lnTo>
                <a:lnTo>
                  <a:pt x="6644" y="1647"/>
                </a:lnTo>
                <a:lnTo>
                  <a:pt x="6685" y="1667"/>
                </a:lnTo>
                <a:lnTo>
                  <a:pt x="6705" y="1687"/>
                </a:lnTo>
                <a:lnTo>
                  <a:pt x="6746" y="1706"/>
                </a:lnTo>
                <a:lnTo>
                  <a:pt x="6789" y="1725"/>
                </a:lnTo>
                <a:lnTo>
                  <a:pt x="6809" y="1743"/>
                </a:lnTo>
                <a:lnTo>
                  <a:pt x="6850" y="1761"/>
                </a:lnTo>
                <a:lnTo>
                  <a:pt x="6871" y="1779"/>
                </a:lnTo>
                <a:lnTo>
                  <a:pt x="6912" y="1796"/>
                </a:lnTo>
                <a:lnTo>
                  <a:pt x="6933" y="1813"/>
                </a:lnTo>
                <a:lnTo>
                  <a:pt x="6975" y="1829"/>
                </a:lnTo>
                <a:lnTo>
                  <a:pt x="6996" y="1845"/>
                </a:lnTo>
                <a:lnTo>
                  <a:pt x="7037" y="1861"/>
                </a:lnTo>
                <a:lnTo>
                  <a:pt x="7057" y="1876"/>
                </a:lnTo>
                <a:lnTo>
                  <a:pt x="7098" y="1890"/>
                </a:lnTo>
                <a:lnTo>
                  <a:pt x="7119" y="1905"/>
                </a:lnTo>
                <a:lnTo>
                  <a:pt x="7160" y="1919"/>
                </a:lnTo>
                <a:lnTo>
                  <a:pt x="7182" y="1932"/>
                </a:lnTo>
                <a:lnTo>
                  <a:pt x="7223" y="1945"/>
                </a:lnTo>
                <a:lnTo>
                  <a:pt x="7244" y="1958"/>
                </a:lnTo>
                <a:lnTo>
                  <a:pt x="7285" y="1971"/>
                </a:lnTo>
                <a:lnTo>
                  <a:pt x="7305" y="1983"/>
                </a:lnTo>
                <a:lnTo>
                  <a:pt x="7348" y="1994"/>
                </a:lnTo>
                <a:lnTo>
                  <a:pt x="7368" y="2006"/>
                </a:lnTo>
                <a:lnTo>
                  <a:pt x="7409" y="2017"/>
                </a:lnTo>
                <a:lnTo>
                  <a:pt x="7430" y="2027"/>
                </a:lnTo>
                <a:lnTo>
                  <a:pt x="7471" y="2038"/>
                </a:lnTo>
                <a:lnTo>
                  <a:pt x="7512" y="2048"/>
                </a:lnTo>
                <a:lnTo>
                  <a:pt x="7533" y="2057"/>
                </a:lnTo>
                <a:lnTo>
                  <a:pt x="7575" y="2066"/>
                </a:lnTo>
                <a:lnTo>
                  <a:pt x="7596" y="2075"/>
                </a:lnTo>
                <a:lnTo>
                  <a:pt x="7637" y="2084"/>
                </a:lnTo>
                <a:lnTo>
                  <a:pt x="7657" y="2092"/>
                </a:lnTo>
                <a:lnTo>
                  <a:pt x="7699" y="2100"/>
                </a:lnTo>
                <a:lnTo>
                  <a:pt x="7719" y="2108"/>
                </a:lnTo>
                <a:lnTo>
                  <a:pt x="7761" y="2116"/>
                </a:lnTo>
                <a:lnTo>
                  <a:pt x="7782" y="2123"/>
                </a:lnTo>
                <a:lnTo>
                  <a:pt x="7823" y="2130"/>
                </a:lnTo>
                <a:lnTo>
                  <a:pt x="7844" y="2137"/>
                </a:lnTo>
                <a:lnTo>
                  <a:pt x="7885" y="2143"/>
                </a:lnTo>
                <a:lnTo>
                  <a:pt x="7905" y="2150"/>
                </a:lnTo>
                <a:lnTo>
                  <a:pt x="7948" y="2156"/>
                </a:lnTo>
                <a:lnTo>
                  <a:pt x="7968" y="2162"/>
                </a:lnTo>
                <a:lnTo>
                  <a:pt x="8009" y="2167"/>
                </a:lnTo>
                <a:lnTo>
                  <a:pt x="8030" y="2173"/>
                </a:lnTo>
                <a:lnTo>
                  <a:pt x="8071" y="2178"/>
                </a:lnTo>
                <a:lnTo>
                  <a:pt x="8092" y="2182"/>
                </a:lnTo>
                <a:lnTo>
                  <a:pt x="8134" y="2187"/>
                </a:lnTo>
                <a:lnTo>
                  <a:pt x="8175" y="2191"/>
                </a:lnTo>
                <a:lnTo>
                  <a:pt x="8196" y="2196"/>
                </a:lnTo>
                <a:lnTo>
                  <a:pt x="8237" y="2200"/>
                </a:lnTo>
                <a:lnTo>
                  <a:pt x="8257" y="2204"/>
                </a:lnTo>
                <a:lnTo>
                  <a:pt x="8300" y="2207"/>
                </a:lnTo>
              </a:path>
            </a:pathLst>
          </a:custGeom>
          <a:noFill/>
          <a:ln w="52388">
            <a:solidFill>
              <a:srgbClr val="0082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29" name="Line 4">
            <a:extLst>
              <a:ext uri="{FF2B5EF4-FFF2-40B4-BE49-F238E27FC236}">
                <a16:creationId xmlns:a16="http://schemas.microsoft.com/office/drawing/2014/main" id="{3F51626C-F76F-7A7B-FD61-82CAFE6C3C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36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0" name="Line 5">
            <a:extLst>
              <a:ext uri="{FF2B5EF4-FFF2-40B4-BE49-F238E27FC236}">
                <a16:creationId xmlns:a16="http://schemas.microsoft.com/office/drawing/2014/main" id="{F14D781A-0502-C334-B601-7EFBEAA576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8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1" name="Line 6">
            <a:extLst>
              <a:ext uri="{FF2B5EF4-FFF2-40B4-BE49-F238E27FC236}">
                <a16:creationId xmlns:a16="http://schemas.microsoft.com/office/drawing/2014/main" id="{2D443A52-2EFE-EDF3-6935-AE3E90C61F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37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2" name="Line 7">
            <a:extLst>
              <a:ext uri="{FF2B5EF4-FFF2-40B4-BE49-F238E27FC236}">
                <a16:creationId xmlns:a16="http://schemas.microsoft.com/office/drawing/2014/main" id="{636FBDD1-E230-BDC6-6BC1-C41429F23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55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3" name="Line 8">
            <a:extLst>
              <a:ext uri="{FF2B5EF4-FFF2-40B4-BE49-F238E27FC236}">
                <a16:creationId xmlns:a16="http://schemas.microsoft.com/office/drawing/2014/main" id="{7B67C1B4-DF07-2338-B1F7-0B1C1B8C01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67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4" name="Line 9">
            <a:extLst>
              <a:ext uri="{FF2B5EF4-FFF2-40B4-BE49-F238E27FC236}">
                <a16:creationId xmlns:a16="http://schemas.microsoft.com/office/drawing/2014/main" id="{670B7247-3B9B-4DE4-00DF-A25DE9AE44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54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5" name="Line 10">
            <a:extLst>
              <a:ext uri="{FF2B5EF4-FFF2-40B4-BE49-F238E27FC236}">
                <a16:creationId xmlns:a16="http://schemas.microsoft.com/office/drawing/2014/main" id="{4EB95EAE-1695-8AF4-704D-01E98C104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4598988"/>
            <a:ext cx="7392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5B347745-8A49-8D3B-C6AE-AB449C7C9B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78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BCF6871C-71A3-991D-6096-5E9C922529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4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8" name="Line 14">
            <a:extLst>
              <a:ext uri="{FF2B5EF4-FFF2-40B4-BE49-F238E27FC236}">
                <a16:creationId xmlns:a16="http://schemas.microsoft.com/office/drawing/2014/main" id="{F288AE8C-BE1F-2083-5D5A-022DFE3194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B9440D4A-CBCD-9A44-17A3-09305759FF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97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4A44A552-404B-E055-6D5D-1BAADF8D79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F198D10D-A57A-4212-60F0-9ACF4162A4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05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A40E1908-13C1-C80F-3C0D-F089929F2E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16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43" name="Line 19">
            <a:extLst>
              <a:ext uri="{FF2B5EF4-FFF2-40B4-BE49-F238E27FC236}">
                <a16:creationId xmlns:a16="http://schemas.microsoft.com/office/drawing/2014/main" id="{9B81A36F-F2DC-B9F0-0AC1-0C0FF0F5F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28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44" name="Line 20">
            <a:extLst>
              <a:ext uri="{FF2B5EF4-FFF2-40B4-BE49-F238E27FC236}">
                <a16:creationId xmlns:a16="http://schemas.microsoft.com/office/drawing/2014/main" id="{1F227673-D75E-7D74-71E4-022C2F78C0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4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45" name="Line 21">
            <a:extLst>
              <a:ext uri="{FF2B5EF4-FFF2-40B4-BE49-F238E27FC236}">
                <a16:creationId xmlns:a16="http://schemas.microsoft.com/office/drawing/2014/main" id="{2C8A3FB8-1953-EFE2-525F-F34BBB2D7B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35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46" name="Line 22">
            <a:extLst>
              <a:ext uri="{FF2B5EF4-FFF2-40B4-BE49-F238E27FC236}">
                <a16:creationId xmlns:a16="http://schemas.microsoft.com/office/drawing/2014/main" id="{039F7ACF-2051-5C82-07DE-1EEED44D97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47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47" name="Line 23">
            <a:extLst>
              <a:ext uri="{FF2B5EF4-FFF2-40B4-BE49-F238E27FC236}">
                <a16:creationId xmlns:a16="http://schemas.microsoft.com/office/drawing/2014/main" id="{F7D16660-0326-9B7A-7978-C8EF27F40A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43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48" name="Line 25">
            <a:extLst>
              <a:ext uri="{FF2B5EF4-FFF2-40B4-BE49-F238E27FC236}">
                <a16:creationId xmlns:a16="http://schemas.microsoft.com/office/drawing/2014/main" id="{AA44CCEF-BF37-4906-3F8D-F65C04118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824163"/>
            <a:ext cx="1588" cy="1816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49" name="Line 26">
            <a:extLst>
              <a:ext uri="{FF2B5EF4-FFF2-40B4-BE49-F238E27FC236}">
                <a16:creationId xmlns:a16="http://schemas.microsoft.com/office/drawing/2014/main" id="{38BAF407-DDE5-230A-7457-73B86A673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733800"/>
            <a:ext cx="1588" cy="8826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50" name="Line 29">
            <a:extLst>
              <a:ext uri="{FF2B5EF4-FFF2-40B4-BE49-F238E27FC236}">
                <a16:creationId xmlns:a16="http://schemas.microsoft.com/office/drawing/2014/main" id="{40F848CC-6AE0-FFE2-3390-2580AF4D5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5813" y="3733800"/>
            <a:ext cx="1587" cy="8826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51" name="Text Box 30">
            <a:extLst>
              <a:ext uri="{FF2B5EF4-FFF2-40B4-BE49-F238E27FC236}">
                <a16:creationId xmlns:a16="http://schemas.microsoft.com/office/drawing/2014/main" id="{4A4ABBA6-8779-1277-8A4B-E19D0CC50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9530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2000" b="1" i="1" dirty="0" err="1"/>
              <a:t>Fluxo</a:t>
            </a:r>
            <a:r>
              <a:rPr lang="en-US" altLang="pt-BR" sz="2000" b="1" i="1" dirty="0"/>
              <a:t> de Caixa</a:t>
            </a:r>
          </a:p>
        </p:txBody>
      </p:sp>
      <p:sp>
        <p:nvSpPr>
          <p:cNvPr id="26652" name="Text Box 32">
            <a:extLst>
              <a:ext uri="{FF2B5EF4-FFF2-40B4-BE49-F238E27FC236}">
                <a16:creationId xmlns:a16="http://schemas.microsoft.com/office/drawing/2014/main" id="{B4057208-4039-6E3A-6C71-4DA5F183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76800"/>
            <a:ext cx="2133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2400" b="1" dirty="0" err="1">
                <a:solidFill>
                  <a:srgbClr val="990033"/>
                </a:solidFill>
              </a:rPr>
              <a:t>Transferir</a:t>
            </a:r>
            <a:r>
              <a:rPr lang="en-US" altLang="pt-BR" sz="2400" b="1" dirty="0">
                <a:solidFill>
                  <a:srgbClr val="990033"/>
                </a:solidFill>
              </a:rPr>
              <a:t> o </a:t>
            </a:r>
            <a:r>
              <a:rPr lang="en-US" altLang="pt-BR" sz="2400" b="1" dirty="0" err="1">
                <a:solidFill>
                  <a:srgbClr val="990033"/>
                </a:solidFill>
              </a:rPr>
              <a:t>risco</a:t>
            </a:r>
            <a:r>
              <a:rPr lang="en-US" altLang="pt-BR" sz="2400" b="1" dirty="0">
                <a:solidFill>
                  <a:srgbClr val="990033"/>
                </a:solidFill>
              </a:rPr>
              <a:t> para </a:t>
            </a:r>
            <a:r>
              <a:rPr lang="en-US" altLang="pt-BR" sz="2400" b="1" dirty="0" err="1">
                <a:solidFill>
                  <a:srgbClr val="990033"/>
                </a:solidFill>
              </a:rPr>
              <a:t>uma</a:t>
            </a:r>
            <a:r>
              <a:rPr lang="en-US" altLang="pt-BR" sz="2400" b="1" dirty="0">
                <a:solidFill>
                  <a:srgbClr val="990033"/>
                </a:solidFill>
              </a:rPr>
              <a:t> taxa de </a:t>
            </a:r>
            <a:r>
              <a:rPr lang="en-US" altLang="pt-BR" sz="2400" b="1" dirty="0" err="1">
                <a:solidFill>
                  <a:srgbClr val="990033"/>
                </a:solidFill>
              </a:rPr>
              <a:t>juros</a:t>
            </a:r>
            <a:r>
              <a:rPr lang="en-US" altLang="pt-BR" sz="2400" b="1" dirty="0">
                <a:solidFill>
                  <a:srgbClr val="990033"/>
                </a:solidFill>
              </a:rPr>
              <a:t> </a:t>
            </a:r>
            <a:r>
              <a:rPr lang="en-US" altLang="pt-BR" sz="2400" b="1" dirty="0" err="1">
                <a:solidFill>
                  <a:srgbClr val="990033"/>
                </a:solidFill>
              </a:rPr>
              <a:t>fixa</a:t>
            </a:r>
            <a:endParaRPr lang="en-US" altLang="pt-BR" sz="2400" b="1" dirty="0">
              <a:solidFill>
                <a:srgbClr val="990033"/>
              </a:solidFill>
            </a:endParaRPr>
          </a:p>
        </p:txBody>
      </p:sp>
      <p:sp>
        <p:nvSpPr>
          <p:cNvPr id="26654" name="Line 35">
            <a:extLst>
              <a:ext uri="{FF2B5EF4-FFF2-40B4-BE49-F238E27FC236}">
                <a16:creationId xmlns:a16="http://schemas.microsoft.com/office/drawing/2014/main" id="{20E7B4AA-4DF0-0D5D-9BC3-6D764A3A9E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2019300"/>
            <a:ext cx="0" cy="2590800"/>
          </a:xfrm>
          <a:prstGeom prst="line">
            <a:avLst/>
          </a:prstGeom>
          <a:noFill/>
          <a:ln w="889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4">
            <a:extLst>
              <a:ext uri="{FF2B5EF4-FFF2-40B4-BE49-F238E27FC236}">
                <a16:creationId xmlns:a16="http://schemas.microsoft.com/office/drawing/2014/main" id="{6EE2A291-1976-6B50-0AF5-A55F4A03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484E0E-97AE-4D57-BBD4-44D27B0BD662}" type="slidenum">
              <a:rPr lang="en-US" altLang="pt-BR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pt-BR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51EC3B3-0651-7DC9-58DD-48DD77C7C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pt-BR" sz="2800" b="1" u="sng" dirty="0" err="1"/>
              <a:t>Colaboradores</a:t>
            </a:r>
            <a:br>
              <a:rPr lang="en-US" altLang="pt-BR" sz="2800" b="1" dirty="0"/>
            </a:br>
            <a:r>
              <a:rPr lang="en-US" altLang="pt-BR" sz="2800" b="1" dirty="0" err="1">
                <a:solidFill>
                  <a:srgbClr val="990033"/>
                </a:solidFill>
              </a:rPr>
              <a:t>Risco</a:t>
            </a:r>
            <a:r>
              <a:rPr lang="en-US" altLang="pt-BR" sz="2800" b="1" dirty="0"/>
              <a:t>: </a:t>
            </a:r>
            <a:r>
              <a:rPr lang="en-US" altLang="pt-BR" sz="2800" b="1" dirty="0" err="1"/>
              <a:t>Custo</a:t>
            </a:r>
            <a:r>
              <a:rPr lang="en-US" altLang="pt-BR" sz="2800" b="1" dirty="0"/>
              <a:t> da </a:t>
            </a:r>
            <a:r>
              <a:rPr lang="en-US" altLang="pt-BR" sz="2800" b="1" dirty="0" err="1"/>
              <a:t>mão</a:t>
            </a:r>
            <a:r>
              <a:rPr lang="en-US" altLang="pt-BR" sz="2800" b="1" dirty="0"/>
              <a:t>-de-</a:t>
            </a:r>
            <a:r>
              <a:rPr lang="en-US" altLang="pt-BR" sz="2800" b="1" dirty="0" err="1"/>
              <a:t>obra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contratada</a:t>
            </a:r>
            <a:br>
              <a:rPr lang="en-US" altLang="pt-BR" sz="2800" b="1" dirty="0"/>
            </a:br>
            <a:endParaRPr lang="en-US" altLang="pt-BR" sz="2800" b="1" dirty="0">
              <a:solidFill>
                <a:srgbClr val="990033"/>
              </a:solidFill>
            </a:endParaRPr>
          </a:p>
        </p:txBody>
      </p:sp>
      <p:sp>
        <p:nvSpPr>
          <p:cNvPr id="28676" name="Freeform 3">
            <a:extLst>
              <a:ext uri="{FF2B5EF4-FFF2-40B4-BE49-F238E27FC236}">
                <a16:creationId xmlns:a16="http://schemas.microsoft.com/office/drawing/2014/main" id="{DAB12609-3B0C-CEB9-CC36-258F51229E6A}"/>
              </a:ext>
            </a:extLst>
          </p:cNvPr>
          <p:cNvSpPr>
            <a:spLocks/>
          </p:cNvSpPr>
          <p:nvPr/>
        </p:nvSpPr>
        <p:spPr bwMode="auto">
          <a:xfrm>
            <a:off x="1065213" y="2794000"/>
            <a:ext cx="6588125" cy="1751013"/>
          </a:xfrm>
          <a:custGeom>
            <a:avLst/>
            <a:gdLst>
              <a:gd name="T0" fmla="*/ 78124844 w 8300"/>
              <a:gd name="T1" fmla="*/ 1376647690 h 2207"/>
              <a:gd name="T2" fmla="*/ 182081488 w 8300"/>
              <a:gd name="T3" fmla="*/ 1360910788 h 2207"/>
              <a:gd name="T4" fmla="*/ 273437350 w 8300"/>
              <a:gd name="T5" fmla="*/ 1340768188 h 2207"/>
              <a:gd name="T6" fmla="*/ 378023438 w 8300"/>
              <a:gd name="T7" fmla="*/ 1316848256 h 2207"/>
              <a:gd name="T8" fmla="*/ 481980081 w 8300"/>
              <a:gd name="T9" fmla="*/ 1289151784 h 2207"/>
              <a:gd name="T10" fmla="*/ 573335944 w 8300"/>
              <a:gd name="T11" fmla="*/ 1255160552 h 2207"/>
              <a:gd name="T12" fmla="*/ 677922031 w 8300"/>
              <a:gd name="T13" fmla="*/ 1216133669 h 2207"/>
              <a:gd name="T14" fmla="*/ 768647656 w 8300"/>
              <a:gd name="T15" fmla="*/ 1171441185 h 2207"/>
              <a:gd name="T16" fmla="*/ 873234538 w 8300"/>
              <a:gd name="T17" fmla="*/ 1119824781 h 2207"/>
              <a:gd name="T18" fmla="*/ 977820625 w 8300"/>
              <a:gd name="T19" fmla="*/ 1061913616 h 2207"/>
              <a:gd name="T20" fmla="*/ 1069176488 w 8300"/>
              <a:gd name="T21" fmla="*/ 997707690 h 2207"/>
              <a:gd name="T22" fmla="*/ 1173762575 w 8300"/>
              <a:gd name="T23" fmla="*/ 927836956 h 2207"/>
              <a:gd name="T24" fmla="*/ 1277719219 w 8300"/>
              <a:gd name="T25" fmla="*/ 851670667 h 2207"/>
              <a:gd name="T26" fmla="*/ 1368444844 w 8300"/>
              <a:gd name="T27" fmla="*/ 771728633 h 2207"/>
              <a:gd name="T28" fmla="*/ 1473031725 w 8300"/>
              <a:gd name="T29" fmla="*/ 687380107 h 2207"/>
              <a:gd name="T30" fmla="*/ 1564386794 w 8300"/>
              <a:gd name="T31" fmla="*/ 601142518 h 2207"/>
              <a:gd name="T32" fmla="*/ 1668973675 w 8300"/>
              <a:gd name="T33" fmla="*/ 514275771 h 2207"/>
              <a:gd name="T34" fmla="*/ 1773559763 w 8300"/>
              <a:gd name="T35" fmla="*/ 428668135 h 2207"/>
              <a:gd name="T36" fmla="*/ 1864285388 w 8300"/>
              <a:gd name="T37" fmla="*/ 345577926 h 2207"/>
              <a:gd name="T38" fmla="*/ 1968242031 w 8300"/>
              <a:gd name="T39" fmla="*/ 267524162 h 2207"/>
              <a:gd name="T40" fmla="*/ 2060228131 w 8300"/>
              <a:gd name="T41" fmla="*/ 195135205 h 2207"/>
              <a:gd name="T42" fmla="*/ 2147483646 w 8300"/>
              <a:gd name="T43" fmla="*/ 132817549 h 2207"/>
              <a:gd name="T44" fmla="*/ 2147483646 w 8300"/>
              <a:gd name="T45" fmla="*/ 81201145 h 2207"/>
              <a:gd name="T46" fmla="*/ 2147483646 w 8300"/>
              <a:gd name="T47" fmla="*/ 40915152 h 2207"/>
              <a:gd name="T48" fmla="*/ 2147483646 w 8300"/>
              <a:gd name="T49" fmla="*/ 13848632 h 2207"/>
              <a:gd name="T50" fmla="*/ 2147483646 w 8300"/>
              <a:gd name="T51" fmla="*/ 1259111 h 2207"/>
              <a:gd name="T52" fmla="*/ 2147483646 w 8300"/>
              <a:gd name="T53" fmla="*/ 2518222 h 2207"/>
              <a:gd name="T54" fmla="*/ 2147483646 w 8300"/>
              <a:gd name="T55" fmla="*/ 18254330 h 2207"/>
              <a:gd name="T56" fmla="*/ 2147483646 w 8300"/>
              <a:gd name="T57" fmla="*/ 47839865 h 2207"/>
              <a:gd name="T58" fmla="*/ 2147483646 w 8300"/>
              <a:gd name="T59" fmla="*/ 90643286 h 2207"/>
              <a:gd name="T60" fmla="*/ 2147483646 w 8300"/>
              <a:gd name="T61" fmla="*/ 144777912 h 2207"/>
              <a:gd name="T62" fmla="*/ 2147483646 w 8300"/>
              <a:gd name="T63" fmla="*/ 208983838 h 2207"/>
              <a:gd name="T64" fmla="*/ 2147483646 w 8300"/>
              <a:gd name="T65" fmla="*/ 282631111 h 2207"/>
              <a:gd name="T66" fmla="*/ 2147483646 w 8300"/>
              <a:gd name="T67" fmla="*/ 361314828 h 2207"/>
              <a:gd name="T68" fmla="*/ 2147483646 w 8300"/>
              <a:gd name="T69" fmla="*/ 445664147 h 2207"/>
              <a:gd name="T70" fmla="*/ 2147483646 w 8300"/>
              <a:gd name="T71" fmla="*/ 531900943 h 2207"/>
              <a:gd name="T72" fmla="*/ 2147483646 w 8300"/>
              <a:gd name="T73" fmla="*/ 618767690 h 2207"/>
              <a:gd name="T74" fmla="*/ 2147483646 w 8300"/>
              <a:gd name="T75" fmla="*/ 704375326 h 2207"/>
              <a:gd name="T76" fmla="*/ 2147483646 w 8300"/>
              <a:gd name="T77" fmla="*/ 788094693 h 2207"/>
              <a:gd name="T78" fmla="*/ 2147483646 w 8300"/>
              <a:gd name="T79" fmla="*/ 867407569 h 2207"/>
              <a:gd name="T80" fmla="*/ 2147483646 w 8300"/>
              <a:gd name="T81" fmla="*/ 942314747 h 2207"/>
              <a:gd name="T82" fmla="*/ 2147483646 w 8300"/>
              <a:gd name="T83" fmla="*/ 1010926370 h 2207"/>
              <a:gd name="T84" fmla="*/ 2147483646 w 8300"/>
              <a:gd name="T85" fmla="*/ 1073873185 h 2207"/>
              <a:gd name="T86" fmla="*/ 2147483646 w 8300"/>
              <a:gd name="T87" fmla="*/ 1130525239 h 2207"/>
              <a:gd name="T88" fmla="*/ 2147483646 w 8300"/>
              <a:gd name="T89" fmla="*/ 1180883326 h 2207"/>
              <a:gd name="T90" fmla="*/ 2147483646 w 8300"/>
              <a:gd name="T91" fmla="*/ 1224316700 h 2207"/>
              <a:gd name="T92" fmla="*/ 2147483646 w 8300"/>
              <a:gd name="T93" fmla="*/ 1262713630 h 2207"/>
              <a:gd name="T94" fmla="*/ 2147483646 w 8300"/>
              <a:gd name="T95" fmla="*/ 1294816593 h 2207"/>
              <a:gd name="T96" fmla="*/ 2147483646 w 8300"/>
              <a:gd name="T97" fmla="*/ 1321883906 h 2207"/>
              <a:gd name="T98" fmla="*/ 2147483646 w 8300"/>
              <a:gd name="T99" fmla="*/ 1345174679 h 2207"/>
              <a:gd name="T100" fmla="*/ 2147483646 w 8300"/>
              <a:gd name="T101" fmla="*/ 1364058168 h 2207"/>
              <a:gd name="T102" fmla="*/ 2147483646 w 8300"/>
              <a:gd name="T103" fmla="*/ 1379165912 h 220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300" h="2207">
                <a:moveTo>
                  <a:pt x="0" y="2204"/>
                </a:moveTo>
                <a:lnTo>
                  <a:pt x="41" y="2200"/>
                </a:lnTo>
                <a:lnTo>
                  <a:pt x="61" y="2196"/>
                </a:lnTo>
                <a:lnTo>
                  <a:pt x="102" y="2191"/>
                </a:lnTo>
                <a:lnTo>
                  <a:pt x="124" y="2187"/>
                </a:lnTo>
                <a:lnTo>
                  <a:pt x="165" y="2182"/>
                </a:lnTo>
                <a:lnTo>
                  <a:pt x="186" y="2178"/>
                </a:lnTo>
                <a:lnTo>
                  <a:pt x="227" y="2173"/>
                </a:lnTo>
                <a:lnTo>
                  <a:pt x="248" y="2167"/>
                </a:lnTo>
                <a:lnTo>
                  <a:pt x="289" y="2162"/>
                </a:lnTo>
                <a:lnTo>
                  <a:pt x="310" y="2156"/>
                </a:lnTo>
                <a:lnTo>
                  <a:pt x="352" y="2150"/>
                </a:lnTo>
                <a:lnTo>
                  <a:pt x="372" y="2143"/>
                </a:lnTo>
                <a:lnTo>
                  <a:pt x="413" y="2137"/>
                </a:lnTo>
                <a:lnTo>
                  <a:pt x="434" y="2130"/>
                </a:lnTo>
                <a:lnTo>
                  <a:pt x="475" y="2123"/>
                </a:lnTo>
                <a:lnTo>
                  <a:pt x="497" y="2116"/>
                </a:lnTo>
                <a:lnTo>
                  <a:pt x="538" y="2108"/>
                </a:lnTo>
                <a:lnTo>
                  <a:pt x="579" y="2100"/>
                </a:lnTo>
                <a:lnTo>
                  <a:pt x="600" y="2092"/>
                </a:lnTo>
                <a:lnTo>
                  <a:pt x="641" y="2084"/>
                </a:lnTo>
                <a:lnTo>
                  <a:pt x="661" y="2075"/>
                </a:lnTo>
                <a:lnTo>
                  <a:pt x="704" y="2066"/>
                </a:lnTo>
                <a:lnTo>
                  <a:pt x="724" y="2057"/>
                </a:lnTo>
                <a:lnTo>
                  <a:pt x="765" y="2048"/>
                </a:lnTo>
                <a:lnTo>
                  <a:pt x="786" y="2038"/>
                </a:lnTo>
                <a:lnTo>
                  <a:pt x="827" y="2027"/>
                </a:lnTo>
                <a:lnTo>
                  <a:pt x="848" y="2017"/>
                </a:lnTo>
                <a:lnTo>
                  <a:pt x="890" y="2006"/>
                </a:lnTo>
                <a:lnTo>
                  <a:pt x="910" y="1994"/>
                </a:lnTo>
                <a:lnTo>
                  <a:pt x="952" y="1983"/>
                </a:lnTo>
                <a:lnTo>
                  <a:pt x="972" y="1971"/>
                </a:lnTo>
                <a:lnTo>
                  <a:pt x="1013" y="1958"/>
                </a:lnTo>
                <a:lnTo>
                  <a:pt x="1034" y="1945"/>
                </a:lnTo>
                <a:lnTo>
                  <a:pt x="1076" y="1932"/>
                </a:lnTo>
                <a:lnTo>
                  <a:pt x="1097" y="1919"/>
                </a:lnTo>
                <a:lnTo>
                  <a:pt x="1138" y="1905"/>
                </a:lnTo>
                <a:lnTo>
                  <a:pt x="1158" y="1890"/>
                </a:lnTo>
                <a:lnTo>
                  <a:pt x="1200" y="1876"/>
                </a:lnTo>
                <a:lnTo>
                  <a:pt x="1220" y="1861"/>
                </a:lnTo>
                <a:lnTo>
                  <a:pt x="1262" y="1845"/>
                </a:lnTo>
                <a:lnTo>
                  <a:pt x="1304" y="1829"/>
                </a:lnTo>
                <a:lnTo>
                  <a:pt x="1324" y="1813"/>
                </a:lnTo>
                <a:lnTo>
                  <a:pt x="1365" y="1796"/>
                </a:lnTo>
                <a:lnTo>
                  <a:pt x="1386" y="1779"/>
                </a:lnTo>
                <a:lnTo>
                  <a:pt x="1427" y="1761"/>
                </a:lnTo>
                <a:lnTo>
                  <a:pt x="1449" y="1743"/>
                </a:lnTo>
                <a:lnTo>
                  <a:pt x="1490" y="1725"/>
                </a:lnTo>
                <a:lnTo>
                  <a:pt x="1510" y="1706"/>
                </a:lnTo>
                <a:lnTo>
                  <a:pt x="1552" y="1687"/>
                </a:lnTo>
                <a:lnTo>
                  <a:pt x="1572" y="1667"/>
                </a:lnTo>
                <a:lnTo>
                  <a:pt x="1613" y="1647"/>
                </a:lnTo>
                <a:lnTo>
                  <a:pt x="1635" y="1627"/>
                </a:lnTo>
                <a:lnTo>
                  <a:pt x="1676" y="1606"/>
                </a:lnTo>
                <a:lnTo>
                  <a:pt x="1697" y="1585"/>
                </a:lnTo>
                <a:lnTo>
                  <a:pt x="1738" y="1564"/>
                </a:lnTo>
                <a:lnTo>
                  <a:pt x="1759" y="1542"/>
                </a:lnTo>
                <a:lnTo>
                  <a:pt x="1800" y="1519"/>
                </a:lnTo>
                <a:lnTo>
                  <a:pt x="1820" y="1497"/>
                </a:lnTo>
                <a:lnTo>
                  <a:pt x="1863" y="1474"/>
                </a:lnTo>
                <a:lnTo>
                  <a:pt x="1883" y="1450"/>
                </a:lnTo>
                <a:lnTo>
                  <a:pt x="1924" y="1427"/>
                </a:lnTo>
                <a:lnTo>
                  <a:pt x="1965" y="1402"/>
                </a:lnTo>
                <a:lnTo>
                  <a:pt x="1986" y="1378"/>
                </a:lnTo>
                <a:lnTo>
                  <a:pt x="2028" y="1353"/>
                </a:lnTo>
                <a:lnTo>
                  <a:pt x="2049" y="1328"/>
                </a:lnTo>
                <a:lnTo>
                  <a:pt x="2090" y="1303"/>
                </a:lnTo>
                <a:lnTo>
                  <a:pt x="2111" y="1278"/>
                </a:lnTo>
                <a:lnTo>
                  <a:pt x="2152" y="1252"/>
                </a:lnTo>
                <a:lnTo>
                  <a:pt x="2172" y="1226"/>
                </a:lnTo>
                <a:lnTo>
                  <a:pt x="2215" y="1199"/>
                </a:lnTo>
                <a:lnTo>
                  <a:pt x="2235" y="1173"/>
                </a:lnTo>
                <a:lnTo>
                  <a:pt x="2276" y="1146"/>
                </a:lnTo>
                <a:lnTo>
                  <a:pt x="2297" y="1119"/>
                </a:lnTo>
                <a:lnTo>
                  <a:pt x="2338" y="1092"/>
                </a:lnTo>
                <a:lnTo>
                  <a:pt x="2359" y="1065"/>
                </a:lnTo>
                <a:lnTo>
                  <a:pt x="2401" y="1038"/>
                </a:lnTo>
                <a:lnTo>
                  <a:pt x="2421" y="1010"/>
                </a:lnTo>
                <a:lnTo>
                  <a:pt x="2463" y="983"/>
                </a:lnTo>
                <a:lnTo>
                  <a:pt x="2483" y="955"/>
                </a:lnTo>
                <a:lnTo>
                  <a:pt x="2524" y="928"/>
                </a:lnTo>
                <a:lnTo>
                  <a:pt x="2545" y="900"/>
                </a:lnTo>
                <a:lnTo>
                  <a:pt x="2586" y="872"/>
                </a:lnTo>
                <a:lnTo>
                  <a:pt x="2608" y="845"/>
                </a:lnTo>
                <a:lnTo>
                  <a:pt x="2649" y="817"/>
                </a:lnTo>
                <a:lnTo>
                  <a:pt x="2690" y="790"/>
                </a:lnTo>
                <a:lnTo>
                  <a:pt x="2711" y="762"/>
                </a:lnTo>
                <a:lnTo>
                  <a:pt x="2752" y="735"/>
                </a:lnTo>
                <a:lnTo>
                  <a:pt x="2772" y="708"/>
                </a:lnTo>
                <a:lnTo>
                  <a:pt x="2815" y="681"/>
                </a:lnTo>
                <a:lnTo>
                  <a:pt x="2835" y="654"/>
                </a:lnTo>
                <a:lnTo>
                  <a:pt x="2876" y="627"/>
                </a:lnTo>
                <a:lnTo>
                  <a:pt x="2897" y="601"/>
                </a:lnTo>
                <a:lnTo>
                  <a:pt x="2938" y="574"/>
                </a:lnTo>
                <a:lnTo>
                  <a:pt x="2959" y="549"/>
                </a:lnTo>
                <a:lnTo>
                  <a:pt x="3001" y="523"/>
                </a:lnTo>
                <a:lnTo>
                  <a:pt x="3021" y="498"/>
                </a:lnTo>
                <a:lnTo>
                  <a:pt x="3063" y="473"/>
                </a:lnTo>
                <a:lnTo>
                  <a:pt x="3083" y="449"/>
                </a:lnTo>
                <a:lnTo>
                  <a:pt x="3124" y="425"/>
                </a:lnTo>
                <a:lnTo>
                  <a:pt x="3145" y="401"/>
                </a:lnTo>
                <a:lnTo>
                  <a:pt x="3187" y="378"/>
                </a:lnTo>
                <a:lnTo>
                  <a:pt x="3208" y="354"/>
                </a:lnTo>
                <a:lnTo>
                  <a:pt x="3249" y="332"/>
                </a:lnTo>
                <a:lnTo>
                  <a:pt x="3270" y="310"/>
                </a:lnTo>
                <a:lnTo>
                  <a:pt x="3311" y="289"/>
                </a:lnTo>
                <a:lnTo>
                  <a:pt x="3353" y="269"/>
                </a:lnTo>
                <a:lnTo>
                  <a:pt x="3373" y="249"/>
                </a:lnTo>
                <a:lnTo>
                  <a:pt x="3415" y="230"/>
                </a:lnTo>
                <a:lnTo>
                  <a:pt x="3435" y="211"/>
                </a:lnTo>
                <a:lnTo>
                  <a:pt x="3476" y="193"/>
                </a:lnTo>
                <a:lnTo>
                  <a:pt x="3497" y="176"/>
                </a:lnTo>
                <a:lnTo>
                  <a:pt x="3538" y="159"/>
                </a:lnTo>
                <a:lnTo>
                  <a:pt x="3560" y="144"/>
                </a:lnTo>
                <a:lnTo>
                  <a:pt x="3601" y="129"/>
                </a:lnTo>
                <a:lnTo>
                  <a:pt x="3622" y="114"/>
                </a:lnTo>
                <a:lnTo>
                  <a:pt x="3663" y="101"/>
                </a:lnTo>
                <a:lnTo>
                  <a:pt x="3683" y="88"/>
                </a:lnTo>
                <a:lnTo>
                  <a:pt x="3726" y="76"/>
                </a:lnTo>
                <a:lnTo>
                  <a:pt x="3746" y="65"/>
                </a:lnTo>
                <a:lnTo>
                  <a:pt x="3787" y="55"/>
                </a:lnTo>
                <a:lnTo>
                  <a:pt x="3808" y="45"/>
                </a:lnTo>
                <a:lnTo>
                  <a:pt x="3849" y="37"/>
                </a:lnTo>
                <a:lnTo>
                  <a:pt x="3870" y="29"/>
                </a:lnTo>
                <a:lnTo>
                  <a:pt x="3911" y="22"/>
                </a:lnTo>
                <a:lnTo>
                  <a:pt x="3932" y="17"/>
                </a:lnTo>
                <a:lnTo>
                  <a:pt x="3974" y="12"/>
                </a:lnTo>
                <a:lnTo>
                  <a:pt x="3994" y="7"/>
                </a:lnTo>
                <a:lnTo>
                  <a:pt x="4035" y="4"/>
                </a:lnTo>
                <a:lnTo>
                  <a:pt x="4077" y="2"/>
                </a:lnTo>
                <a:lnTo>
                  <a:pt x="4097" y="1"/>
                </a:lnTo>
                <a:lnTo>
                  <a:pt x="4139" y="0"/>
                </a:lnTo>
                <a:lnTo>
                  <a:pt x="4160" y="1"/>
                </a:lnTo>
                <a:lnTo>
                  <a:pt x="4201" y="2"/>
                </a:lnTo>
                <a:lnTo>
                  <a:pt x="4222" y="4"/>
                </a:lnTo>
                <a:lnTo>
                  <a:pt x="4263" y="7"/>
                </a:lnTo>
                <a:lnTo>
                  <a:pt x="4283" y="12"/>
                </a:lnTo>
                <a:lnTo>
                  <a:pt x="4326" y="17"/>
                </a:lnTo>
                <a:lnTo>
                  <a:pt x="4346" y="22"/>
                </a:lnTo>
                <a:lnTo>
                  <a:pt x="4387" y="29"/>
                </a:lnTo>
                <a:lnTo>
                  <a:pt x="4408" y="37"/>
                </a:lnTo>
                <a:lnTo>
                  <a:pt x="4449" y="45"/>
                </a:lnTo>
                <a:lnTo>
                  <a:pt x="4470" y="55"/>
                </a:lnTo>
                <a:lnTo>
                  <a:pt x="4512" y="65"/>
                </a:lnTo>
                <a:lnTo>
                  <a:pt x="4532" y="76"/>
                </a:lnTo>
                <a:lnTo>
                  <a:pt x="4574" y="88"/>
                </a:lnTo>
                <a:lnTo>
                  <a:pt x="4594" y="101"/>
                </a:lnTo>
                <a:lnTo>
                  <a:pt x="4635" y="114"/>
                </a:lnTo>
                <a:lnTo>
                  <a:pt x="4656" y="129"/>
                </a:lnTo>
                <a:lnTo>
                  <a:pt x="4698" y="144"/>
                </a:lnTo>
                <a:lnTo>
                  <a:pt x="4739" y="159"/>
                </a:lnTo>
                <a:lnTo>
                  <a:pt x="4760" y="176"/>
                </a:lnTo>
                <a:lnTo>
                  <a:pt x="4801" y="193"/>
                </a:lnTo>
                <a:lnTo>
                  <a:pt x="4822" y="211"/>
                </a:lnTo>
                <a:lnTo>
                  <a:pt x="4863" y="230"/>
                </a:lnTo>
                <a:lnTo>
                  <a:pt x="4884" y="249"/>
                </a:lnTo>
                <a:lnTo>
                  <a:pt x="4926" y="269"/>
                </a:lnTo>
                <a:lnTo>
                  <a:pt x="4946" y="289"/>
                </a:lnTo>
                <a:lnTo>
                  <a:pt x="4987" y="310"/>
                </a:lnTo>
                <a:lnTo>
                  <a:pt x="5008" y="332"/>
                </a:lnTo>
                <a:lnTo>
                  <a:pt x="5049" y="354"/>
                </a:lnTo>
                <a:lnTo>
                  <a:pt x="5071" y="378"/>
                </a:lnTo>
                <a:lnTo>
                  <a:pt x="5112" y="401"/>
                </a:lnTo>
                <a:lnTo>
                  <a:pt x="5133" y="425"/>
                </a:lnTo>
                <a:lnTo>
                  <a:pt x="5174" y="449"/>
                </a:lnTo>
                <a:lnTo>
                  <a:pt x="5194" y="473"/>
                </a:lnTo>
                <a:lnTo>
                  <a:pt x="5235" y="498"/>
                </a:lnTo>
                <a:lnTo>
                  <a:pt x="5257" y="523"/>
                </a:lnTo>
                <a:lnTo>
                  <a:pt x="5298" y="549"/>
                </a:lnTo>
                <a:lnTo>
                  <a:pt x="5319" y="574"/>
                </a:lnTo>
                <a:lnTo>
                  <a:pt x="5360" y="601"/>
                </a:lnTo>
                <a:lnTo>
                  <a:pt x="5401" y="627"/>
                </a:lnTo>
                <a:lnTo>
                  <a:pt x="5422" y="654"/>
                </a:lnTo>
                <a:lnTo>
                  <a:pt x="5464" y="681"/>
                </a:lnTo>
                <a:lnTo>
                  <a:pt x="5485" y="708"/>
                </a:lnTo>
                <a:lnTo>
                  <a:pt x="5526" y="735"/>
                </a:lnTo>
                <a:lnTo>
                  <a:pt x="5546" y="762"/>
                </a:lnTo>
                <a:lnTo>
                  <a:pt x="5588" y="790"/>
                </a:lnTo>
                <a:lnTo>
                  <a:pt x="5608" y="817"/>
                </a:lnTo>
                <a:lnTo>
                  <a:pt x="5650" y="845"/>
                </a:lnTo>
                <a:lnTo>
                  <a:pt x="5671" y="872"/>
                </a:lnTo>
                <a:lnTo>
                  <a:pt x="5712" y="900"/>
                </a:lnTo>
                <a:lnTo>
                  <a:pt x="5733" y="928"/>
                </a:lnTo>
                <a:lnTo>
                  <a:pt x="5774" y="955"/>
                </a:lnTo>
                <a:lnTo>
                  <a:pt x="5794" y="983"/>
                </a:lnTo>
                <a:lnTo>
                  <a:pt x="5837" y="1010"/>
                </a:lnTo>
                <a:lnTo>
                  <a:pt x="5857" y="1038"/>
                </a:lnTo>
                <a:lnTo>
                  <a:pt x="5898" y="1065"/>
                </a:lnTo>
                <a:lnTo>
                  <a:pt x="5919" y="1092"/>
                </a:lnTo>
                <a:lnTo>
                  <a:pt x="5960" y="1119"/>
                </a:lnTo>
                <a:lnTo>
                  <a:pt x="5981" y="1146"/>
                </a:lnTo>
                <a:lnTo>
                  <a:pt x="6023" y="1173"/>
                </a:lnTo>
                <a:lnTo>
                  <a:pt x="6043" y="1199"/>
                </a:lnTo>
                <a:lnTo>
                  <a:pt x="6085" y="1226"/>
                </a:lnTo>
                <a:lnTo>
                  <a:pt x="6126" y="1252"/>
                </a:lnTo>
                <a:lnTo>
                  <a:pt x="6146" y="1278"/>
                </a:lnTo>
                <a:lnTo>
                  <a:pt x="6188" y="1303"/>
                </a:lnTo>
                <a:lnTo>
                  <a:pt x="6208" y="1328"/>
                </a:lnTo>
                <a:lnTo>
                  <a:pt x="6250" y="1353"/>
                </a:lnTo>
                <a:lnTo>
                  <a:pt x="6271" y="1378"/>
                </a:lnTo>
                <a:lnTo>
                  <a:pt x="6312" y="1402"/>
                </a:lnTo>
                <a:lnTo>
                  <a:pt x="6333" y="1427"/>
                </a:lnTo>
                <a:lnTo>
                  <a:pt x="6374" y="1450"/>
                </a:lnTo>
                <a:lnTo>
                  <a:pt x="6394" y="1474"/>
                </a:lnTo>
                <a:lnTo>
                  <a:pt x="6437" y="1497"/>
                </a:lnTo>
                <a:lnTo>
                  <a:pt x="6457" y="1519"/>
                </a:lnTo>
                <a:lnTo>
                  <a:pt x="6498" y="1542"/>
                </a:lnTo>
                <a:lnTo>
                  <a:pt x="6519" y="1564"/>
                </a:lnTo>
                <a:lnTo>
                  <a:pt x="6560" y="1585"/>
                </a:lnTo>
                <a:lnTo>
                  <a:pt x="6581" y="1606"/>
                </a:lnTo>
                <a:lnTo>
                  <a:pt x="6623" y="1627"/>
                </a:lnTo>
                <a:lnTo>
                  <a:pt x="6644" y="1647"/>
                </a:lnTo>
                <a:lnTo>
                  <a:pt x="6685" y="1667"/>
                </a:lnTo>
                <a:lnTo>
                  <a:pt x="6705" y="1687"/>
                </a:lnTo>
                <a:lnTo>
                  <a:pt x="6746" y="1706"/>
                </a:lnTo>
                <a:lnTo>
                  <a:pt x="6789" y="1725"/>
                </a:lnTo>
                <a:lnTo>
                  <a:pt x="6809" y="1743"/>
                </a:lnTo>
                <a:lnTo>
                  <a:pt x="6850" y="1761"/>
                </a:lnTo>
                <a:lnTo>
                  <a:pt x="6871" y="1779"/>
                </a:lnTo>
                <a:lnTo>
                  <a:pt x="6912" y="1796"/>
                </a:lnTo>
                <a:lnTo>
                  <a:pt x="6933" y="1813"/>
                </a:lnTo>
                <a:lnTo>
                  <a:pt x="6975" y="1829"/>
                </a:lnTo>
                <a:lnTo>
                  <a:pt x="6996" y="1845"/>
                </a:lnTo>
                <a:lnTo>
                  <a:pt x="7037" y="1861"/>
                </a:lnTo>
                <a:lnTo>
                  <a:pt x="7057" y="1876"/>
                </a:lnTo>
                <a:lnTo>
                  <a:pt x="7098" y="1890"/>
                </a:lnTo>
                <a:lnTo>
                  <a:pt x="7119" y="1905"/>
                </a:lnTo>
                <a:lnTo>
                  <a:pt x="7160" y="1919"/>
                </a:lnTo>
                <a:lnTo>
                  <a:pt x="7182" y="1932"/>
                </a:lnTo>
                <a:lnTo>
                  <a:pt x="7223" y="1945"/>
                </a:lnTo>
                <a:lnTo>
                  <a:pt x="7244" y="1958"/>
                </a:lnTo>
                <a:lnTo>
                  <a:pt x="7285" y="1971"/>
                </a:lnTo>
                <a:lnTo>
                  <a:pt x="7305" y="1983"/>
                </a:lnTo>
                <a:lnTo>
                  <a:pt x="7348" y="1994"/>
                </a:lnTo>
                <a:lnTo>
                  <a:pt x="7368" y="2006"/>
                </a:lnTo>
                <a:lnTo>
                  <a:pt x="7409" y="2017"/>
                </a:lnTo>
                <a:lnTo>
                  <a:pt x="7430" y="2027"/>
                </a:lnTo>
                <a:lnTo>
                  <a:pt x="7471" y="2038"/>
                </a:lnTo>
                <a:lnTo>
                  <a:pt x="7512" y="2048"/>
                </a:lnTo>
                <a:lnTo>
                  <a:pt x="7533" y="2057"/>
                </a:lnTo>
                <a:lnTo>
                  <a:pt x="7575" y="2066"/>
                </a:lnTo>
                <a:lnTo>
                  <a:pt x="7596" y="2075"/>
                </a:lnTo>
                <a:lnTo>
                  <a:pt x="7637" y="2084"/>
                </a:lnTo>
                <a:lnTo>
                  <a:pt x="7657" y="2092"/>
                </a:lnTo>
                <a:lnTo>
                  <a:pt x="7699" y="2100"/>
                </a:lnTo>
                <a:lnTo>
                  <a:pt x="7719" y="2108"/>
                </a:lnTo>
                <a:lnTo>
                  <a:pt x="7761" y="2116"/>
                </a:lnTo>
                <a:lnTo>
                  <a:pt x="7782" y="2123"/>
                </a:lnTo>
                <a:lnTo>
                  <a:pt x="7823" y="2130"/>
                </a:lnTo>
                <a:lnTo>
                  <a:pt x="7844" y="2137"/>
                </a:lnTo>
                <a:lnTo>
                  <a:pt x="7885" y="2143"/>
                </a:lnTo>
                <a:lnTo>
                  <a:pt x="7905" y="2150"/>
                </a:lnTo>
                <a:lnTo>
                  <a:pt x="7948" y="2156"/>
                </a:lnTo>
                <a:lnTo>
                  <a:pt x="7968" y="2162"/>
                </a:lnTo>
                <a:lnTo>
                  <a:pt x="8009" y="2167"/>
                </a:lnTo>
                <a:lnTo>
                  <a:pt x="8030" y="2173"/>
                </a:lnTo>
                <a:lnTo>
                  <a:pt x="8071" y="2178"/>
                </a:lnTo>
                <a:lnTo>
                  <a:pt x="8092" y="2182"/>
                </a:lnTo>
                <a:lnTo>
                  <a:pt x="8134" y="2187"/>
                </a:lnTo>
                <a:lnTo>
                  <a:pt x="8175" y="2191"/>
                </a:lnTo>
                <a:lnTo>
                  <a:pt x="8196" y="2196"/>
                </a:lnTo>
                <a:lnTo>
                  <a:pt x="8237" y="2200"/>
                </a:lnTo>
                <a:lnTo>
                  <a:pt x="8257" y="2204"/>
                </a:lnTo>
                <a:lnTo>
                  <a:pt x="8300" y="2207"/>
                </a:lnTo>
              </a:path>
            </a:pathLst>
          </a:custGeom>
          <a:noFill/>
          <a:ln w="52388">
            <a:solidFill>
              <a:srgbClr val="0082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C8345218-8E31-EA65-CDA3-07D2F9BD7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36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98811A5E-5CEF-49EA-3B59-14E89369C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8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146B3A7E-1F57-FC84-37AF-A7D8F2A688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37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0" name="Line 7">
            <a:extLst>
              <a:ext uri="{FF2B5EF4-FFF2-40B4-BE49-F238E27FC236}">
                <a16:creationId xmlns:a16="http://schemas.microsoft.com/office/drawing/2014/main" id="{1F11FE31-7657-3240-5550-042C233029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55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1" name="Line 8">
            <a:extLst>
              <a:ext uri="{FF2B5EF4-FFF2-40B4-BE49-F238E27FC236}">
                <a16:creationId xmlns:a16="http://schemas.microsoft.com/office/drawing/2014/main" id="{1A994CE6-F330-CBD2-3320-ADFA49CC0D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67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2" name="Line 9">
            <a:extLst>
              <a:ext uri="{FF2B5EF4-FFF2-40B4-BE49-F238E27FC236}">
                <a16:creationId xmlns:a16="http://schemas.microsoft.com/office/drawing/2014/main" id="{7F9F600C-3BFF-529F-628C-8BC7125465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54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3" name="Line 10">
            <a:extLst>
              <a:ext uri="{FF2B5EF4-FFF2-40B4-BE49-F238E27FC236}">
                <a16:creationId xmlns:a16="http://schemas.microsoft.com/office/drawing/2014/main" id="{7D8777F3-78F1-7636-A81E-CB28C6341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4598988"/>
            <a:ext cx="7392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4" name="Line 12">
            <a:extLst>
              <a:ext uri="{FF2B5EF4-FFF2-40B4-BE49-F238E27FC236}">
                <a16:creationId xmlns:a16="http://schemas.microsoft.com/office/drawing/2014/main" id="{B9168775-34C0-0710-A805-CA5081C0B2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78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id="{13693F27-BD47-49B5-04BB-6E71DD1A02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4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6" name="Line 14">
            <a:extLst>
              <a:ext uri="{FF2B5EF4-FFF2-40B4-BE49-F238E27FC236}">
                <a16:creationId xmlns:a16="http://schemas.microsoft.com/office/drawing/2014/main" id="{E03B3003-AAAA-FEDD-7093-129D051908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id="{F9C43252-D18D-D048-A73E-6E150DF2A4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97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8" name="Line 16">
            <a:extLst>
              <a:ext uri="{FF2B5EF4-FFF2-40B4-BE49-F238E27FC236}">
                <a16:creationId xmlns:a16="http://schemas.microsoft.com/office/drawing/2014/main" id="{318D1AD7-0B48-8B61-A9D4-8696C84C6C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9" name="Line 17">
            <a:extLst>
              <a:ext uri="{FF2B5EF4-FFF2-40B4-BE49-F238E27FC236}">
                <a16:creationId xmlns:a16="http://schemas.microsoft.com/office/drawing/2014/main" id="{B417CDDD-08FB-C911-5214-7DDAD78EC3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05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0" name="Line 18">
            <a:extLst>
              <a:ext uri="{FF2B5EF4-FFF2-40B4-BE49-F238E27FC236}">
                <a16:creationId xmlns:a16="http://schemas.microsoft.com/office/drawing/2014/main" id="{642DF815-E7B6-EBE9-63E6-3765BC007B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16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1" name="Line 19">
            <a:extLst>
              <a:ext uri="{FF2B5EF4-FFF2-40B4-BE49-F238E27FC236}">
                <a16:creationId xmlns:a16="http://schemas.microsoft.com/office/drawing/2014/main" id="{BDDDAA63-054A-1335-6FF8-A998F98C9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28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2" name="Line 20">
            <a:extLst>
              <a:ext uri="{FF2B5EF4-FFF2-40B4-BE49-F238E27FC236}">
                <a16:creationId xmlns:a16="http://schemas.microsoft.com/office/drawing/2014/main" id="{FF77BB11-00DA-8709-75E2-E0C2AFF76F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4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3" name="Line 21">
            <a:extLst>
              <a:ext uri="{FF2B5EF4-FFF2-40B4-BE49-F238E27FC236}">
                <a16:creationId xmlns:a16="http://schemas.microsoft.com/office/drawing/2014/main" id="{16255682-F738-6077-797F-D82324C152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35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4" name="Line 22">
            <a:extLst>
              <a:ext uri="{FF2B5EF4-FFF2-40B4-BE49-F238E27FC236}">
                <a16:creationId xmlns:a16="http://schemas.microsoft.com/office/drawing/2014/main" id="{67046237-1D07-C397-3B2D-EAF8F4CBBD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47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5" name="Line 23">
            <a:extLst>
              <a:ext uri="{FF2B5EF4-FFF2-40B4-BE49-F238E27FC236}">
                <a16:creationId xmlns:a16="http://schemas.microsoft.com/office/drawing/2014/main" id="{771E10E1-6358-814C-EE97-F7DAA9F4B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43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6" name="Line 24">
            <a:extLst>
              <a:ext uri="{FF2B5EF4-FFF2-40B4-BE49-F238E27FC236}">
                <a16:creationId xmlns:a16="http://schemas.microsoft.com/office/drawing/2014/main" id="{7CCB76CC-15F0-1C85-ABDB-FBAC6DD5E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824163"/>
            <a:ext cx="1588" cy="1816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7" name="Line 25">
            <a:extLst>
              <a:ext uri="{FF2B5EF4-FFF2-40B4-BE49-F238E27FC236}">
                <a16:creationId xmlns:a16="http://schemas.microsoft.com/office/drawing/2014/main" id="{030639DF-C507-E8B2-B6AF-027B2D396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733800"/>
            <a:ext cx="0" cy="10668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8" name="Line 27">
            <a:extLst>
              <a:ext uri="{FF2B5EF4-FFF2-40B4-BE49-F238E27FC236}">
                <a16:creationId xmlns:a16="http://schemas.microsoft.com/office/drawing/2014/main" id="{973CED4E-0EED-F322-AD36-93EC32D9B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5813" y="3733800"/>
            <a:ext cx="1587" cy="8826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9490" name="Group 34">
            <a:extLst>
              <a:ext uri="{FF2B5EF4-FFF2-40B4-BE49-F238E27FC236}">
                <a16:creationId xmlns:a16="http://schemas.microsoft.com/office/drawing/2014/main" id="{B4372C40-9B68-28D0-E0D7-86C48C5620F2}"/>
              </a:ext>
            </a:extLst>
          </p:cNvPr>
          <p:cNvGrpSpPr>
            <a:grpSpLocks/>
          </p:cNvGrpSpPr>
          <p:nvPr/>
        </p:nvGrpSpPr>
        <p:grpSpPr bwMode="auto">
          <a:xfrm>
            <a:off x="2409825" y="1981200"/>
            <a:ext cx="6429375" cy="4237038"/>
            <a:chOff x="1518" y="1248"/>
            <a:chExt cx="4050" cy="2669"/>
          </a:xfrm>
        </p:grpSpPr>
        <p:sp>
          <p:nvSpPr>
            <p:cNvPr id="28700" name="Text Box 28">
              <a:extLst>
                <a:ext uri="{FF2B5EF4-FFF2-40B4-BE49-F238E27FC236}">
                  <a16:creationId xmlns:a16="http://schemas.microsoft.com/office/drawing/2014/main" id="{164114A8-671E-9BC7-CB44-279899FF3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9" y="2928"/>
              <a:ext cx="3019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pt-BR" sz="2400" b="1" u="sng" dirty="0" err="1">
                  <a:solidFill>
                    <a:srgbClr val="A50021"/>
                  </a:solidFill>
                </a:rPr>
                <a:t>Redução</a:t>
              </a:r>
              <a:r>
                <a:rPr lang="en-US" altLang="pt-BR" sz="2400" b="1" u="sng" dirty="0">
                  <a:solidFill>
                    <a:srgbClr val="A50021"/>
                  </a:solidFill>
                </a:rPr>
                <a:t> de </a:t>
              </a:r>
              <a:r>
                <a:rPr lang="en-US" altLang="pt-BR" sz="2400" b="1" u="sng" dirty="0" err="1">
                  <a:solidFill>
                    <a:srgbClr val="A50021"/>
                  </a:solidFill>
                </a:rPr>
                <a:t>riscos</a:t>
              </a:r>
              <a:r>
                <a:rPr lang="en-US" altLang="pt-BR" sz="2400" b="1" u="sng" dirty="0">
                  <a:solidFill>
                    <a:srgbClr val="A50021"/>
                  </a:solidFill>
                </a:rPr>
                <a:t>:</a:t>
              </a:r>
              <a:br>
                <a:rPr lang="en-US" altLang="pt-BR" sz="2400" b="1" dirty="0">
                  <a:solidFill>
                    <a:srgbClr val="A50021"/>
                  </a:solidFill>
                </a:rPr>
              </a:br>
              <a:r>
                <a:rPr lang="en-US" altLang="pt-BR" sz="2400" b="1" dirty="0">
                  <a:solidFill>
                    <a:srgbClr val="A50021"/>
                  </a:solidFill>
                </a:rPr>
                <a:t>-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Reuniões</a:t>
              </a:r>
              <a:r>
                <a:rPr lang="en-US" altLang="pt-BR" sz="2400" b="1" dirty="0">
                  <a:solidFill>
                    <a:srgbClr val="A50021"/>
                  </a:solidFill>
                </a:rPr>
                <a:t> 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regulares</a:t>
              </a:r>
              <a:br>
                <a:rPr lang="en-US" altLang="pt-BR" sz="2400" b="1" dirty="0">
                  <a:solidFill>
                    <a:srgbClr val="A50021"/>
                  </a:solidFill>
                </a:rPr>
              </a:br>
              <a:r>
                <a:rPr lang="en-US" altLang="pt-BR" sz="2400" b="1" dirty="0">
                  <a:solidFill>
                    <a:srgbClr val="A50021"/>
                  </a:solidFill>
                </a:rPr>
                <a:t>-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Programas</a:t>
              </a:r>
              <a:r>
                <a:rPr lang="en-US" altLang="pt-BR" sz="2400" b="1" dirty="0">
                  <a:solidFill>
                    <a:srgbClr val="A50021"/>
                  </a:solidFill>
                </a:rPr>
                <a:t> de 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treinamento</a:t>
              </a:r>
              <a:br>
                <a:rPr lang="en-US" altLang="pt-BR" sz="2400" b="1" dirty="0">
                  <a:solidFill>
                    <a:srgbClr val="A50021"/>
                  </a:solidFill>
                </a:rPr>
              </a:br>
              <a:r>
                <a:rPr lang="en-US" altLang="pt-BR" sz="2400" b="1" dirty="0">
                  <a:solidFill>
                    <a:srgbClr val="A50021"/>
                  </a:solidFill>
                </a:rPr>
                <a:t>-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Nível</a:t>
              </a:r>
              <a:r>
                <a:rPr lang="en-US" altLang="pt-BR" sz="2400" b="1" dirty="0">
                  <a:solidFill>
                    <a:srgbClr val="A50021"/>
                  </a:solidFill>
                </a:rPr>
                <a:t> e 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estrutura</a:t>
              </a:r>
              <a:r>
                <a:rPr lang="en-US" altLang="pt-BR" sz="2400" b="1" dirty="0">
                  <a:solidFill>
                    <a:srgbClr val="A50021"/>
                  </a:solidFill>
                </a:rPr>
                <a:t> de 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remuneração</a:t>
              </a:r>
              <a:endParaRPr lang="en-US" altLang="pt-BR" sz="2400" b="1" dirty="0">
                <a:solidFill>
                  <a:srgbClr val="A50021"/>
                </a:solidFill>
              </a:endParaRPr>
            </a:p>
          </p:txBody>
        </p:sp>
        <p:sp>
          <p:nvSpPr>
            <p:cNvPr id="28701" name="Freeform 30">
              <a:extLst>
                <a:ext uri="{FF2B5EF4-FFF2-40B4-BE49-F238E27FC236}">
                  <a16:creationId xmlns:a16="http://schemas.microsoft.com/office/drawing/2014/main" id="{F679A640-9B7E-CC01-78A3-7F4E106DE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1248"/>
              <a:ext cx="2418" cy="1631"/>
            </a:xfrm>
            <a:custGeom>
              <a:avLst/>
              <a:gdLst>
                <a:gd name="T0" fmla="*/ 10 w 8300"/>
                <a:gd name="T1" fmla="*/ 1194 h 2207"/>
                <a:gd name="T2" fmla="*/ 24 w 8300"/>
                <a:gd name="T3" fmla="*/ 1181 h 2207"/>
                <a:gd name="T4" fmla="*/ 37 w 8300"/>
                <a:gd name="T5" fmla="*/ 1163 h 2207"/>
                <a:gd name="T6" fmla="*/ 51 w 8300"/>
                <a:gd name="T7" fmla="*/ 1143 h 2207"/>
                <a:gd name="T8" fmla="*/ 65 w 8300"/>
                <a:gd name="T9" fmla="*/ 1118 h 2207"/>
                <a:gd name="T10" fmla="*/ 77 w 8300"/>
                <a:gd name="T11" fmla="*/ 1089 h 2207"/>
                <a:gd name="T12" fmla="*/ 91 w 8300"/>
                <a:gd name="T13" fmla="*/ 1055 h 2207"/>
                <a:gd name="T14" fmla="*/ 103 w 8300"/>
                <a:gd name="T15" fmla="*/ 1016 h 2207"/>
                <a:gd name="T16" fmla="*/ 118 w 8300"/>
                <a:gd name="T17" fmla="*/ 972 h 2207"/>
                <a:gd name="T18" fmla="*/ 132 w 8300"/>
                <a:gd name="T19" fmla="*/ 922 h 2207"/>
                <a:gd name="T20" fmla="*/ 144 w 8300"/>
                <a:gd name="T21" fmla="*/ 865 h 2207"/>
                <a:gd name="T22" fmla="*/ 158 w 8300"/>
                <a:gd name="T23" fmla="*/ 805 h 2207"/>
                <a:gd name="T24" fmla="*/ 172 w 8300"/>
                <a:gd name="T25" fmla="*/ 739 h 2207"/>
                <a:gd name="T26" fmla="*/ 184 w 8300"/>
                <a:gd name="T27" fmla="*/ 670 h 2207"/>
                <a:gd name="T28" fmla="*/ 198 w 8300"/>
                <a:gd name="T29" fmla="*/ 596 h 2207"/>
                <a:gd name="T30" fmla="*/ 211 w 8300"/>
                <a:gd name="T31" fmla="*/ 522 h 2207"/>
                <a:gd name="T32" fmla="*/ 225 w 8300"/>
                <a:gd name="T33" fmla="*/ 446 h 2207"/>
                <a:gd name="T34" fmla="*/ 239 w 8300"/>
                <a:gd name="T35" fmla="*/ 372 h 2207"/>
                <a:gd name="T36" fmla="*/ 251 w 8300"/>
                <a:gd name="T37" fmla="*/ 300 h 2207"/>
                <a:gd name="T38" fmla="*/ 265 w 8300"/>
                <a:gd name="T39" fmla="*/ 232 h 2207"/>
                <a:gd name="T40" fmla="*/ 278 w 8300"/>
                <a:gd name="T41" fmla="*/ 169 h 2207"/>
                <a:gd name="T42" fmla="*/ 292 w 8300"/>
                <a:gd name="T43" fmla="*/ 115 h 2207"/>
                <a:gd name="T44" fmla="*/ 306 w 8300"/>
                <a:gd name="T45" fmla="*/ 70 h 2207"/>
                <a:gd name="T46" fmla="*/ 318 w 8300"/>
                <a:gd name="T47" fmla="*/ 35 h 2207"/>
                <a:gd name="T48" fmla="*/ 332 w 8300"/>
                <a:gd name="T49" fmla="*/ 12 h 2207"/>
                <a:gd name="T50" fmla="*/ 346 w 8300"/>
                <a:gd name="T51" fmla="*/ 1 h 2207"/>
                <a:gd name="T52" fmla="*/ 358 w 8300"/>
                <a:gd name="T53" fmla="*/ 2 h 2207"/>
                <a:gd name="T54" fmla="*/ 372 w 8300"/>
                <a:gd name="T55" fmla="*/ 16 h 2207"/>
                <a:gd name="T56" fmla="*/ 385 w 8300"/>
                <a:gd name="T57" fmla="*/ 41 h 2207"/>
                <a:gd name="T58" fmla="*/ 399 w 8300"/>
                <a:gd name="T59" fmla="*/ 78 h 2207"/>
                <a:gd name="T60" fmla="*/ 413 w 8300"/>
                <a:gd name="T61" fmla="*/ 126 h 2207"/>
                <a:gd name="T62" fmla="*/ 425 w 8300"/>
                <a:gd name="T63" fmla="*/ 181 h 2207"/>
                <a:gd name="T64" fmla="*/ 439 w 8300"/>
                <a:gd name="T65" fmla="*/ 245 h 2207"/>
                <a:gd name="T66" fmla="*/ 452 w 8300"/>
                <a:gd name="T67" fmla="*/ 313 h 2207"/>
                <a:gd name="T68" fmla="*/ 466 w 8300"/>
                <a:gd name="T69" fmla="*/ 387 h 2207"/>
                <a:gd name="T70" fmla="*/ 480 w 8300"/>
                <a:gd name="T71" fmla="*/ 461 h 2207"/>
                <a:gd name="T72" fmla="*/ 492 w 8300"/>
                <a:gd name="T73" fmla="*/ 537 h 2207"/>
                <a:gd name="T74" fmla="*/ 506 w 8300"/>
                <a:gd name="T75" fmla="*/ 611 h 2207"/>
                <a:gd name="T76" fmla="*/ 520 w 8300"/>
                <a:gd name="T77" fmla="*/ 684 h 2207"/>
                <a:gd name="T78" fmla="*/ 532 w 8300"/>
                <a:gd name="T79" fmla="*/ 752 h 2207"/>
                <a:gd name="T80" fmla="*/ 546 w 8300"/>
                <a:gd name="T81" fmla="*/ 817 h 2207"/>
                <a:gd name="T82" fmla="*/ 558 w 8300"/>
                <a:gd name="T83" fmla="*/ 877 h 2207"/>
                <a:gd name="T84" fmla="*/ 572 w 8300"/>
                <a:gd name="T85" fmla="*/ 932 h 2207"/>
                <a:gd name="T86" fmla="*/ 587 w 8300"/>
                <a:gd name="T87" fmla="*/ 981 h 2207"/>
                <a:gd name="T88" fmla="*/ 599 w 8300"/>
                <a:gd name="T89" fmla="*/ 1024 h 2207"/>
                <a:gd name="T90" fmla="*/ 613 w 8300"/>
                <a:gd name="T91" fmla="*/ 1062 h 2207"/>
                <a:gd name="T92" fmla="*/ 625 w 8300"/>
                <a:gd name="T93" fmla="*/ 1095 h 2207"/>
                <a:gd name="T94" fmla="*/ 639 w 8300"/>
                <a:gd name="T95" fmla="*/ 1123 h 2207"/>
                <a:gd name="T96" fmla="*/ 653 w 8300"/>
                <a:gd name="T97" fmla="*/ 1147 h 2207"/>
                <a:gd name="T98" fmla="*/ 666 w 8300"/>
                <a:gd name="T99" fmla="*/ 1167 h 2207"/>
                <a:gd name="T100" fmla="*/ 680 w 8300"/>
                <a:gd name="T101" fmla="*/ 1183 h 2207"/>
                <a:gd name="T102" fmla="*/ 694 w 8300"/>
                <a:gd name="T103" fmla="*/ 1196 h 22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300" h="2207">
                  <a:moveTo>
                    <a:pt x="0" y="2204"/>
                  </a:moveTo>
                  <a:lnTo>
                    <a:pt x="41" y="2200"/>
                  </a:lnTo>
                  <a:lnTo>
                    <a:pt x="61" y="2196"/>
                  </a:lnTo>
                  <a:lnTo>
                    <a:pt x="102" y="2191"/>
                  </a:lnTo>
                  <a:lnTo>
                    <a:pt x="124" y="2187"/>
                  </a:lnTo>
                  <a:lnTo>
                    <a:pt x="165" y="2182"/>
                  </a:lnTo>
                  <a:lnTo>
                    <a:pt x="186" y="2178"/>
                  </a:lnTo>
                  <a:lnTo>
                    <a:pt x="227" y="2173"/>
                  </a:lnTo>
                  <a:lnTo>
                    <a:pt x="248" y="2167"/>
                  </a:lnTo>
                  <a:lnTo>
                    <a:pt x="289" y="2162"/>
                  </a:lnTo>
                  <a:lnTo>
                    <a:pt x="310" y="2156"/>
                  </a:lnTo>
                  <a:lnTo>
                    <a:pt x="352" y="2150"/>
                  </a:lnTo>
                  <a:lnTo>
                    <a:pt x="372" y="2143"/>
                  </a:lnTo>
                  <a:lnTo>
                    <a:pt x="413" y="2137"/>
                  </a:lnTo>
                  <a:lnTo>
                    <a:pt x="434" y="2130"/>
                  </a:lnTo>
                  <a:lnTo>
                    <a:pt x="475" y="2123"/>
                  </a:lnTo>
                  <a:lnTo>
                    <a:pt x="497" y="2116"/>
                  </a:lnTo>
                  <a:lnTo>
                    <a:pt x="538" y="2108"/>
                  </a:lnTo>
                  <a:lnTo>
                    <a:pt x="579" y="2100"/>
                  </a:lnTo>
                  <a:lnTo>
                    <a:pt x="600" y="2092"/>
                  </a:lnTo>
                  <a:lnTo>
                    <a:pt x="641" y="2084"/>
                  </a:lnTo>
                  <a:lnTo>
                    <a:pt x="661" y="2075"/>
                  </a:lnTo>
                  <a:lnTo>
                    <a:pt x="704" y="2066"/>
                  </a:lnTo>
                  <a:lnTo>
                    <a:pt x="724" y="2057"/>
                  </a:lnTo>
                  <a:lnTo>
                    <a:pt x="765" y="2048"/>
                  </a:lnTo>
                  <a:lnTo>
                    <a:pt x="786" y="2038"/>
                  </a:lnTo>
                  <a:lnTo>
                    <a:pt x="827" y="2027"/>
                  </a:lnTo>
                  <a:lnTo>
                    <a:pt x="848" y="2017"/>
                  </a:lnTo>
                  <a:lnTo>
                    <a:pt x="890" y="2006"/>
                  </a:lnTo>
                  <a:lnTo>
                    <a:pt x="910" y="1994"/>
                  </a:lnTo>
                  <a:lnTo>
                    <a:pt x="952" y="1983"/>
                  </a:lnTo>
                  <a:lnTo>
                    <a:pt x="972" y="1971"/>
                  </a:lnTo>
                  <a:lnTo>
                    <a:pt x="1013" y="1958"/>
                  </a:lnTo>
                  <a:lnTo>
                    <a:pt x="1034" y="1945"/>
                  </a:lnTo>
                  <a:lnTo>
                    <a:pt x="1076" y="1932"/>
                  </a:lnTo>
                  <a:lnTo>
                    <a:pt x="1097" y="1919"/>
                  </a:lnTo>
                  <a:lnTo>
                    <a:pt x="1138" y="1905"/>
                  </a:lnTo>
                  <a:lnTo>
                    <a:pt x="1158" y="1890"/>
                  </a:lnTo>
                  <a:lnTo>
                    <a:pt x="1200" y="1876"/>
                  </a:lnTo>
                  <a:lnTo>
                    <a:pt x="1220" y="1861"/>
                  </a:lnTo>
                  <a:lnTo>
                    <a:pt x="1262" y="1845"/>
                  </a:lnTo>
                  <a:lnTo>
                    <a:pt x="1304" y="1829"/>
                  </a:lnTo>
                  <a:lnTo>
                    <a:pt x="1324" y="1813"/>
                  </a:lnTo>
                  <a:lnTo>
                    <a:pt x="1365" y="1796"/>
                  </a:lnTo>
                  <a:lnTo>
                    <a:pt x="1386" y="1779"/>
                  </a:lnTo>
                  <a:lnTo>
                    <a:pt x="1427" y="1761"/>
                  </a:lnTo>
                  <a:lnTo>
                    <a:pt x="1449" y="1743"/>
                  </a:lnTo>
                  <a:lnTo>
                    <a:pt x="1490" y="1725"/>
                  </a:lnTo>
                  <a:lnTo>
                    <a:pt x="1510" y="1706"/>
                  </a:lnTo>
                  <a:lnTo>
                    <a:pt x="1552" y="1687"/>
                  </a:lnTo>
                  <a:lnTo>
                    <a:pt x="1572" y="1667"/>
                  </a:lnTo>
                  <a:lnTo>
                    <a:pt x="1613" y="1647"/>
                  </a:lnTo>
                  <a:lnTo>
                    <a:pt x="1635" y="1627"/>
                  </a:lnTo>
                  <a:lnTo>
                    <a:pt x="1676" y="1606"/>
                  </a:lnTo>
                  <a:lnTo>
                    <a:pt x="1697" y="1585"/>
                  </a:lnTo>
                  <a:lnTo>
                    <a:pt x="1738" y="1564"/>
                  </a:lnTo>
                  <a:lnTo>
                    <a:pt x="1759" y="1542"/>
                  </a:lnTo>
                  <a:lnTo>
                    <a:pt x="1800" y="1519"/>
                  </a:lnTo>
                  <a:lnTo>
                    <a:pt x="1820" y="1497"/>
                  </a:lnTo>
                  <a:lnTo>
                    <a:pt x="1863" y="1474"/>
                  </a:lnTo>
                  <a:lnTo>
                    <a:pt x="1883" y="1450"/>
                  </a:lnTo>
                  <a:lnTo>
                    <a:pt x="1924" y="1427"/>
                  </a:lnTo>
                  <a:lnTo>
                    <a:pt x="1965" y="1402"/>
                  </a:lnTo>
                  <a:lnTo>
                    <a:pt x="1986" y="1378"/>
                  </a:lnTo>
                  <a:lnTo>
                    <a:pt x="2028" y="1353"/>
                  </a:lnTo>
                  <a:lnTo>
                    <a:pt x="2049" y="1328"/>
                  </a:lnTo>
                  <a:lnTo>
                    <a:pt x="2090" y="1303"/>
                  </a:lnTo>
                  <a:lnTo>
                    <a:pt x="2111" y="1278"/>
                  </a:lnTo>
                  <a:lnTo>
                    <a:pt x="2152" y="1252"/>
                  </a:lnTo>
                  <a:lnTo>
                    <a:pt x="2172" y="1226"/>
                  </a:lnTo>
                  <a:lnTo>
                    <a:pt x="2215" y="1199"/>
                  </a:lnTo>
                  <a:lnTo>
                    <a:pt x="2235" y="1173"/>
                  </a:lnTo>
                  <a:lnTo>
                    <a:pt x="2276" y="1146"/>
                  </a:lnTo>
                  <a:lnTo>
                    <a:pt x="2297" y="1119"/>
                  </a:lnTo>
                  <a:lnTo>
                    <a:pt x="2338" y="1092"/>
                  </a:lnTo>
                  <a:lnTo>
                    <a:pt x="2359" y="1065"/>
                  </a:lnTo>
                  <a:lnTo>
                    <a:pt x="2401" y="1038"/>
                  </a:lnTo>
                  <a:lnTo>
                    <a:pt x="2421" y="1010"/>
                  </a:lnTo>
                  <a:lnTo>
                    <a:pt x="2463" y="983"/>
                  </a:lnTo>
                  <a:lnTo>
                    <a:pt x="2483" y="955"/>
                  </a:lnTo>
                  <a:lnTo>
                    <a:pt x="2524" y="928"/>
                  </a:lnTo>
                  <a:lnTo>
                    <a:pt x="2545" y="900"/>
                  </a:lnTo>
                  <a:lnTo>
                    <a:pt x="2586" y="872"/>
                  </a:lnTo>
                  <a:lnTo>
                    <a:pt x="2608" y="845"/>
                  </a:lnTo>
                  <a:lnTo>
                    <a:pt x="2649" y="817"/>
                  </a:lnTo>
                  <a:lnTo>
                    <a:pt x="2690" y="790"/>
                  </a:lnTo>
                  <a:lnTo>
                    <a:pt x="2711" y="762"/>
                  </a:lnTo>
                  <a:lnTo>
                    <a:pt x="2752" y="735"/>
                  </a:lnTo>
                  <a:lnTo>
                    <a:pt x="2772" y="708"/>
                  </a:lnTo>
                  <a:lnTo>
                    <a:pt x="2815" y="681"/>
                  </a:lnTo>
                  <a:lnTo>
                    <a:pt x="2835" y="654"/>
                  </a:lnTo>
                  <a:lnTo>
                    <a:pt x="2876" y="627"/>
                  </a:lnTo>
                  <a:lnTo>
                    <a:pt x="2897" y="601"/>
                  </a:lnTo>
                  <a:lnTo>
                    <a:pt x="2938" y="574"/>
                  </a:lnTo>
                  <a:lnTo>
                    <a:pt x="2959" y="549"/>
                  </a:lnTo>
                  <a:lnTo>
                    <a:pt x="3001" y="523"/>
                  </a:lnTo>
                  <a:lnTo>
                    <a:pt x="3021" y="498"/>
                  </a:lnTo>
                  <a:lnTo>
                    <a:pt x="3063" y="473"/>
                  </a:lnTo>
                  <a:lnTo>
                    <a:pt x="3083" y="449"/>
                  </a:lnTo>
                  <a:lnTo>
                    <a:pt x="3124" y="425"/>
                  </a:lnTo>
                  <a:lnTo>
                    <a:pt x="3145" y="401"/>
                  </a:lnTo>
                  <a:lnTo>
                    <a:pt x="3187" y="378"/>
                  </a:lnTo>
                  <a:lnTo>
                    <a:pt x="3208" y="354"/>
                  </a:lnTo>
                  <a:lnTo>
                    <a:pt x="3249" y="332"/>
                  </a:lnTo>
                  <a:lnTo>
                    <a:pt x="3270" y="310"/>
                  </a:lnTo>
                  <a:lnTo>
                    <a:pt x="3311" y="289"/>
                  </a:lnTo>
                  <a:lnTo>
                    <a:pt x="3353" y="269"/>
                  </a:lnTo>
                  <a:lnTo>
                    <a:pt x="3373" y="249"/>
                  </a:lnTo>
                  <a:lnTo>
                    <a:pt x="3415" y="230"/>
                  </a:lnTo>
                  <a:lnTo>
                    <a:pt x="3435" y="211"/>
                  </a:lnTo>
                  <a:lnTo>
                    <a:pt x="3476" y="193"/>
                  </a:lnTo>
                  <a:lnTo>
                    <a:pt x="3497" y="176"/>
                  </a:lnTo>
                  <a:lnTo>
                    <a:pt x="3538" y="159"/>
                  </a:lnTo>
                  <a:lnTo>
                    <a:pt x="3560" y="144"/>
                  </a:lnTo>
                  <a:lnTo>
                    <a:pt x="3601" y="129"/>
                  </a:lnTo>
                  <a:lnTo>
                    <a:pt x="3622" y="114"/>
                  </a:lnTo>
                  <a:lnTo>
                    <a:pt x="3663" y="101"/>
                  </a:lnTo>
                  <a:lnTo>
                    <a:pt x="3683" y="88"/>
                  </a:lnTo>
                  <a:lnTo>
                    <a:pt x="3726" y="76"/>
                  </a:lnTo>
                  <a:lnTo>
                    <a:pt x="3746" y="65"/>
                  </a:lnTo>
                  <a:lnTo>
                    <a:pt x="3787" y="55"/>
                  </a:lnTo>
                  <a:lnTo>
                    <a:pt x="3808" y="45"/>
                  </a:lnTo>
                  <a:lnTo>
                    <a:pt x="3849" y="37"/>
                  </a:lnTo>
                  <a:lnTo>
                    <a:pt x="3870" y="29"/>
                  </a:lnTo>
                  <a:lnTo>
                    <a:pt x="3911" y="22"/>
                  </a:lnTo>
                  <a:lnTo>
                    <a:pt x="3932" y="17"/>
                  </a:lnTo>
                  <a:lnTo>
                    <a:pt x="3974" y="12"/>
                  </a:lnTo>
                  <a:lnTo>
                    <a:pt x="3994" y="7"/>
                  </a:lnTo>
                  <a:lnTo>
                    <a:pt x="4035" y="4"/>
                  </a:lnTo>
                  <a:lnTo>
                    <a:pt x="4077" y="2"/>
                  </a:lnTo>
                  <a:lnTo>
                    <a:pt x="4097" y="1"/>
                  </a:lnTo>
                  <a:lnTo>
                    <a:pt x="4139" y="0"/>
                  </a:lnTo>
                  <a:lnTo>
                    <a:pt x="4160" y="1"/>
                  </a:lnTo>
                  <a:lnTo>
                    <a:pt x="4201" y="2"/>
                  </a:lnTo>
                  <a:lnTo>
                    <a:pt x="4222" y="4"/>
                  </a:lnTo>
                  <a:lnTo>
                    <a:pt x="4263" y="7"/>
                  </a:lnTo>
                  <a:lnTo>
                    <a:pt x="4283" y="12"/>
                  </a:lnTo>
                  <a:lnTo>
                    <a:pt x="4326" y="17"/>
                  </a:lnTo>
                  <a:lnTo>
                    <a:pt x="4346" y="22"/>
                  </a:lnTo>
                  <a:lnTo>
                    <a:pt x="4387" y="29"/>
                  </a:lnTo>
                  <a:lnTo>
                    <a:pt x="4408" y="37"/>
                  </a:lnTo>
                  <a:lnTo>
                    <a:pt x="4449" y="45"/>
                  </a:lnTo>
                  <a:lnTo>
                    <a:pt x="4470" y="55"/>
                  </a:lnTo>
                  <a:lnTo>
                    <a:pt x="4512" y="65"/>
                  </a:lnTo>
                  <a:lnTo>
                    <a:pt x="4532" y="76"/>
                  </a:lnTo>
                  <a:lnTo>
                    <a:pt x="4574" y="88"/>
                  </a:lnTo>
                  <a:lnTo>
                    <a:pt x="4594" y="101"/>
                  </a:lnTo>
                  <a:lnTo>
                    <a:pt x="4635" y="114"/>
                  </a:lnTo>
                  <a:lnTo>
                    <a:pt x="4656" y="129"/>
                  </a:lnTo>
                  <a:lnTo>
                    <a:pt x="4698" y="144"/>
                  </a:lnTo>
                  <a:lnTo>
                    <a:pt x="4739" y="159"/>
                  </a:lnTo>
                  <a:lnTo>
                    <a:pt x="4760" y="176"/>
                  </a:lnTo>
                  <a:lnTo>
                    <a:pt x="4801" y="193"/>
                  </a:lnTo>
                  <a:lnTo>
                    <a:pt x="4822" y="211"/>
                  </a:lnTo>
                  <a:lnTo>
                    <a:pt x="4863" y="230"/>
                  </a:lnTo>
                  <a:lnTo>
                    <a:pt x="4884" y="249"/>
                  </a:lnTo>
                  <a:lnTo>
                    <a:pt x="4926" y="269"/>
                  </a:lnTo>
                  <a:lnTo>
                    <a:pt x="4946" y="289"/>
                  </a:lnTo>
                  <a:lnTo>
                    <a:pt x="4987" y="310"/>
                  </a:lnTo>
                  <a:lnTo>
                    <a:pt x="5008" y="332"/>
                  </a:lnTo>
                  <a:lnTo>
                    <a:pt x="5049" y="354"/>
                  </a:lnTo>
                  <a:lnTo>
                    <a:pt x="5071" y="378"/>
                  </a:lnTo>
                  <a:lnTo>
                    <a:pt x="5112" y="401"/>
                  </a:lnTo>
                  <a:lnTo>
                    <a:pt x="5133" y="425"/>
                  </a:lnTo>
                  <a:lnTo>
                    <a:pt x="5174" y="449"/>
                  </a:lnTo>
                  <a:lnTo>
                    <a:pt x="5194" y="473"/>
                  </a:lnTo>
                  <a:lnTo>
                    <a:pt x="5235" y="498"/>
                  </a:lnTo>
                  <a:lnTo>
                    <a:pt x="5257" y="523"/>
                  </a:lnTo>
                  <a:lnTo>
                    <a:pt x="5298" y="549"/>
                  </a:lnTo>
                  <a:lnTo>
                    <a:pt x="5319" y="574"/>
                  </a:lnTo>
                  <a:lnTo>
                    <a:pt x="5360" y="601"/>
                  </a:lnTo>
                  <a:lnTo>
                    <a:pt x="5401" y="627"/>
                  </a:lnTo>
                  <a:lnTo>
                    <a:pt x="5422" y="654"/>
                  </a:lnTo>
                  <a:lnTo>
                    <a:pt x="5464" y="681"/>
                  </a:lnTo>
                  <a:lnTo>
                    <a:pt x="5485" y="708"/>
                  </a:lnTo>
                  <a:lnTo>
                    <a:pt x="5526" y="735"/>
                  </a:lnTo>
                  <a:lnTo>
                    <a:pt x="5546" y="762"/>
                  </a:lnTo>
                  <a:lnTo>
                    <a:pt x="5588" y="790"/>
                  </a:lnTo>
                  <a:lnTo>
                    <a:pt x="5608" y="817"/>
                  </a:lnTo>
                  <a:lnTo>
                    <a:pt x="5650" y="845"/>
                  </a:lnTo>
                  <a:lnTo>
                    <a:pt x="5671" y="872"/>
                  </a:lnTo>
                  <a:lnTo>
                    <a:pt x="5712" y="900"/>
                  </a:lnTo>
                  <a:lnTo>
                    <a:pt x="5733" y="928"/>
                  </a:lnTo>
                  <a:lnTo>
                    <a:pt x="5774" y="955"/>
                  </a:lnTo>
                  <a:lnTo>
                    <a:pt x="5794" y="983"/>
                  </a:lnTo>
                  <a:lnTo>
                    <a:pt x="5837" y="1010"/>
                  </a:lnTo>
                  <a:lnTo>
                    <a:pt x="5857" y="1038"/>
                  </a:lnTo>
                  <a:lnTo>
                    <a:pt x="5898" y="1065"/>
                  </a:lnTo>
                  <a:lnTo>
                    <a:pt x="5919" y="1092"/>
                  </a:lnTo>
                  <a:lnTo>
                    <a:pt x="5960" y="1119"/>
                  </a:lnTo>
                  <a:lnTo>
                    <a:pt x="5981" y="1146"/>
                  </a:lnTo>
                  <a:lnTo>
                    <a:pt x="6023" y="1173"/>
                  </a:lnTo>
                  <a:lnTo>
                    <a:pt x="6043" y="1199"/>
                  </a:lnTo>
                  <a:lnTo>
                    <a:pt x="6085" y="1226"/>
                  </a:lnTo>
                  <a:lnTo>
                    <a:pt x="6126" y="1252"/>
                  </a:lnTo>
                  <a:lnTo>
                    <a:pt x="6146" y="1278"/>
                  </a:lnTo>
                  <a:lnTo>
                    <a:pt x="6188" y="1303"/>
                  </a:lnTo>
                  <a:lnTo>
                    <a:pt x="6208" y="1328"/>
                  </a:lnTo>
                  <a:lnTo>
                    <a:pt x="6250" y="1353"/>
                  </a:lnTo>
                  <a:lnTo>
                    <a:pt x="6271" y="1378"/>
                  </a:lnTo>
                  <a:lnTo>
                    <a:pt x="6312" y="1402"/>
                  </a:lnTo>
                  <a:lnTo>
                    <a:pt x="6333" y="1427"/>
                  </a:lnTo>
                  <a:lnTo>
                    <a:pt x="6374" y="1450"/>
                  </a:lnTo>
                  <a:lnTo>
                    <a:pt x="6394" y="1474"/>
                  </a:lnTo>
                  <a:lnTo>
                    <a:pt x="6437" y="1497"/>
                  </a:lnTo>
                  <a:lnTo>
                    <a:pt x="6457" y="1519"/>
                  </a:lnTo>
                  <a:lnTo>
                    <a:pt x="6498" y="1542"/>
                  </a:lnTo>
                  <a:lnTo>
                    <a:pt x="6519" y="1564"/>
                  </a:lnTo>
                  <a:lnTo>
                    <a:pt x="6560" y="1585"/>
                  </a:lnTo>
                  <a:lnTo>
                    <a:pt x="6581" y="1606"/>
                  </a:lnTo>
                  <a:lnTo>
                    <a:pt x="6623" y="1627"/>
                  </a:lnTo>
                  <a:lnTo>
                    <a:pt x="6644" y="1647"/>
                  </a:lnTo>
                  <a:lnTo>
                    <a:pt x="6685" y="1667"/>
                  </a:lnTo>
                  <a:lnTo>
                    <a:pt x="6705" y="1687"/>
                  </a:lnTo>
                  <a:lnTo>
                    <a:pt x="6746" y="1706"/>
                  </a:lnTo>
                  <a:lnTo>
                    <a:pt x="6789" y="1725"/>
                  </a:lnTo>
                  <a:lnTo>
                    <a:pt x="6809" y="1743"/>
                  </a:lnTo>
                  <a:lnTo>
                    <a:pt x="6850" y="1761"/>
                  </a:lnTo>
                  <a:lnTo>
                    <a:pt x="6871" y="1779"/>
                  </a:lnTo>
                  <a:lnTo>
                    <a:pt x="6912" y="1796"/>
                  </a:lnTo>
                  <a:lnTo>
                    <a:pt x="6933" y="1813"/>
                  </a:lnTo>
                  <a:lnTo>
                    <a:pt x="6975" y="1829"/>
                  </a:lnTo>
                  <a:lnTo>
                    <a:pt x="6996" y="1845"/>
                  </a:lnTo>
                  <a:lnTo>
                    <a:pt x="7037" y="1861"/>
                  </a:lnTo>
                  <a:lnTo>
                    <a:pt x="7057" y="1876"/>
                  </a:lnTo>
                  <a:lnTo>
                    <a:pt x="7098" y="1890"/>
                  </a:lnTo>
                  <a:lnTo>
                    <a:pt x="7119" y="1905"/>
                  </a:lnTo>
                  <a:lnTo>
                    <a:pt x="7160" y="1919"/>
                  </a:lnTo>
                  <a:lnTo>
                    <a:pt x="7182" y="1932"/>
                  </a:lnTo>
                  <a:lnTo>
                    <a:pt x="7223" y="1945"/>
                  </a:lnTo>
                  <a:lnTo>
                    <a:pt x="7244" y="1958"/>
                  </a:lnTo>
                  <a:lnTo>
                    <a:pt x="7285" y="1971"/>
                  </a:lnTo>
                  <a:lnTo>
                    <a:pt x="7305" y="1983"/>
                  </a:lnTo>
                  <a:lnTo>
                    <a:pt x="7348" y="1994"/>
                  </a:lnTo>
                  <a:lnTo>
                    <a:pt x="7368" y="2006"/>
                  </a:lnTo>
                  <a:lnTo>
                    <a:pt x="7409" y="2017"/>
                  </a:lnTo>
                  <a:lnTo>
                    <a:pt x="7430" y="2027"/>
                  </a:lnTo>
                  <a:lnTo>
                    <a:pt x="7471" y="2038"/>
                  </a:lnTo>
                  <a:lnTo>
                    <a:pt x="7512" y="2048"/>
                  </a:lnTo>
                  <a:lnTo>
                    <a:pt x="7533" y="2057"/>
                  </a:lnTo>
                  <a:lnTo>
                    <a:pt x="7575" y="2066"/>
                  </a:lnTo>
                  <a:lnTo>
                    <a:pt x="7596" y="2075"/>
                  </a:lnTo>
                  <a:lnTo>
                    <a:pt x="7637" y="2084"/>
                  </a:lnTo>
                  <a:lnTo>
                    <a:pt x="7657" y="2092"/>
                  </a:lnTo>
                  <a:lnTo>
                    <a:pt x="7699" y="2100"/>
                  </a:lnTo>
                  <a:lnTo>
                    <a:pt x="7719" y="2108"/>
                  </a:lnTo>
                  <a:lnTo>
                    <a:pt x="7761" y="2116"/>
                  </a:lnTo>
                  <a:lnTo>
                    <a:pt x="7782" y="2123"/>
                  </a:lnTo>
                  <a:lnTo>
                    <a:pt x="7823" y="2130"/>
                  </a:lnTo>
                  <a:lnTo>
                    <a:pt x="7844" y="2137"/>
                  </a:lnTo>
                  <a:lnTo>
                    <a:pt x="7885" y="2143"/>
                  </a:lnTo>
                  <a:lnTo>
                    <a:pt x="7905" y="2150"/>
                  </a:lnTo>
                  <a:lnTo>
                    <a:pt x="7948" y="2156"/>
                  </a:lnTo>
                  <a:lnTo>
                    <a:pt x="7968" y="2162"/>
                  </a:lnTo>
                  <a:lnTo>
                    <a:pt x="8009" y="2167"/>
                  </a:lnTo>
                  <a:lnTo>
                    <a:pt x="8030" y="2173"/>
                  </a:lnTo>
                  <a:lnTo>
                    <a:pt x="8071" y="2178"/>
                  </a:lnTo>
                  <a:lnTo>
                    <a:pt x="8092" y="2182"/>
                  </a:lnTo>
                  <a:lnTo>
                    <a:pt x="8134" y="2187"/>
                  </a:lnTo>
                  <a:lnTo>
                    <a:pt x="8175" y="2191"/>
                  </a:lnTo>
                  <a:lnTo>
                    <a:pt x="8196" y="2196"/>
                  </a:lnTo>
                  <a:lnTo>
                    <a:pt x="8237" y="2200"/>
                  </a:lnTo>
                  <a:lnTo>
                    <a:pt x="8257" y="2204"/>
                  </a:lnTo>
                  <a:lnTo>
                    <a:pt x="8300" y="2207"/>
                  </a:lnTo>
                </a:path>
              </a:pathLst>
            </a:custGeom>
            <a:noFill/>
            <a:ln w="52451">
              <a:solidFill>
                <a:srgbClr val="9900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4">
            <a:extLst>
              <a:ext uri="{FF2B5EF4-FFF2-40B4-BE49-F238E27FC236}">
                <a16:creationId xmlns:a16="http://schemas.microsoft.com/office/drawing/2014/main" id="{6A79B64F-CEAB-1A6F-884B-4916B047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0617BE-4825-4A69-941F-D320359415C1}" type="slidenum">
              <a:rPr lang="en-US" altLang="pt-BR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pt-BR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08D35DF-C0F1-53FE-8A7D-3193C5FA3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pt-BR" sz="2800" b="1" u="sng" dirty="0" err="1"/>
              <a:t>Risco</a:t>
            </a:r>
            <a:r>
              <a:rPr lang="en-US" altLang="pt-BR" sz="2800" b="1" u="sng" dirty="0"/>
              <a:t> Ambiental</a:t>
            </a:r>
            <a:br>
              <a:rPr lang="en-US" altLang="pt-BR" sz="2800" b="1" dirty="0"/>
            </a:br>
            <a:r>
              <a:rPr lang="en-US" altLang="pt-BR" sz="2800" b="1" dirty="0" err="1">
                <a:solidFill>
                  <a:srgbClr val="990033"/>
                </a:solidFill>
              </a:rPr>
              <a:t>Risco</a:t>
            </a:r>
            <a:r>
              <a:rPr lang="en-US" altLang="pt-BR" sz="2800" b="1" dirty="0">
                <a:solidFill>
                  <a:srgbClr val="990033"/>
                </a:solidFill>
              </a:rPr>
              <a:t>: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Danos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ambientais</a:t>
            </a:r>
            <a:br>
              <a:rPr lang="en-US" altLang="pt-BR" sz="2800" b="1" dirty="0"/>
            </a:br>
            <a:endParaRPr lang="en-US" altLang="pt-BR" sz="2800" b="1" dirty="0">
              <a:solidFill>
                <a:srgbClr val="990033"/>
              </a:solidFill>
            </a:endParaRPr>
          </a:p>
        </p:txBody>
      </p:sp>
      <p:sp>
        <p:nvSpPr>
          <p:cNvPr id="31748" name="Freeform 3">
            <a:extLst>
              <a:ext uri="{FF2B5EF4-FFF2-40B4-BE49-F238E27FC236}">
                <a16:creationId xmlns:a16="http://schemas.microsoft.com/office/drawing/2014/main" id="{4EE2E39A-CBB7-C856-03FD-3EA0F853E76D}"/>
              </a:ext>
            </a:extLst>
          </p:cNvPr>
          <p:cNvSpPr>
            <a:spLocks/>
          </p:cNvSpPr>
          <p:nvPr/>
        </p:nvSpPr>
        <p:spPr bwMode="auto">
          <a:xfrm>
            <a:off x="1065213" y="2794000"/>
            <a:ext cx="6588125" cy="1751013"/>
          </a:xfrm>
          <a:custGeom>
            <a:avLst/>
            <a:gdLst>
              <a:gd name="T0" fmla="*/ 78124844 w 8300"/>
              <a:gd name="T1" fmla="*/ 1376647690 h 2207"/>
              <a:gd name="T2" fmla="*/ 182081488 w 8300"/>
              <a:gd name="T3" fmla="*/ 1360910788 h 2207"/>
              <a:gd name="T4" fmla="*/ 273437350 w 8300"/>
              <a:gd name="T5" fmla="*/ 1340768188 h 2207"/>
              <a:gd name="T6" fmla="*/ 378023438 w 8300"/>
              <a:gd name="T7" fmla="*/ 1316848256 h 2207"/>
              <a:gd name="T8" fmla="*/ 481980081 w 8300"/>
              <a:gd name="T9" fmla="*/ 1289151784 h 2207"/>
              <a:gd name="T10" fmla="*/ 573335944 w 8300"/>
              <a:gd name="T11" fmla="*/ 1255160552 h 2207"/>
              <a:gd name="T12" fmla="*/ 677922031 w 8300"/>
              <a:gd name="T13" fmla="*/ 1216133669 h 2207"/>
              <a:gd name="T14" fmla="*/ 768647656 w 8300"/>
              <a:gd name="T15" fmla="*/ 1171441185 h 2207"/>
              <a:gd name="T16" fmla="*/ 873234538 w 8300"/>
              <a:gd name="T17" fmla="*/ 1119824781 h 2207"/>
              <a:gd name="T18" fmla="*/ 977820625 w 8300"/>
              <a:gd name="T19" fmla="*/ 1061913616 h 2207"/>
              <a:gd name="T20" fmla="*/ 1069176488 w 8300"/>
              <a:gd name="T21" fmla="*/ 997707690 h 2207"/>
              <a:gd name="T22" fmla="*/ 1173762575 w 8300"/>
              <a:gd name="T23" fmla="*/ 927836956 h 2207"/>
              <a:gd name="T24" fmla="*/ 1277719219 w 8300"/>
              <a:gd name="T25" fmla="*/ 851670667 h 2207"/>
              <a:gd name="T26" fmla="*/ 1368444844 w 8300"/>
              <a:gd name="T27" fmla="*/ 771728633 h 2207"/>
              <a:gd name="T28" fmla="*/ 1473031725 w 8300"/>
              <a:gd name="T29" fmla="*/ 687380107 h 2207"/>
              <a:gd name="T30" fmla="*/ 1564386794 w 8300"/>
              <a:gd name="T31" fmla="*/ 601142518 h 2207"/>
              <a:gd name="T32" fmla="*/ 1668973675 w 8300"/>
              <a:gd name="T33" fmla="*/ 514275771 h 2207"/>
              <a:gd name="T34" fmla="*/ 1773559763 w 8300"/>
              <a:gd name="T35" fmla="*/ 428668135 h 2207"/>
              <a:gd name="T36" fmla="*/ 1864285388 w 8300"/>
              <a:gd name="T37" fmla="*/ 345577926 h 2207"/>
              <a:gd name="T38" fmla="*/ 1968242031 w 8300"/>
              <a:gd name="T39" fmla="*/ 267524162 h 2207"/>
              <a:gd name="T40" fmla="*/ 2060228131 w 8300"/>
              <a:gd name="T41" fmla="*/ 195135205 h 2207"/>
              <a:gd name="T42" fmla="*/ 2147483646 w 8300"/>
              <a:gd name="T43" fmla="*/ 132817549 h 2207"/>
              <a:gd name="T44" fmla="*/ 2147483646 w 8300"/>
              <a:gd name="T45" fmla="*/ 81201145 h 2207"/>
              <a:gd name="T46" fmla="*/ 2147483646 w 8300"/>
              <a:gd name="T47" fmla="*/ 40915152 h 2207"/>
              <a:gd name="T48" fmla="*/ 2147483646 w 8300"/>
              <a:gd name="T49" fmla="*/ 13848632 h 2207"/>
              <a:gd name="T50" fmla="*/ 2147483646 w 8300"/>
              <a:gd name="T51" fmla="*/ 1259111 h 2207"/>
              <a:gd name="T52" fmla="*/ 2147483646 w 8300"/>
              <a:gd name="T53" fmla="*/ 2518222 h 2207"/>
              <a:gd name="T54" fmla="*/ 2147483646 w 8300"/>
              <a:gd name="T55" fmla="*/ 18254330 h 2207"/>
              <a:gd name="T56" fmla="*/ 2147483646 w 8300"/>
              <a:gd name="T57" fmla="*/ 47839865 h 2207"/>
              <a:gd name="T58" fmla="*/ 2147483646 w 8300"/>
              <a:gd name="T59" fmla="*/ 90643286 h 2207"/>
              <a:gd name="T60" fmla="*/ 2147483646 w 8300"/>
              <a:gd name="T61" fmla="*/ 144777912 h 2207"/>
              <a:gd name="T62" fmla="*/ 2147483646 w 8300"/>
              <a:gd name="T63" fmla="*/ 208983838 h 2207"/>
              <a:gd name="T64" fmla="*/ 2147483646 w 8300"/>
              <a:gd name="T65" fmla="*/ 282631111 h 2207"/>
              <a:gd name="T66" fmla="*/ 2147483646 w 8300"/>
              <a:gd name="T67" fmla="*/ 361314828 h 2207"/>
              <a:gd name="T68" fmla="*/ 2147483646 w 8300"/>
              <a:gd name="T69" fmla="*/ 445664147 h 2207"/>
              <a:gd name="T70" fmla="*/ 2147483646 w 8300"/>
              <a:gd name="T71" fmla="*/ 531900943 h 2207"/>
              <a:gd name="T72" fmla="*/ 2147483646 w 8300"/>
              <a:gd name="T73" fmla="*/ 618767690 h 2207"/>
              <a:gd name="T74" fmla="*/ 2147483646 w 8300"/>
              <a:gd name="T75" fmla="*/ 704375326 h 2207"/>
              <a:gd name="T76" fmla="*/ 2147483646 w 8300"/>
              <a:gd name="T77" fmla="*/ 788094693 h 2207"/>
              <a:gd name="T78" fmla="*/ 2147483646 w 8300"/>
              <a:gd name="T79" fmla="*/ 867407569 h 2207"/>
              <a:gd name="T80" fmla="*/ 2147483646 w 8300"/>
              <a:gd name="T81" fmla="*/ 942314747 h 2207"/>
              <a:gd name="T82" fmla="*/ 2147483646 w 8300"/>
              <a:gd name="T83" fmla="*/ 1010926370 h 2207"/>
              <a:gd name="T84" fmla="*/ 2147483646 w 8300"/>
              <a:gd name="T85" fmla="*/ 1073873185 h 2207"/>
              <a:gd name="T86" fmla="*/ 2147483646 w 8300"/>
              <a:gd name="T87" fmla="*/ 1130525239 h 2207"/>
              <a:gd name="T88" fmla="*/ 2147483646 w 8300"/>
              <a:gd name="T89" fmla="*/ 1180883326 h 2207"/>
              <a:gd name="T90" fmla="*/ 2147483646 w 8300"/>
              <a:gd name="T91" fmla="*/ 1224316700 h 2207"/>
              <a:gd name="T92" fmla="*/ 2147483646 w 8300"/>
              <a:gd name="T93" fmla="*/ 1262713630 h 2207"/>
              <a:gd name="T94" fmla="*/ 2147483646 w 8300"/>
              <a:gd name="T95" fmla="*/ 1294816593 h 2207"/>
              <a:gd name="T96" fmla="*/ 2147483646 w 8300"/>
              <a:gd name="T97" fmla="*/ 1321883906 h 2207"/>
              <a:gd name="T98" fmla="*/ 2147483646 w 8300"/>
              <a:gd name="T99" fmla="*/ 1345174679 h 2207"/>
              <a:gd name="T100" fmla="*/ 2147483646 w 8300"/>
              <a:gd name="T101" fmla="*/ 1364058168 h 2207"/>
              <a:gd name="T102" fmla="*/ 2147483646 w 8300"/>
              <a:gd name="T103" fmla="*/ 1379165912 h 220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300" h="2207">
                <a:moveTo>
                  <a:pt x="0" y="2204"/>
                </a:moveTo>
                <a:lnTo>
                  <a:pt x="41" y="2200"/>
                </a:lnTo>
                <a:lnTo>
                  <a:pt x="61" y="2196"/>
                </a:lnTo>
                <a:lnTo>
                  <a:pt x="102" y="2191"/>
                </a:lnTo>
                <a:lnTo>
                  <a:pt x="124" y="2187"/>
                </a:lnTo>
                <a:lnTo>
                  <a:pt x="165" y="2182"/>
                </a:lnTo>
                <a:lnTo>
                  <a:pt x="186" y="2178"/>
                </a:lnTo>
                <a:lnTo>
                  <a:pt x="227" y="2173"/>
                </a:lnTo>
                <a:lnTo>
                  <a:pt x="248" y="2167"/>
                </a:lnTo>
                <a:lnTo>
                  <a:pt x="289" y="2162"/>
                </a:lnTo>
                <a:lnTo>
                  <a:pt x="310" y="2156"/>
                </a:lnTo>
                <a:lnTo>
                  <a:pt x="352" y="2150"/>
                </a:lnTo>
                <a:lnTo>
                  <a:pt x="372" y="2143"/>
                </a:lnTo>
                <a:lnTo>
                  <a:pt x="413" y="2137"/>
                </a:lnTo>
                <a:lnTo>
                  <a:pt x="434" y="2130"/>
                </a:lnTo>
                <a:lnTo>
                  <a:pt x="475" y="2123"/>
                </a:lnTo>
                <a:lnTo>
                  <a:pt x="497" y="2116"/>
                </a:lnTo>
                <a:lnTo>
                  <a:pt x="538" y="2108"/>
                </a:lnTo>
                <a:lnTo>
                  <a:pt x="579" y="2100"/>
                </a:lnTo>
                <a:lnTo>
                  <a:pt x="600" y="2092"/>
                </a:lnTo>
                <a:lnTo>
                  <a:pt x="641" y="2084"/>
                </a:lnTo>
                <a:lnTo>
                  <a:pt x="661" y="2075"/>
                </a:lnTo>
                <a:lnTo>
                  <a:pt x="704" y="2066"/>
                </a:lnTo>
                <a:lnTo>
                  <a:pt x="724" y="2057"/>
                </a:lnTo>
                <a:lnTo>
                  <a:pt x="765" y="2048"/>
                </a:lnTo>
                <a:lnTo>
                  <a:pt x="786" y="2038"/>
                </a:lnTo>
                <a:lnTo>
                  <a:pt x="827" y="2027"/>
                </a:lnTo>
                <a:lnTo>
                  <a:pt x="848" y="2017"/>
                </a:lnTo>
                <a:lnTo>
                  <a:pt x="890" y="2006"/>
                </a:lnTo>
                <a:lnTo>
                  <a:pt x="910" y="1994"/>
                </a:lnTo>
                <a:lnTo>
                  <a:pt x="952" y="1983"/>
                </a:lnTo>
                <a:lnTo>
                  <a:pt x="972" y="1971"/>
                </a:lnTo>
                <a:lnTo>
                  <a:pt x="1013" y="1958"/>
                </a:lnTo>
                <a:lnTo>
                  <a:pt x="1034" y="1945"/>
                </a:lnTo>
                <a:lnTo>
                  <a:pt x="1076" y="1932"/>
                </a:lnTo>
                <a:lnTo>
                  <a:pt x="1097" y="1919"/>
                </a:lnTo>
                <a:lnTo>
                  <a:pt x="1138" y="1905"/>
                </a:lnTo>
                <a:lnTo>
                  <a:pt x="1158" y="1890"/>
                </a:lnTo>
                <a:lnTo>
                  <a:pt x="1200" y="1876"/>
                </a:lnTo>
                <a:lnTo>
                  <a:pt x="1220" y="1861"/>
                </a:lnTo>
                <a:lnTo>
                  <a:pt x="1262" y="1845"/>
                </a:lnTo>
                <a:lnTo>
                  <a:pt x="1304" y="1829"/>
                </a:lnTo>
                <a:lnTo>
                  <a:pt x="1324" y="1813"/>
                </a:lnTo>
                <a:lnTo>
                  <a:pt x="1365" y="1796"/>
                </a:lnTo>
                <a:lnTo>
                  <a:pt x="1386" y="1779"/>
                </a:lnTo>
                <a:lnTo>
                  <a:pt x="1427" y="1761"/>
                </a:lnTo>
                <a:lnTo>
                  <a:pt x="1449" y="1743"/>
                </a:lnTo>
                <a:lnTo>
                  <a:pt x="1490" y="1725"/>
                </a:lnTo>
                <a:lnTo>
                  <a:pt x="1510" y="1706"/>
                </a:lnTo>
                <a:lnTo>
                  <a:pt x="1552" y="1687"/>
                </a:lnTo>
                <a:lnTo>
                  <a:pt x="1572" y="1667"/>
                </a:lnTo>
                <a:lnTo>
                  <a:pt x="1613" y="1647"/>
                </a:lnTo>
                <a:lnTo>
                  <a:pt x="1635" y="1627"/>
                </a:lnTo>
                <a:lnTo>
                  <a:pt x="1676" y="1606"/>
                </a:lnTo>
                <a:lnTo>
                  <a:pt x="1697" y="1585"/>
                </a:lnTo>
                <a:lnTo>
                  <a:pt x="1738" y="1564"/>
                </a:lnTo>
                <a:lnTo>
                  <a:pt x="1759" y="1542"/>
                </a:lnTo>
                <a:lnTo>
                  <a:pt x="1800" y="1519"/>
                </a:lnTo>
                <a:lnTo>
                  <a:pt x="1820" y="1497"/>
                </a:lnTo>
                <a:lnTo>
                  <a:pt x="1863" y="1474"/>
                </a:lnTo>
                <a:lnTo>
                  <a:pt x="1883" y="1450"/>
                </a:lnTo>
                <a:lnTo>
                  <a:pt x="1924" y="1427"/>
                </a:lnTo>
                <a:lnTo>
                  <a:pt x="1965" y="1402"/>
                </a:lnTo>
                <a:lnTo>
                  <a:pt x="1986" y="1378"/>
                </a:lnTo>
                <a:lnTo>
                  <a:pt x="2028" y="1353"/>
                </a:lnTo>
                <a:lnTo>
                  <a:pt x="2049" y="1328"/>
                </a:lnTo>
                <a:lnTo>
                  <a:pt x="2090" y="1303"/>
                </a:lnTo>
                <a:lnTo>
                  <a:pt x="2111" y="1278"/>
                </a:lnTo>
                <a:lnTo>
                  <a:pt x="2152" y="1252"/>
                </a:lnTo>
                <a:lnTo>
                  <a:pt x="2172" y="1226"/>
                </a:lnTo>
                <a:lnTo>
                  <a:pt x="2215" y="1199"/>
                </a:lnTo>
                <a:lnTo>
                  <a:pt x="2235" y="1173"/>
                </a:lnTo>
                <a:lnTo>
                  <a:pt x="2276" y="1146"/>
                </a:lnTo>
                <a:lnTo>
                  <a:pt x="2297" y="1119"/>
                </a:lnTo>
                <a:lnTo>
                  <a:pt x="2338" y="1092"/>
                </a:lnTo>
                <a:lnTo>
                  <a:pt x="2359" y="1065"/>
                </a:lnTo>
                <a:lnTo>
                  <a:pt x="2401" y="1038"/>
                </a:lnTo>
                <a:lnTo>
                  <a:pt x="2421" y="1010"/>
                </a:lnTo>
                <a:lnTo>
                  <a:pt x="2463" y="983"/>
                </a:lnTo>
                <a:lnTo>
                  <a:pt x="2483" y="955"/>
                </a:lnTo>
                <a:lnTo>
                  <a:pt x="2524" y="928"/>
                </a:lnTo>
                <a:lnTo>
                  <a:pt x="2545" y="900"/>
                </a:lnTo>
                <a:lnTo>
                  <a:pt x="2586" y="872"/>
                </a:lnTo>
                <a:lnTo>
                  <a:pt x="2608" y="845"/>
                </a:lnTo>
                <a:lnTo>
                  <a:pt x="2649" y="817"/>
                </a:lnTo>
                <a:lnTo>
                  <a:pt x="2690" y="790"/>
                </a:lnTo>
                <a:lnTo>
                  <a:pt x="2711" y="762"/>
                </a:lnTo>
                <a:lnTo>
                  <a:pt x="2752" y="735"/>
                </a:lnTo>
                <a:lnTo>
                  <a:pt x="2772" y="708"/>
                </a:lnTo>
                <a:lnTo>
                  <a:pt x="2815" y="681"/>
                </a:lnTo>
                <a:lnTo>
                  <a:pt x="2835" y="654"/>
                </a:lnTo>
                <a:lnTo>
                  <a:pt x="2876" y="627"/>
                </a:lnTo>
                <a:lnTo>
                  <a:pt x="2897" y="601"/>
                </a:lnTo>
                <a:lnTo>
                  <a:pt x="2938" y="574"/>
                </a:lnTo>
                <a:lnTo>
                  <a:pt x="2959" y="549"/>
                </a:lnTo>
                <a:lnTo>
                  <a:pt x="3001" y="523"/>
                </a:lnTo>
                <a:lnTo>
                  <a:pt x="3021" y="498"/>
                </a:lnTo>
                <a:lnTo>
                  <a:pt x="3063" y="473"/>
                </a:lnTo>
                <a:lnTo>
                  <a:pt x="3083" y="449"/>
                </a:lnTo>
                <a:lnTo>
                  <a:pt x="3124" y="425"/>
                </a:lnTo>
                <a:lnTo>
                  <a:pt x="3145" y="401"/>
                </a:lnTo>
                <a:lnTo>
                  <a:pt x="3187" y="378"/>
                </a:lnTo>
                <a:lnTo>
                  <a:pt x="3208" y="354"/>
                </a:lnTo>
                <a:lnTo>
                  <a:pt x="3249" y="332"/>
                </a:lnTo>
                <a:lnTo>
                  <a:pt x="3270" y="310"/>
                </a:lnTo>
                <a:lnTo>
                  <a:pt x="3311" y="289"/>
                </a:lnTo>
                <a:lnTo>
                  <a:pt x="3353" y="269"/>
                </a:lnTo>
                <a:lnTo>
                  <a:pt x="3373" y="249"/>
                </a:lnTo>
                <a:lnTo>
                  <a:pt x="3415" y="230"/>
                </a:lnTo>
                <a:lnTo>
                  <a:pt x="3435" y="211"/>
                </a:lnTo>
                <a:lnTo>
                  <a:pt x="3476" y="193"/>
                </a:lnTo>
                <a:lnTo>
                  <a:pt x="3497" y="176"/>
                </a:lnTo>
                <a:lnTo>
                  <a:pt x="3538" y="159"/>
                </a:lnTo>
                <a:lnTo>
                  <a:pt x="3560" y="144"/>
                </a:lnTo>
                <a:lnTo>
                  <a:pt x="3601" y="129"/>
                </a:lnTo>
                <a:lnTo>
                  <a:pt x="3622" y="114"/>
                </a:lnTo>
                <a:lnTo>
                  <a:pt x="3663" y="101"/>
                </a:lnTo>
                <a:lnTo>
                  <a:pt x="3683" y="88"/>
                </a:lnTo>
                <a:lnTo>
                  <a:pt x="3726" y="76"/>
                </a:lnTo>
                <a:lnTo>
                  <a:pt x="3746" y="65"/>
                </a:lnTo>
                <a:lnTo>
                  <a:pt x="3787" y="55"/>
                </a:lnTo>
                <a:lnTo>
                  <a:pt x="3808" y="45"/>
                </a:lnTo>
                <a:lnTo>
                  <a:pt x="3849" y="37"/>
                </a:lnTo>
                <a:lnTo>
                  <a:pt x="3870" y="29"/>
                </a:lnTo>
                <a:lnTo>
                  <a:pt x="3911" y="22"/>
                </a:lnTo>
                <a:lnTo>
                  <a:pt x="3932" y="17"/>
                </a:lnTo>
                <a:lnTo>
                  <a:pt x="3974" y="12"/>
                </a:lnTo>
                <a:lnTo>
                  <a:pt x="3994" y="7"/>
                </a:lnTo>
                <a:lnTo>
                  <a:pt x="4035" y="4"/>
                </a:lnTo>
                <a:lnTo>
                  <a:pt x="4077" y="2"/>
                </a:lnTo>
                <a:lnTo>
                  <a:pt x="4097" y="1"/>
                </a:lnTo>
                <a:lnTo>
                  <a:pt x="4139" y="0"/>
                </a:lnTo>
                <a:lnTo>
                  <a:pt x="4160" y="1"/>
                </a:lnTo>
                <a:lnTo>
                  <a:pt x="4201" y="2"/>
                </a:lnTo>
                <a:lnTo>
                  <a:pt x="4222" y="4"/>
                </a:lnTo>
                <a:lnTo>
                  <a:pt x="4263" y="7"/>
                </a:lnTo>
                <a:lnTo>
                  <a:pt x="4283" y="12"/>
                </a:lnTo>
                <a:lnTo>
                  <a:pt x="4326" y="17"/>
                </a:lnTo>
                <a:lnTo>
                  <a:pt x="4346" y="22"/>
                </a:lnTo>
                <a:lnTo>
                  <a:pt x="4387" y="29"/>
                </a:lnTo>
                <a:lnTo>
                  <a:pt x="4408" y="37"/>
                </a:lnTo>
                <a:lnTo>
                  <a:pt x="4449" y="45"/>
                </a:lnTo>
                <a:lnTo>
                  <a:pt x="4470" y="55"/>
                </a:lnTo>
                <a:lnTo>
                  <a:pt x="4512" y="65"/>
                </a:lnTo>
                <a:lnTo>
                  <a:pt x="4532" y="76"/>
                </a:lnTo>
                <a:lnTo>
                  <a:pt x="4574" y="88"/>
                </a:lnTo>
                <a:lnTo>
                  <a:pt x="4594" y="101"/>
                </a:lnTo>
                <a:lnTo>
                  <a:pt x="4635" y="114"/>
                </a:lnTo>
                <a:lnTo>
                  <a:pt x="4656" y="129"/>
                </a:lnTo>
                <a:lnTo>
                  <a:pt x="4698" y="144"/>
                </a:lnTo>
                <a:lnTo>
                  <a:pt x="4739" y="159"/>
                </a:lnTo>
                <a:lnTo>
                  <a:pt x="4760" y="176"/>
                </a:lnTo>
                <a:lnTo>
                  <a:pt x="4801" y="193"/>
                </a:lnTo>
                <a:lnTo>
                  <a:pt x="4822" y="211"/>
                </a:lnTo>
                <a:lnTo>
                  <a:pt x="4863" y="230"/>
                </a:lnTo>
                <a:lnTo>
                  <a:pt x="4884" y="249"/>
                </a:lnTo>
                <a:lnTo>
                  <a:pt x="4926" y="269"/>
                </a:lnTo>
                <a:lnTo>
                  <a:pt x="4946" y="289"/>
                </a:lnTo>
                <a:lnTo>
                  <a:pt x="4987" y="310"/>
                </a:lnTo>
                <a:lnTo>
                  <a:pt x="5008" y="332"/>
                </a:lnTo>
                <a:lnTo>
                  <a:pt x="5049" y="354"/>
                </a:lnTo>
                <a:lnTo>
                  <a:pt x="5071" y="378"/>
                </a:lnTo>
                <a:lnTo>
                  <a:pt x="5112" y="401"/>
                </a:lnTo>
                <a:lnTo>
                  <a:pt x="5133" y="425"/>
                </a:lnTo>
                <a:lnTo>
                  <a:pt x="5174" y="449"/>
                </a:lnTo>
                <a:lnTo>
                  <a:pt x="5194" y="473"/>
                </a:lnTo>
                <a:lnTo>
                  <a:pt x="5235" y="498"/>
                </a:lnTo>
                <a:lnTo>
                  <a:pt x="5257" y="523"/>
                </a:lnTo>
                <a:lnTo>
                  <a:pt x="5298" y="549"/>
                </a:lnTo>
                <a:lnTo>
                  <a:pt x="5319" y="574"/>
                </a:lnTo>
                <a:lnTo>
                  <a:pt x="5360" y="601"/>
                </a:lnTo>
                <a:lnTo>
                  <a:pt x="5401" y="627"/>
                </a:lnTo>
                <a:lnTo>
                  <a:pt x="5422" y="654"/>
                </a:lnTo>
                <a:lnTo>
                  <a:pt x="5464" y="681"/>
                </a:lnTo>
                <a:lnTo>
                  <a:pt x="5485" y="708"/>
                </a:lnTo>
                <a:lnTo>
                  <a:pt x="5526" y="735"/>
                </a:lnTo>
                <a:lnTo>
                  <a:pt x="5546" y="762"/>
                </a:lnTo>
                <a:lnTo>
                  <a:pt x="5588" y="790"/>
                </a:lnTo>
                <a:lnTo>
                  <a:pt x="5608" y="817"/>
                </a:lnTo>
                <a:lnTo>
                  <a:pt x="5650" y="845"/>
                </a:lnTo>
                <a:lnTo>
                  <a:pt x="5671" y="872"/>
                </a:lnTo>
                <a:lnTo>
                  <a:pt x="5712" y="900"/>
                </a:lnTo>
                <a:lnTo>
                  <a:pt x="5733" y="928"/>
                </a:lnTo>
                <a:lnTo>
                  <a:pt x="5774" y="955"/>
                </a:lnTo>
                <a:lnTo>
                  <a:pt x="5794" y="983"/>
                </a:lnTo>
                <a:lnTo>
                  <a:pt x="5837" y="1010"/>
                </a:lnTo>
                <a:lnTo>
                  <a:pt x="5857" y="1038"/>
                </a:lnTo>
                <a:lnTo>
                  <a:pt x="5898" y="1065"/>
                </a:lnTo>
                <a:lnTo>
                  <a:pt x="5919" y="1092"/>
                </a:lnTo>
                <a:lnTo>
                  <a:pt x="5960" y="1119"/>
                </a:lnTo>
                <a:lnTo>
                  <a:pt x="5981" y="1146"/>
                </a:lnTo>
                <a:lnTo>
                  <a:pt x="6023" y="1173"/>
                </a:lnTo>
                <a:lnTo>
                  <a:pt x="6043" y="1199"/>
                </a:lnTo>
                <a:lnTo>
                  <a:pt x="6085" y="1226"/>
                </a:lnTo>
                <a:lnTo>
                  <a:pt x="6126" y="1252"/>
                </a:lnTo>
                <a:lnTo>
                  <a:pt x="6146" y="1278"/>
                </a:lnTo>
                <a:lnTo>
                  <a:pt x="6188" y="1303"/>
                </a:lnTo>
                <a:lnTo>
                  <a:pt x="6208" y="1328"/>
                </a:lnTo>
                <a:lnTo>
                  <a:pt x="6250" y="1353"/>
                </a:lnTo>
                <a:lnTo>
                  <a:pt x="6271" y="1378"/>
                </a:lnTo>
                <a:lnTo>
                  <a:pt x="6312" y="1402"/>
                </a:lnTo>
                <a:lnTo>
                  <a:pt x="6333" y="1427"/>
                </a:lnTo>
                <a:lnTo>
                  <a:pt x="6374" y="1450"/>
                </a:lnTo>
                <a:lnTo>
                  <a:pt x="6394" y="1474"/>
                </a:lnTo>
                <a:lnTo>
                  <a:pt x="6437" y="1497"/>
                </a:lnTo>
                <a:lnTo>
                  <a:pt x="6457" y="1519"/>
                </a:lnTo>
                <a:lnTo>
                  <a:pt x="6498" y="1542"/>
                </a:lnTo>
                <a:lnTo>
                  <a:pt x="6519" y="1564"/>
                </a:lnTo>
                <a:lnTo>
                  <a:pt x="6560" y="1585"/>
                </a:lnTo>
                <a:lnTo>
                  <a:pt x="6581" y="1606"/>
                </a:lnTo>
                <a:lnTo>
                  <a:pt x="6623" y="1627"/>
                </a:lnTo>
                <a:lnTo>
                  <a:pt x="6644" y="1647"/>
                </a:lnTo>
                <a:lnTo>
                  <a:pt x="6685" y="1667"/>
                </a:lnTo>
                <a:lnTo>
                  <a:pt x="6705" y="1687"/>
                </a:lnTo>
                <a:lnTo>
                  <a:pt x="6746" y="1706"/>
                </a:lnTo>
                <a:lnTo>
                  <a:pt x="6789" y="1725"/>
                </a:lnTo>
                <a:lnTo>
                  <a:pt x="6809" y="1743"/>
                </a:lnTo>
                <a:lnTo>
                  <a:pt x="6850" y="1761"/>
                </a:lnTo>
                <a:lnTo>
                  <a:pt x="6871" y="1779"/>
                </a:lnTo>
                <a:lnTo>
                  <a:pt x="6912" y="1796"/>
                </a:lnTo>
                <a:lnTo>
                  <a:pt x="6933" y="1813"/>
                </a:lnTo>
                <a:lnTo>
                  <a:pt x="6975" y="1829"/>
                </a:lnTo>
                <a:lnTo>
                  <a:pt x="6996" y="1845"/>
                </a:lnTo>
                <a:lnTo>
                  <a:pt x="7037" y="1861"/>
                </a:lnTo>
                <a:lnTo>
                  <a:pt x="7057" y="1876"/>
                </a:lnTo>
                <a:lnTo>
                  <a:pt x="7098" y="1890"/>
                </a:lnTo>
                <a:lnTo>
                  <a:pt x="7119" y="1905"/>
                </a:lnTo>
                <a:lnTo>
                  <a:pt x="7160" y="1919"/>
                </a:lnTo>
                <a:lnTo>
                  <a:pt x="7182" y="1932"/>
                </a:lnTo>
                <a:lnTo>
                  <a:pt x="7223" y="1945"/>
                </a:lnTo>
                <a:lnTo>
                  <a:pt x="7244" y="1958"/>
                </a:lnTo>
                <a:lnTo>
                  <a:pt x="7285" y="1971"/>
                </a:lnTo>
                <a:lnTo>
                  <a:pt x="7305" y="1983"/>
                </a:lnTo>
                <a:lnTo>
                  <a:pt x="7348" y="1994"/>
                </a:lnTo>
                <a:lnTo>
                  <a:pt x="7368" y="2006"/>
                </a:lnTo>
                <a:lnTo>
                  <a:pt x="7409" y="2017"/>
                </a:lnTo>
                <a:lnTo>
                  <a:pt x="7430" y="2027"/>
                </a:lnTo>
                <a:lnTo>
                  <a:pt x="7471" y="2038"/>
                </a:lnTo>
                <a:lnTo>
                  <a:pt x="7512" y="2048"/>
                </a:lnTo>
                <a:lnTo>
                  <a:pt x="7533" y="2057"/>
                </a:lnTo>
                <a:lnTo>
                  <a:pt x="7575" y="2066"/>
                </a:lnTo>
                <a:lnTo>
                  <a:pt x="7596" y="2075"/>
                </a:lnTo>
                <a:lnTo>
                  <a:pt x="7637" y="2084"/>
                </a:lnTo>
                <a:lnTo>
                  <a:pt x="7657" y="2092"/>
                </a:lnTo>
                <a:lnTo>
                  <a:pt x="7699" y="2100"/>
                </a:lnTo>
                <a:lnTo>
                  <a:pt x="7719" y="2108"/>
                </a:lnTo>
                <a:lnTo>
                  <a:pt x="7761" y="2116"/>
                </a:lnTo>
                <a:lnTo>
                  <a:pt x="7782" y="2123"/>
                </a:lnTo>
                <a:lnTo>
                  <a:pt x="7823" y="2130"/>
                </a:lnTo>
                <a:lnTo>
                  <a:pt x="7844" y="2137"/>
                </a:lnTo>
                <a:lnTo>
                  <a:pt x="7885" y="2143"/>
                </a:lnTo>
                <a:lnTo>
                  <a:pt x="7905" y="2150"/>
                </a:lnTo>
                <a:lnTo>
                  <a:pt x="7948" y="2156"/>
                </a:lnTo>
                <a:lnTo>
                  <a:pt x="7968" y="2162"/>
                </a:lnTo>
                <a:lnTo>
                  <a:pt x="8009" y="2167"/>
                </a:lnTo>
                <a:lnTo>
                  <a:pt x="8030" y="2173"/>
                </a:lnTo>
                <a:lnTo>
                  <a:pt x="8071" y="2178"/>
                </a:lnTo>
                <a:lnTo>
                  <a:pt x="8092" y="2182"/>
                </a:lnTo>
                <a:lnTo>
                  <a:pt x="8134" y="2187"/>
                </a:lnTo>
                <a:lnTo>
                  <a:pt x="8175" y="2191"/>
                </a:lnTo>
                <a:lnTo>
                  <a:pt x="8196" y="2196"/>
                </a:lnTo>
                <a:lnTo>
                  <a:pt x="8237" y="2200"/>
                </a:lnTo>
                <a:lnTo>
                  <a:pt x="8257" y="2204"/>
                </a:lnTo>
                <a:lnTo>
                  <a:pt x="8300" y="2207"/>
                </a:lnTo>
              </a:path>
            </a:pathLst>
          </a:custGeom>
          <a:noFill/>
          <a:ln w="52388">
            <a:solidFill>
              <a:srgbClr val="0082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49" name="Line 4">
            <a:extLst>
              <a:ext uri="{FF2B5EF4-FFF2-40B4-BE49-F238E27FC236}">
                <a16:creationId xmlns:a16="http://schemas.microsoft.com/office/drawing/2014/main" id="{E4448B8A-712D-0DB8-E172-3F9E41AD94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36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0" name="Line 5">
            <a:extLst>
              <a:ext uri="{FF2B5EF4-FFF2-40B4-BE49-F238E27FC236}">
                <a16:creationId xmlns:a16="http://schemas.microsoft.com/office/drawing/2014/main" id="{30A95A5A-30DE-99B4-B521-9E8964789D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8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1" name="Line 6">
            <a:extLst>
              <a:ext uri="{FF2B5EF4-FFF2-40B4-BE49-F238E27FC236}">
                <a16:creationId xmlns:a16="http://schemas.microsoft.com/office/drawing/2014/main" id="{B6A0B336-947A-A9BF-D22E-2837697C5A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37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2" name="Line 7">
            <a:extLst>
              <a:ext uri="{FF2B5EF4-FFF2-40B4-BE49-F238E27FC236}">
                <a16:creationId xmlns:a16="http://schemas.microsoft.com/office/drawing/2014/main" id="{C0F61C5C-2FA9-CFC4-AD5E-664403907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55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3" name="Line 8">
            <a:extLst>
              <a:ext uri="{FF2B5EF4-FFF2-40B4-BE49-F238E27FC236}">
                <a16:creationId xmlns:a16="http://schemas.microsoft.com/office/drawing/2014/main" id="{646A2220-75E7-CBDE-CC7C-C3B1282234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67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4" name="Line 9">
            <a:extLst>
              <a:ext uri="{FF2B5EF4-FFF2-40B4-BE49-F238E27FC236}">
                <a16:creationId xmlns:a16="http://schemas.microsoft.com/office/drawing/2014/main" id="{4D6E4B26-EF93-721C-3FE7-669ADA5658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54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5" name="Line 10">
            <a:extLst>
              <a:ext uri="{FF2B5EF4-FFF2-40B4-BE49-F238E27FC236}">
                <a16:creationId xmlns:a16="http://schemas.microsoft.com/office/drawing/2014/main" id="{D89B3178-9C59-6EC1-BC5B-984FA6FD5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4598988"/>
            <a:ext cx="7392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id="{7167AE84-00B6-5FD0-B388-80A903585A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78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6543DEAA-22A1-3212-CF9C-AA01C55E16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4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id="{DB375453-18E4-F9AF-8B26-0232432B1F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81A278DE-014A-D896-6632-9AFBDCC008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97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0" name="Line 16">
            <a:extLst>
              <a:ext uri="{FF2B5EF4-FFF2-40B4-BE49-F238E27FC236}">
                <a16:creationId xmlns:a16="http://schemas.microsoft.com/office/drawing/2014/main" id="{E141645A-76F8-5198-EC5A-676B41E8E5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1" name="Line 17">
            <a:extLst>
              <a:ext uri="{FF2B5EF4-FFF2-40B4-BE49-F238E27FC236}">
                <a16:creationId xmlns:a16="http://schemas.microsoft.com/office/drawing/2014/main" id="{EE834079-14CF-E46E-CD81-3F64BA8D7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05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2" name="Line 18">
            <a:extLst>
              <a:ext uri="{FF2B5EF4-FFF2-40B4-BE49-F238E27FC236}">
                <a16:creationId xmlns:a16="http://schemas.microsoft.com/office/drawing/2014/main" id="{4BBEFC64-6F00-4855-D053-11BEB962B5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16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3" name="Line 19">
            <a:extLst>
              <a:ext uri="{FF2B5EF4-FFF2-40B4-BE49-F238E27FC236}">
                <a16:creationId xmlns:a16="http://schemas.microsoft.com/office/drawing/2014/main" id="{E378B290-FCE8-65A1-4112-8FF99E4F97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28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4" name="Line 20">
            <a:extLst>
              <a:ext uri="{FF2B5EF4-FFF2-40B4-BE49-F238E27FC236}">
                <a16:creationId xmlns:a16="http://schemas.microsoft.com/office/drawing/2014/main" id="{85CB23E3-AE6A-C87D-F57B-B653A49A7E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4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5" name="Line 21">
            <a:extLst>
              <a:ext uri="{FF2B5EF4-FFF2-40B4-BE49-F238E27FC236}">
                <a16:creationId xmlns:a16="http://schemas.microsoft.com/office/drawing/2014/main" id="{61345970-8209-D6CD-4B94-F3E2D9A62F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35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6" name="Line 22">
            <a:extLst>
              <a:ext uri="{FF2B5EF4-FFF2-40B4-BE49-F238E27FC236}">
                <a16:creationId xmlns:a16="http://schemas.microsoft.com/office/drawing/2014/main" id="{5EE1CE6E-6432-B2B1-63DD-450E08E91A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47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7" name="Line 23">
            <a:extLst>
              <a:ext uri="{FF2B5EF4-FFF2-40B4-BE49-F238E27FC236}">
                <a16:creationId xmlns:a16="http://schemas.microsoft.com/office/drawing/2014/main" id="{E7E1F72F-7D62-B137-32A7-689314729B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43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8" name="Line 24">
            <a:extLst>
              <a:ext uri="{FF2B5EF4-FFF2-40B4-BE49-F238E27FC236}">
                <a16:creationId xmlns:a16="http://schemas.microsoft.com/office/drawing/2014/main" id="{3E7F1944-C35E-65A9-0440-55A109D10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824163"/>
            <a:ext cx="1588" cy="1816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9" name="Line 25">
            <a:extLst>
              <a:ext uri="{FF2B5EF4-FFF2-40B4-BE49-F238E27FC236}">
                <a16:creationId xmlns:a16="http://schemas.microsoft.com/office/drawing/2014/main" id="{D69FB2D9-A7AC-A7BE-574D-ECBA2D1C9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733800"/>
            <a:ext cx="0" cy="10668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70" name="Line 27">
            <a:extLst>
              <a:ext uri="{FF2B5EF4-FFF2-40B4-BE49-F238E27FC236}">
                <a16:creationId xmlns:a16="http://schemas.microsoft.com/office/drawing/2014/main" id="{7CFA37AC-0FC9-42E0-5E40-476345FFC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5813" y="3733800"/>
            <a:ext cx="1587" cy="8826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71" name="Text Box 28">
            <a:extLst>
              <a:ext uri="{FF2B5EF4-FFF2-40B4-BE49-F238E27FC236}">
                <a16:creationId xmlns:a16="http://schemas.microsoft.com/office/drawing/2014/main" id="{ABB10418-5345-8C40-6C6B-872216B63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648200"/>
            <a:ext cx="480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000" b="1" u="sng" dirty="0" err="1">
                <a:solidFill>
                  <a:srgbClr val="A50021"/>
                </a:solidFill>
              </a:rPr>
              <a:t>Reducão</a:t>
            </a:r>
            <a:r>
              <a:rPr lang="en-US" altLang="pt-BR" sz="2000" b="1" u="sng" dirty="0">
                <a:solidFill>
                  <a:srgbClr val="A50021"/>
                </a:solidFill>
              </a:rPr>
              <a:t> do </a:t>
            </a:r>
            <a:r>
              <a:rPr lang="en-US" altLang="pt-BR" sz="2000" b="1" u="sng" dirty="0" err="1">
                <a:solidFill>
                  <a:srgbClr val="A50021"/>
                </a:solidFill>
              </a:rPr>
              <a:t>risco</a:t>
            </a:r>
            <a:r>
              <a:rPr lang="en-US" altLang="pt-BR" sz="2000" b="1" u="sng" dirty="0">
                <a:solidFill>
                  <a:srgbClr val="A50021"/>
                </a:solidFill>
              </a:rPr>
              <a:t>:</a:t>
            </a:r>
            <a:br>
              <a:rPr lang="en-US" altLang="pt-BR" sz="2000" b="1" dirty="0">
                <a:solidFill>
                  <a:srgbClr val="A50021"/>
                </a:solidFill>
              </a:rPr>
            </a:br>
            <a:r>
              <a:rPr lang="en-US" altLang="pt-BR" sz="2000" b="1" dirty="0">
                <a:solidFill>
                  <a:srgbClr val="A50021"/>
                </a:solidFill>
              </a:rPr>
              <a:t>-</a:t>
            </a:r>
            <a:r>
              <a:rPr lang="en-US" altLang="pt-BR" sz="2000" b="1" dirty="0" err="1">
                <a:solidFill>
                  <a:srgbClr val="A50021"/>
                </a:solidFill>
              </a:rPr>
              <a:t>Educação</a:t>
            </a:r>
            <a:br>
              <a:rPr lang="en-US" altLang="pt-BR" sz="2000" b="1" dirty="0">
                <a:solidFill>
                  <a:srgbClr val="A50021"/>
                </a:solidFill>
              </a:rPr>
            </a:br>
            <a:r>
              <a:rPr lang="en-US" altLang="pt-BR" sz="2000" b="1" dirty="0">
                <a:solidFill>
                  <a:srgbClr val="A50021"/>
                </a:solidFill>
              </a:rPr>
              <a:t>-</a:t>
            </a:r>
            <a:r>
              <a:rPr lang="en-US" altLang="pt-BR" sz="2000" b="1" dirty="0" err="1">
                <a:solidFill>
                  <a:srgbClr val="A50021"/>
                </a:solidFill>
              </a:rPr>
              <a:t>Sistemas</a:t>
            </a:r>
            <a:r>
              <a:rPr lang="en-US" altLang="pt-BR" sz="2000" b="1" dirty="0">
                <a:solidFill>
                  <a:srgbClr val="A50021"/>
                </a:solidFill>
              </a:rPr>
              <a:t> de </a:t>
            </a:r>
            <a:r>
              <a:rPr lang="en-US" altLang="pt-BR" sz="2000" b="1" dirty="0" err="1">
                <a:solidFill>
                  <a:srgbClr val="A50021"/>
                </a:solidFill>
              </a:rPr>
              <a:t>monitoramento</a:t>
            </a:r>
            <a:br>
              <a:rPr lang="en-US" altLang="pt-BR" sz="2000" b="1" dirty="0">
                <a:solidFill>
                  <a:srgbClr val="A50021"/>
                </a:solidFill>
              </a:rPr>
            </a:br>
            <a:r>
              <a:rPr lang="en-US" altLang="pt-BR" sz="2000" b="1" dirty="0">
                <a:solidFill>
                  <a:srgbClr val="A50021"/>
                </a:solidFill>
              </a:rPr>
              <a:t>-Compliance</a:t>
            </a:r>
            <a:br>
              <a:rPr lang="en-US" altLang="pt-BR" sz="2000" b="1" dirty="0">
                <a:solidFill>
                  <a:srgbClr val="A50021"/>
                </a:solidFill>
              </a:rPr>
            </a:br>
            <a:r>
              <a:rPr lang="en-US" altLang="pt-BR" sz="2000" b="1" dirty="0">
                <a:solidFill>
                  <a:srgbClr val="A50021"/>
                </a:solidFill>
              </a:rPr>
              <a:t>-</a:t>
            </a:r>
            <a:r>
              <a:rPr lang="en-US" altLang="pt-BR" sz="2000" b="1" dirty="0" err="1">
                <a:solidFill>
                  <a:srgbClr val="A50021"/>
                </a:solidFill>
              </a:rPr>
              <a:t>Adequação</a:t>
            </a:r>
            <a:r>
              <a:rPr lang="en-US" altLang="pt-BR" sz="2000" b="1" dirty="0">
                <a:solidFill>
                  <a:srgbClr val="A50021"/>
                </a:solidFill>
              </a:rPr>
              <a:t> </a:t>
            </a:r>
            <a:r>
              <a:rPr lang="en-US" altLang="pt-BR" sz="2000" b="1" dirty="0" err="1">
                <a:solidFill>
                  <a:srgbClr val="A50021"/>
                </a:solidFill>
              </a:rPr>
              <a:t>às</a:t>
            </a:r>
            <a:r>
              <a:rPr lang="en-US" altLang="pt-BR" sz="2000" b="1" dirty="0">
                <a:solidFill>
                  <a:srgbClr val="A50021"/>
                </a:solidFill>
              </a:rPr>
              <a:t> </a:t>
            </a:r>
            <a:r>
              <a:rPr lang="en-US" altLang="pt-BR" sz="2000" b="1" dirty="0" err="1">
                <a:solidFill>
                  <a:srgbClr val="A50021"/>
                </a:solidFill>
              </a:rPr>
              <a:t>melhores</a:t>
            </a:r>
            <a:r>
              <a:rPr lang="en-US" altLang="pt-BR" sz="2000" b="1" dirty="0">
                <a:solidFill>
                  <a:srgbClr val="A50021"/>
                </a:solidFill>
              </a:rPr>
              <a:t> </a:t>
            </a:r>
            <a:r>
              <a:rPr lang="en-US" altLang="pt-BR" sz="2000" b="1" dirty="0" err="1">
                <a:solidFill>
                  <a:srgbClr val="A50021"/>
                </a:solidFill>
              </a:rPr>
              <a:t>práticas</a:t>
            </a:r>
            <a:r>
              <a:rPr lang="en-US" altLang="pt-BR" sz="2000" b="1" dirty="0">
                <a:solidFill>
                  <a:srgbClr val="A50021"/>
                </a:solidFill>
              </a:rPr>
              <a:t> de </a:t>
            </a:r>
            <a:r>
              <a:rPr lang="en-US" altLang="pt-BR" sz="2000" b="1" dirty="0" err="1">
                <a:solidFill>
                  <a:srgbClr val="A50021"/>
                </a:solidFill>
              </a:rPr>
              <a:t>sustentabilidade</a:t>
            </a:r>
            <a:r>
              <a:rPr lang="en-US" altLang="pt-BR" sz="2000" b="1" dirty="0">
                <a:solidFill>
                  <a:srgbClr val="A50021"/>
                </a:solidFill>
              </a:rPr>
              <a:t> </a:t>
            </a:r>
            <a:r>
              <a:rPr lang="en-US" altLang="pt-BR" sz="2000" b="1" dirty="0" err="1">
                <a:solidFill>
                  <a:srgbClr val="A50021"/>
                </a:solidFill>
              </a:rPr>
              <a:t>empresarial</a:t>
            </a:r>
            <a:endParaRPr lang="en-US" altLang="pt-BR" sz="2000" b="1" dirty="0">
              <a:solidFill>
                <a:srgbClr val="A50021"/>
              </a:solidFill>
            </a:endParaRPr>
          </a:p>
        </p:txBody>
      </p:sp>
      <p:sp>
        <p:nvSpPr>
          <p:cNvPr id="20510" name="Freeform 30">
            <a:extLst>
              <a:ext uri="{FF2B5EF4-FFF2-40B4-BE49-F238E27FC236}">
                <a16:creationId xmlns:a16="http://schemas.microsoft.com/office/drawing/2014/main" id="{9906F6FD-D8E8-4604-0FE1-3E00F68F91C3}"/>
              </a:ext>
            </a:extLst>
          </p:cNvPr>
          <p:cNvSpPr>
            <a:spLocks/>
          </p:cNvSpPr>
          <p:nvPr/>
        </p:nvSpPr>
        <p:spPr bwMode="auto">
          <a:xfrm>
            <a:off x="2882900" y="1981200"/>
            <a:ext cx="2921000" cy="2589213"/>
          </a:xfrm>
          <a:custGeom>
            <a:avLst/>
            <a:gdLst>
              <a:gd name="T0" fmla="*/ 15357773 w 8300"/>
              <a:gd name="T1" fmla="*/ 2147483646 h 2207"/>
              <a:gd name="T2" fmla="*/ 35793512 w 8300"/>
              <a:gd name="T3" fmla="*/ 2147483646 h 2207"/>
              <a:gd name="T4" fmla="*/ 53752383 w 8300"/>
              <a:gd name="T5" fmla="*/ 2147483646 h 2207"/>
              <a:gd name="T6" fmla="*/ 74312000 w 8300"/>
              <a:gd name="T7" fmla="*/ 2147483646 h 2207"/>
              <a:gd name="T8" fmla="*/ 94747738 w 8300"/>
              <a:gd name="T9" fmla="*/ 2147483646 h 2207"/>
              <a:gd name="T10" fmla="*/ 112706257 w 8300"/>
              <a:gd name="T11" fmla="*/ 2147483646 h 2207"/>
              <a:gd name="T12" fmla="*/ 133265874 w 8300"/>
              <a:gd name="T13" fmla="*/ 2147483646 h 2207"/>
              <a:gd name="T14" fmla="*/ 151100867 w 8300"/>
              <a:gd name="T15" fmla="*/ 2147483646 h 2207"/>
              <a:gd name="T16" fmla="*/ 171660483 w 8300"/>
              <a:gd name="T17" fmla="*/ 2147483646 h 2207"/>
              <a:gd name="T18" fmla="*/ 192220100 w 8300"/>
              <a:gd name="T19" fmla="*/ 2147483646 h 2207"/>
              <a:gd name="T20" fmla="*/ 210178619 w 8300"/>
              <a:gd name="T21" fmla="*/ 2147483646 h 2207"/>
              <a:gd name="T22" fmla="*/ 230738236 w 8300"/>
              <a:gd name="T23" fmla="*/ 2028748693 h 2207"/>
              <a:gd name="T24" fmla="*/ 251173975 w 8300"/>
              <a:gd name="T25" fmla="*/ 1862209621 h 2207"/>
              <a:gd name="T26" fmla="*/ 269008967 w 8300"/>
              <a:gd name="T27" fmla="*/ 1687412520 h 2207"/>
              <a:gd name="T28" fmla="*/ 289568584 w 8300"/>
              <a:gd name="T29" fmla="*/ 1502981247 h 2207"/>
              <a:gd name="T30" fmla="*/ 307527455 w 8300"/>
              <a:gd name="T31" fmla="*/ 1314420373 h 2207"/>
              <a:gd name="T32" fmla="*/ 328087072 w 8300"/>
              <a:gd name="T33" fmla="*/ 1124483357 h 2207"/>
              <a:gd name="T34" fmla="*/ 348646689 w 8300"/>
              <a:gd name="T35" fmla="*/ 937298626 h 2207"/>
              <a:gd name="T36" fmla="*/ 366481329 w 8300"/>
              <a:gd name="T37" fmla="*/ 755619638 h 2207"/>
              <a:gd name="T38" fmla="*/ 386917068 w 8300"/>
              <a:gd name="T39" fmla="*/ 584950965 h 2207"/>
              <a:gd name="T40" fmla="*/ 404999817 w 8300"/>
              <a:gd name="T41" fmla="*/ 426669923 h 2207"/>
              <a:gd name="T42" fmla="*/ 425435556 w 8300"/>
              <a:gd name="T43" fmla="*/ 290410682 h 2207"/>
              <a:gd name="T44" fmla="*/ 445995173 w 8300"/>
              <a:gd name="T45" fmla="*/ 177549386 h 2207"/>
              <a:gd name="T46" fmla="*/ 463953692 w 8300"/>
              <a:gd name="T47" fmla="*/ 89463351 h 2207"/>
              <a:gd name="T48" fmla="*/ 484389430 w 8300"/>
              <a:gd name="T49" fmla="*/ 30279831 h 2207"/>
              <a:gd name="T50" fmla="*/ 504949047 w 8300"/>
              <a:gd name="T51" fmla="*/ 2752285 h 2207"/>
              <a:gd name="T52" fmla="*/ 522907918 w 8300"/>
              <a:gd name="T53" fmla="*/ 5505744 h 2207"/>
              <a:gd name="T54" fmla="*/ 543343656 w 8300"/>
              <a:gd name="T55" fmla="*/ 39914003 h 2207"/>
              <a:gd name="T56" fmla="*/ 561302175 w 8300"/>
              <a:gd name="T57" fmla="*/ 104603267 h 2207"/>
              <a:gd name="T58" fmla="*/ 581861792 w 8300"/>
              <a:gd name="T59" fmla="*/ 198195046 h 2207"/>
              <a:gd name="T60" fmla="*/ 602297531 w 8300"/>
              <a:gd name="T61" fmla="*/ 316562085 h 2207"/>
              <a:gd name="T62" fmla="*/ 620256402 w 8300"/>
              <a:gd name="T63" fmla="*/ 456949754 h 2207"/>
              <a:gd name="T64" fmla="*/ 640816019 w 8300"/>
              <a:gd name="T65" fmla="*/ 617984255 h 2207"/>
              <a:gd name="T66" fmla="*/ 658774538 w 8300"/>
              <a:gd name="T67" fmla="*/ 790029071 h 2207"/>
              <a:gd name="T68" fmla="*/ 679334155 w 8300"/>
              <a:gd name="T69" fmla="*/ 974460343 h 2207"/>
              <a:gd name="T70" fmla="*/ 699770245 w 8300"/>
              <a:gd name="T71" fmla="*/ 1163021217 h 2207"/>
              <a:gd name="T72" fmla="*/ 717604885 w 8300"/>
              <a:gd name="T73" fmla="*/ 1352958234 h 2207"/>
              <a:gd name="T74" fmla="*/ 738164502 w 8300"/>
              <a:gd name="T75" fmla="*/ 1540142965 h 2207"/>
              <a:gd name="T76" fmla="*/ 758724119 w 8300"/>
              <a:gd name="T77" fmla="*/ 1723198095 h 2207"/>
              <a:gd name="T78" fmla="*/ 776682990 w 8300"/>
              <a:gd name="T79" fmla="*/ 1896619053 h 2207"/>
              <a:gd name="T80" fmla="*/ 797242607 w 8300"/>
              <a:gd name="T81" fmla="*/ 2060405840 h 2207"/>
              <a:gd name="T82" fmla="*/ 815077248 w 8300"/>
              <a:gd name="T83" fmla="*/ 2147483646 h 2207"/>
              <a:gd name="T84" fmla="*/ 835512986 w 8300"/>
              <a:gd name="T85" fmla="*/ 2147483646 h 2207"/>
              <a:gd name="T86" fmla="*/ 856072603 w 8300"/>
              <a:gd name="T87" fmla="*/ 2147483646 h 2207"/>
              <a:gd name="T88" fmla="*/ 874031474 w 8300"/>
              <a:gd name="T89" fmla="*/ 2147483646 h 2207"/>
              <a:gd name="T90" fmla="*/ 894591091 w 8300"/>
              <a:gd name="T91" fmla="*/ 2147483646 h 2207"/>
              <a:gd name="T92" fmla="*/ 912549610 w 8300"/>
              <a:gd name="T93" fmla="*/ 2147483646 h 2207"/>
              <a:gd name="T94" fmla="*/ 932985348 w 8300"/>
              <a:gd name="T95" fmla="*/ 2147483646 h 2207"/>
              <a:gd name="T96" fmla="*/ 953544965 w 8300"/>
              <a:gd name="T97" fmla="*/ 2147483646 h 2207"/>
              <a:gd name="T98" fmla="*/ 971503836 w 8300"/>
              <a:gd name="T99" fmla="*/ 2147483646 h 2207"/>
              <a:gd name="T100" fmla="*/ 991939575 w 8300"/>
              <a:gd name="T101" fmla="*/ 2147483646 h 2207"/>
              <a:gd name="T102" fmla="*/ 1012499191 w 8300"/>
              <a:gd name="T103" fmla="*/ 2147483646 h 220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300" h="2207">
                <a:moveTo>
                  <a:pt x="0" y="2204"/>
                </a:moveTo>
                <a:lnTo>
                  <a:pt x="41" y="2200"/>
                </a:lnTo>
                <a:lnTo>
                  <a:pt x="61" y="2196"/>
                </a:lnTo>
                <a:lnTo>
                  <a:pt x="102" y="2191"/>
                </a:lnTo>
                <a:lnTo>
                  <a:pt x="124" y="2187"/>
                </a:lnTo>
                <a:lnTo>
                  <a:pt x="165" y="2182"/>
                </a:lnTo>
                <a:lnTo>
                  <a:pt x="186" y="2178"/>
                </a:lnTo>
                <a:lnTo>
                  <a:pt x="227" y="2173"/>
                </a:lnTo>
                <a:lnTo>
                  <a:pt x="248" y="2167"/>
                </a:lnTo>
                <a:lnTo>
                  <a:pt x="289" y="2162"/>
                </a:lnTo>
                <a:lnTo>
                  <a:pt x="310" y="2156"/>
                </a:lnTo>
                <a:lnTo>
                  <a:pt x="352" y="2150"/>
                </a:lnTo>
                <a:lnTo>
                  <a:pt x="372" y="2143"/>
                </a:lnTo>
                <a:lnTo>
                  <a:pt x="413" y="2137"/>
                </a:lnTo>
                <a:lnTo>
                  <a:pt x="434" y="2130"/>
                </a:lnTo>
                <a:lnTo>
                  <a:pt x="475" y="2123"/>
                </a:lnTo>
                <a:lnTo>
                  <a:pt x="497" y="2116"/>
                </a:lnTo>
                <a:lnTo>
                  <a:pt x="538" y="2108"/>
                </a:lnTo>
                <a:lnTo>
                  <a:pt x="579" y="2100"/>
                </a:lnTo>
                <a:lnTo>
                  <a:pt x="600" y="2092"/>
                </a:lnTo>
                <a:lnTo>
                  <a:pt x="641" y="2084"/>
                </a:lnTo>
                <a:lnTo>
                  <a:pt x="661" y="2075"/>
                </a:lnTo>
                <a:lnTo>
                  <a:pt x="704" y="2066"/>
                </a:lnTo>
                <a:lnTo>
                  <a:pt x="724" y="2057"/>
                </a:lnTo>
                <a:lnTo>
                  <a:pt x="765" y="2048"/>
                </a:lnTo>
                <a:lnTo>
                  <a:pt x="786" y="2038"/>
                </a:lnTo>
                <a:lnTo>
                  <a:pt x="827" y="2027"/>
                </a:lnTo>
                <a:lnTo>
                  <a:pt x="848" y="2017"/>
                </a:lnTo>
                <a:lnTo>
                  <a:pt x="890" y="2006"/>
                </a:lnTo>
                <a:lnTo>
                  <a:pt x="910" y="1994"/>
                </a:lnTo>
                <a:lnTo>
                  <a:pt x="952" y="1983"/>
                </a:lnTo>
                <a:lnTo>
                  <a:pt x="972" y="1971"/>
                </a:lnTo>
                <a:lnTo>
                  <a:pt x="1013" y="1958"/>
                </a:lnTo>
                <a:lnTo>
                  <a:pt x="1034" y="1945"/>
                </a:lnTo>
                <a:lnTo>
                  <a:pt x="1076" y="1932"/>
                </a:lnTo>
                <a:lnTo>
                  <a:pt x="1097" y="1919"/>
                </a:lnTo>
                <a:lnTo>
                  <a:pt x="1138" y="1905"/>
                </a:lnTo>
                <a:lnTo>
                  <a:pt x="1158" y="1890"/>
                </a:lnTo>
                <a:lnTo>
                  <a:pt x="1200" y="1876"/>
                </a:lnTo>
                <a:lnTo>
                  <a:pt x="1220" y="1861"/>
                </a:lnTo>
                <a:lnTo>
                  <a:pt x="1262" y="1845"/>
                </a:lnTo>
                <a:lnTo>
                  <a:pt x="1304" y="1829"/>
                </a:lnTo>
                <a:lnTo>
                  <a:pt x="1324" y="1813"/>
                </a:lnTo>
                <a:lnTo>
                  <a:pt x="1365" y="1796"/>
                </a:lnTo>
                <a:lnTo>
                  <a:pt x="1386" y="1779"/>
                </a:lnTo>
                <a:lnTo>
                  <a:pt x="1427" y="1761"/>
                </a:lnTo>
                <a:lnTo>
                  <a:pt x="1449" y="1743"/>
                </a:lnTo>
                <a:lnTo>
                  <a:pt x="1490" y="1725"/>
                </a:lnTo>
                <a:lnTo>
                  <a:pt x="1510" y="1706"/>
                </a:lnTo>
                <a:lnTo>
                  <a:pt x="1552" y="1687"/>
                </a:lnTo>
                <a:lnTo>
                  <a:pt x="1572" y="1667"/>
                </a:lnTo>
                <a:lnTo>
                  <a:pt x="1613" y="1647"/>
                </a:lnTo>
                <a:lnTo>
                  <a:pt x="1635" y="1627"/>
                </a:lnTo>
                <a:lnTo>
                  <a:pt x="1676" y="1606"/>
                </a:lnTo>
                <a:lnTo>
                  <a:pt x="1697" y="1585"/>
                </a:lnTo>
                <a:lnTo>
                  <a:pt x="1738" y="1564"/>
                </a:lnTo>
                <a:lnTo>
                  <a:pt x="1759" y="1542"/>
                </a:lnTo>
                <a:lnTo>
                  <a:pt x="1800" y="1519"/>
                </a:lnTo>
                <a:lnTo>
                  <a:pt x="1820" y="1497"/>
                </a:lnTo>
                <a:lnTo>
                  <a:pt x="1863" y="1474"/>
                </a:lnTo>
                <a:lnTo>
                  <a:pt x="1883" y="1450"/>
                </a:lnTo>
                <a:lnTo>
                  <a:pt x="1924" y="1427"/>
                </a:lnTo>
                <a:lnTo>
                  <a:pt x="1965" y="1402"/>
                </a:lnTo>
                <a:lnTo>
                  <a:pt x="1986" y="1378"/>
                </a:lnTo>
                <a:lnTo>
                  <a:pt x="2028" y="1353"/>
                </a:lnTo>
                <a:lnTo>
                  <a:pt x="2049" y="1328"/>
                </a:lnTo>
                <a:lnTo>
                  <a:pt x="2090" y="1303"/>
                </a:lnTo>
                <a:lnTo>
                  <a:pt x="2111" y="1278"/>
                </a:lnTo>
                <a:lnTo>
                  <a:pt x="2152" y="1252"/>
                </a:lnTo>
                <a:lnTo>
                  <a:pt x="2172" y="1226"/>
                </a:lnTo>
                <a:lnTo>
                  <a:pt x="2215" y="1199"/>
                </a:lnTo>
                <a:lnTo>
                  <a:pt x="2235" y="1173"/>
                </a:lnTo>
                <a:lnTo>
                  <a:pt x="2276" y="1146"/>
                </a:lnTo>
                <a:lnTo>
                  <a:pt x="2297" y="1119"/>
                </a:lnTo>
                <a:lnTo>
                  <a:pt x="2338" y="1092"/>
                </a:lnTo>
                <a:lnTo>
                  <a:pt x="2359" y="1065"/>
                </a:lnTo>
                <a:lnTo>
                  <a:pt x="2401" y="1038"/>
                </a:lnTo>
                <a:lnTo>
                  <a:pt x="2421" y="1010"/>
                </a:lnTo>
                <a:lnTo>
                  <a:pt x="2463" y="983"/>
                </a:lnTo>
                <a:lnTo>
                  <a:pt x="2483" y="955"/>
                </a:lnTo>
                <a:lnTo>
                  <a:pt x="2524" y="928"/>
                </a:lnTo>
                <a:lnTo>
                  <a:pt x="2545" y="900"/>
                </a:lnTo>
                <a:lnTo>
                  <a:pt x="2586" y="872"/>
                </a:lnTo>
                <a:lnTo>
                  <a:pt x="2608" y="845"/>
                </a:lnTo>
                <a:lnTo>
                  <a:pt x="2649" y="817"/>
                </a:lnTo>
                <a:lnTo>
                  <a:pt x="2690" y="790"/>
                </a:lnTo>
                <a:lnTo>
                  <a:pt x="2711" y="762"/>
                </a:lnTo>
                <a:lnTo>
                  <a:pt x="2752" y="735"/>
                </a:lnTo>
                <a:lnTo>
                  <a:pt x="2772" y="708"/>
                </a:lnTo>
                <a:lnTo>
                  <a:pt x="2815" y="681"/>
                </a:lnTo>
                <a:lnTo>
                  <a:pt x="2835" y="654"/>
                </a:lnTo>
                <a:lnTo>
                  <a:pt x="2876" y="627"/>
                </a:lnTo>
                <a:lnTo>
                  <a:pt x="2897" y="601"/>
                </a:lnTo>
                <a:lnTo>
                  <a:pt x="2938" y="574"/>
                </a:lnTo>
                <a:lnTo>
                  <a:pt x="2959" y="549"/>
                </a:lnTo>
                <a:lnTo>
                  <a:pt x="3001" y="523"/>
                </a:lnTo>
                <a:lnTo>
                  <a:pt x="3021" y="498"/>
                </a:lnTo>
                <a:lnTo>
                  <a:pt x="3063" y="473"/>
                </a:lnTo>
                <a:lnTo>
                  <a:pt x="3083" y="449"/>
                </a:lnTo>
                <a:lnTo>
                  <a:pt x="3124" y="425"/>
                </a:lnTo>
                <a:lnTo>
                  <a:pt x="3145" y="401"/>
                </a:lnTo>
                <a:lnTo>
                  <a:pt x="3187" y="378"/>
                </a:lnTo>
                <a:lnTo>
                  <a:pt x="3208" y="354"/>
                </a:lnTo>
                <a:lnTo>
                  <a:pt x="3249" y="332"/>
                </a:lnTo>
                <a:lnTo>
                  <a:pt x="3270" y="310"/>
                </a:lnTo>
                <a:lnTo>
                  <a:pt x="3311" y="289"/>
                </a:lnTo>
                <a:lnTo>
                  <a:pt x="3353" y="269"/>
                </a:lnTo>
                <a:lnTo>
                  <a:pt x="3373" y="249"/>
                </a:lnTo>
                <a:lnTo>
                  <a:pt x="3415" y="230"/>
                </a:lnTo>
                <a:lnTo>
                  <a:pt x="3435" y="211"/>
                </a:lnTo>
                <a:lnTo>
                  <a:pt x="3476" y="193"/>
                </a:lnTo>
                <a:lnTo>
                  <a:pt x="3497" y="176"/>
                </a:lnTo>
                <a:lnTo>
                  <a:pt x="3538" y="159"/>
                </a:lnTo>
                <a:lnTo>
                  <a:pt x="3560" y="144"/>
                </a:lnTo>
                <a:lnTo>
                  <a:pt x="3601" y="129"/>
                </a:lnTo>
                <a:lnTo>
                  <a:pt x="3622" y="114"/>
                </a:lnTo>
                <a:lnTo>
                  <a:pt x="3663" y="101"/>
                </a:lnTo>
                <a:lnTo>
                  <a:pt x="3683" y="88"/>
                </a:lnTo>
                <a:lnTo>
                  <a:pt x="3726" y="76"/>
                </a:lnTo>
                <a:lnTo>
                  <a:pt x="3746" y="65"/>
                </a:lnTo>
                <a:lnTo>
                  <a:pt x="3787" y="55"/>
                </a:lnTo>
                <a:lnTo>
                  <a:pt x="3808" y="45"/>
                </a:lnTo>
                <a:lnTo>
                  <a:pt x="3849" y="37"/>
                </a:lnTo>
                <a:lnTo>
                  <a:pt x="3870" y="29"/>
                </a:lnTo>
                <a:lnTo>
                  <a:pt x="3911" y="22"/>
                </a:lnTo>
                <a:lnTo>
                  <a:pt x="3932" y="17"/>
                </a:lnTo>
                <a:lnTo>
                  <a:pt x="3974" y="12"/>
                </a:lnTo>
                <a:lnTo>
                  <a:pt x="3994" y="7"/>
                </a:lnTo>
                <a:lnTo>
                  <a:pt x="4035" y="4"/>
                </a:lnTo>
                <a:lnTo>
                  <a:pt x="4077" y="2"/>
                </a:lnTo>
                <a:lnTo>
                  <a:pt x="4097" y="1"/>
                </a:lnTo>
                <a:lnTo>
                  <a:pt x="4139" y="0"/>
                </a:lnTo>
                <a:lnTo>
                  <a:pt x="4160" y="1"/>
                </a:lnTo>
                <a:lnTo>
                  <a:pt x="4201" y="2"/>
                </a:lnTo>
                <a:lnTo>
                  <a:pt x="4222" y="4"/>
                </a:lnTo>
                <a:lnTo>
                  <a:pt x="4263" y="7"/>
                </a:lnTo>
                <a:lnTo>
                  <a:pt x="4283" y="12"/>
                </a:lnTo>
                <a:lnTo>
                  <a:pt x="4326" y="17"/>
                </a:lnTo>
                <a:lnTo>
                  <a:pt x="4346" y="22"/>
                </a:lnTo>
                <a:lnTo>
                  <a:pt x="4387" y="29"/>
                </a:lnTo>
                <a:lnTo>
                  <a:pt x="4408" y="37"/>
                </a:lnTo>
                <a:lnTo>
                  <a:pt x="4449" y="45"/>
                </a:lnTo>
                <a:lnTo>
                  <a:pt x="4470" y="55"/>
                </a:lnTo>
                <a:lnTo>
                  <a:pt x="4512" y="65"/>
                </a:lnTo>
                <a:lnTo>
                  <a:pt x="4532" y="76"/>
                </a:lnTo>
                <a:lnTo>
                  <a:pt x="4574" y="88"/>
                </a:lnTo>
                <a:lnTo>
                  <a:pt x="4594" y="101"/>
                </a:lnTo>
                <a:lnTo>
                  <a:pt x="4635" y="114"/>
                </a:lnTo>
                <a:lnTo>
                  <a:pt x="4656" y="129"/>
                </a:lnTo>
                <a:lnTo>
                  <a:pt x="4698" y="144"/>
                </a:lnTo>
                <a:lnTo>
                  <a:pt x="4739" y="159"/>
                </a:lnTo>
                <a:lnTo>
                  <a:pt x="4760" y="176"/>
                </a:lnTo>
                <a:lnTo>
                  <a:pt x="4801" y="193"/>
                </a:lnTo>
                <a:lnTo>
                  <a:pt x="4822" y="211"/>
                </a:lnTo>
                <a:lnTo>
                  <a:pt x="4863" y="230"/>
                </a:lnTo>
                <a:lnTo>
                  <a:pt x="4884" y="249"/>
                </a:lnTo>
                <a:lnTo>
                  <a:pt x="4926" y="269"/>
                </a:lnTo>
                <a:lnTo>
                  <a:pt x="4946" y="289"/>
                </a:lnTo>
                <a:lnTo>
                  <a:pt x="4987" y="310"/>
                </a:lnTo>
                <a:lnTo>
                  <a:pt x="5008" y="332"/>
                </a:lnTo>
                <a:lnTo>
                  <a:pt x="5049" y="354"/>
                </a:lnTo>
                <a:lnTo>
                  <a:pt x="5071" y="378"/>
                </a:lnTo>
                <a:lnTo>
                  <a:pt x="5112" y="401"/>
                </a:lnTo>
                <a:lnTo>
                  <a:pt x="5133" y="425"/>
                </a:lnTo>
                <a:lnTo>
                  <a:pt x="5174" y="449"/>
                </a:lnTo>
                <a:lnTo>
                  <a:pt x="5194" y="473"/>
                </a:lnTo>
                <a:lnTo>
                  <a:pt x="5235" y="498"/>
                </a:lnTo>
                <a:lnTo>
                  <a:pt x="5257" y="523"/>
                </a:lnTo>
                <a:lnTo>
                  <a:pt x="5298" y="549"/>
                </a:lnTo>
                <a:lnTo>
                  <a:pt x="5319" y="574"/>
                </a:lnTo>
                <a:lnTo>
                  <a:pt x="5360" y="601"/>
                </a:lnTo>
                <a:lnTo>
                  <a:pt x="5401" y="627"/>
                </a:lnTo>
                <a:lnTo>
                  <a:pt x="5422" y="654"/>
                </a:lnTo>
                <a:lnTo>
                  <a:pt x="5464" y="681"/>
                </a:lnTo>
                <a:lnTo>
                  <a:pt x="5485" y="708"/>
                </a:lnTo>
                <a:lnTo>
                  <a:pt x="5526" y="735"/>
                </a:lnTo>
                <a:lnTo>
                  <a:pt x="5546" y="762"/>
                </a:lnTo>
                <a:lnTo>
                  <a:pt x="5588" y="790"/>
                </a:lnTo>
                <a:lnTo>
                  <a:pt x="5608" y="817"/>
                </a:lnTo>
                <a:lnTo>
                  <a:pt x="5650" y="845"/>
                </a:lnTo>
                <a:lnTo>
                  <a:pt x="5671" y="872"/>
                </a:lnTo>
                <a:lnTo>
                  <a:pt x="5712" y="900"/>
                </a:lnTo>
                <a:lnTo>
                  <a:pt x="5733" y="928"/>
                </a:lnTo>
                <a:lnTo>
                  <a:pt x="5774" y="955"/>
                </a:lnTo>
                <a:lnTo>
                  <a:pt x="5794" y="983"/>
                </a:lnTo>
                <a:lnTo>
                  <a:pt x="5837" y="1010"/>
                </a:lnTo>
                <a:lnTo>
                  <a:pt x="5857" y="1038"/>
                </a:lnTo>
                <a:lnTo>
                  <a:pt x="5898" y="1065"/>
                </a:lnTo>
                <a:lnTo>
                  <a:pt x="5919" y="1092"/>
                </a:lnTo>
                <a:lnTo>
                  <a:pt x="5960" y="1119"/>
                </a:lnTo>
                <a:lnTo>
                  <a:pt x="5981" y="1146"/>
                </a:lnTo>
                <a:lnTo>
                  <a:pt x="6023" y="1173"/>
                </a:lnTo>
                <a:lnTo>
                  <a:pt x="6043" y="1199"/>
                </a:lnTo>
                <a:lnTo>
                  <a:pt x="6085" y="1226"/>
                </a:lnTo>
                <a:lnTo>
                  <a:pt x="6126" y="1252"/>
                </a:lnTo>
                <a:lnTo>
                  <a:pt x="6146" y="1278"/>
                </a:lnTo>
                <a:lnTo>
                  <a:pt x="6188" y="1303"/>
                </a:lnTo>
                <a:lnTo>
                  <a:pt x="6208" y="1328"/>
                </a:lnTo>
                <a:lnTo>
                  <a:pt x="6250" y="1353"/>
                </a:lnTo>
                <a:lnTo>
                  <a:pt x="6271" y="1378"/>
                </a:lnTo>
                <a:lnTo>
                  <a:pt x="6312" y="1402"/>
                </a:lnTo>
                <a:lnTo>
                  <a:pt x="6333" y="1427"/>
                </a:lnTo>
                <a:lnTo>
                  <a:pt x="6374" y="1450"/>
                </a:lnTo>
                <a:lnTo>
                  <a:pt x="6394" y="1474"/>
                </a:lnTo>
                <a:lnTo>
                  <a:pt x="6437" y="1497"/>
                </a:lnTo>
                <a:lnTo>
                  <a:pt x="6457" y="1519"/>
                </a:lnTo>
                <a:lnTo>
                  <a:pt x="6498" y="1542"/>
                </a:lnTo>
                <a:lnTo>
                  <a:pt x="6519" y="1564"/>
                </a:lnTo>
                <a:lnTo>
                  <a:pt x="6560" y="1585"/>
                </a:lnTo>
                <a:lnTo>
                  <a:pt x="6581" y="1606"/>
                </a:lnTo>
                <a:lnTo>
                  <a:pt x="6623" y="1627"/>
                </a:lnTo>
                <a:lnTo>
                  <a:pt x="6644" y="1647"/>
                </a:lnTo>
                <a:lnTo>
                  <a:pt x="6685" y="1667"/>
                </a:lnTo>
                <a:lnTo>
                  <a:pt x="6705" y="1687"/>
                </a:lnTo>
                <a:lnTo>
                  <a:pt x="6746" y="1706"/>
                </a:lnTo>
                <a:lnTo>
                  <a:pt x="6789" y="1725"/>
                </a:lnTo>
                <a:lnTo>
                  <a:pt x="6809" y="1743"/>
                </a:lnTo>
                <a:lnTo>
                  <a:pt x="6850" y="1761"/>
                </a:lnTo>
                <a:lnTo>
                  <a:pt x="6871" y="1779"/>
                </a:lnTo>
                <a:lnTo>
                  <a:pt x="6912" y="1796"/>
                </a:lnTo>
                <a:lnTo>
                  <a:pt x="6933" y="1813"/>
                </a:lnTo>
                <a:lnTo>
                  <a:pt x="6975" y="1829"/>
                </a:lnTo>
                <a:lnTo>
                  <a:pt x="6996" y="1845"/>
                </a:lnTo>
                <a:lnTo>
                  <a:pt x="7037" y="1861"/>
                </a:lnTo>
                <a:lnTo>
                  <a:pt x="7057" y="1876"/>
                </a:lnTo>
                <a:lnTo>
                  <a:pt x="7098" y="1890"/>
                </a:lnTo>
                <a:lnTo>
                  <a:pt x="7119" y="1905"/>
                </a:lnTo>
                <a:lnTo>
                  <a:pt x="7160" y="1919"/>
                </a:lnTo>
                <a:lnTo>
                  <a:pt x="7182" y="1932"/>
                </a:lnTo>
                <a:lnTo>
                  <a:pt x="7223" y="1945"/>
                </a:lnTo>
                <a:lnTo>
                  <a:pt x="7244" y="1958"/>
                </a:lnTo>
                <a:lnTo>
                  <a:pt x="7285" y="1971"/>
                </a:lnTo>
                <a:lnTo>
                  <a:pt x="7305" y="1983"/>
                </a:lnTo>
                <a:lnTo>
                  <a:pt x="7348" y="1994"/>
                </a:lnTo>
                <a:lnTo>
                  <a:pt x="7368" y="2006"/>
                </a:lnTo>
                <a:lnTo>
                  <a:pt x="7409" y="2017"/>
                </a:lnTo>
                <a:lnTo>
                  <a:pt x="7430" y="2027"/>
                </a:lnTo>
                <a:lnTo>
                  <a:pt x="7471" y="2038"/>
                </a:lnTo>
                <a:lnTo>
                  <a:pt x="7512" y="2048"/>
                </a:lnTo>
                <a:lnTo>
                  <a:pt x="7533" y="2057"/>
                </a:lnTo>
                <a:lnTo>
                  <a:pt x="7575" y="2066"/>
                </a:lnTo>
                <a:lnTo>
                  <a:pt x="7596" y="2075"/>
                </a:lnTo>
                <a:lnTo>
                  <a:pt x="7637" y="2084"/>
                </a:lnTo>
                <a:lnTo>
                  <a:pt x="7657" y="2092"/>
                </a:lnTo>
                <a:lnTo>
                  <a:pt x="7699" y="2100"/>
                </a:lnTo>
                <a:lnTo>
                  <a:pt x="7719" y="2108"/>
                </a:lnTo>
                <a:lnTo>
                  <a:pt x="7761" y="2116"/>
                </a:lnTo>
                <a:lnTo>
                  <a:pt x="7782" y="2123"/>
                </a:lnTo>
                <a:lnTo>
                  <a:pt x="7823" y="2130"/>
                </a:lnTo>
                <a:lnTo>
                  <a:pt x="7844" y="2137"/>
                </a:lnTo>
                <a:lnTo>
                  <a:pt x="7885" y="2143"/>
                </a:lnTo>
                <a:lnTo>
                  <a:pt x="7905" y="2150"/>
                </a:lnTo>
                <a:lnTo>
                  <a:pt x="7948" y="2156"/>
                </a:lnTo>
                <a:lnTo>
                  <a:pt x="7968" y="2162"/>
                </a:lnTo>
                <a:lnTo>
                  <a:pt x="8009" y="2167"/>
                </a:lnTo>
                <a:lnTo>
                  <a:pt x="8030" y="2173"/>
                </a:lnTo>
                <a:lnTo>
                  <a:pt x="8071" y="2178"/>
                </a:lnTo>
                <a:lnTo>
                  <a:pt x="8092" y="2182"/>
                </a:lnTo>
                <a:lnTo>
                  <a:pt x="8134" y="2187"/>
                </a:lnTo>
                <a:lnTo>
                  <a:pt x="8175" y="2191"/>
                </a:lnTo>
                <a:lnTo>
                  <a:pt x="8196" y="2196"/>
                </a:lnTo>
                <a:lnTo>
                  <a:pt x="8237" y="2200"/>
                </a:lnTo>
                <a:lnTo>
                  <a:pt x="8257" y="2204"/>
                </a:lnTo>
                <a:lnTo>
                  <a:pt x="8300" y="2207"/>
                </a:lnTo>
              </a:path>
            </a:pathLst>
          </a:custGeom>
          <a:noFill/>
          <a:ln w="52451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4">
            <a:extLst>
              <a:ext uri="{FF2B5EF4-FFF2-40B4-BE49-F238E27FC236}">
                <a16:creationId xmlns:a16="http://schemas.microsoft.com/office/drawing/2014/main" id="{FB08185A-07A7-F6DE-97E8-BA36A056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FF6E84-34B6-480C-A90D-B24079D668ED}" type="slidenum">
              <a:rPr lang="en-US" altLang="pt-BR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pt-BR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BAD252-8E48-C430-3EB6-CC49C4E91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pt-BR" sz="2800" b="1" u="sng" dirty="0" err="1"/>
              <a:t>Risco</a:t>
            </a:r>
            <a:r>
              <a:rPr lang="en-US" altLang="pt-BR" sz="2800" b="1" u="sng" dirty="0"/>
              <a:t> de </a:t>
            </a:r>
            <a:r>
              <a:rPr lang="en-US" altLang="pt-BR" sz="2800" b="1" u="sng" dirty="0" err="1"/>
              <a:t>Produção</a:t>
            </a:r>
            <a:r>
              <a:rPr lang="en-US" altLang="pt-BR" sz="2800" b="1" u="sng" dirty="0"/>
              <a:t>- </a:t>
            </a:r>
            <a:r>
              <a:rPr lang="en-US" altLang="pt-BR" sz="2800" b="1" u="sng" dirty="0" err="1"/>
              <a:t>Lavoura</a:t>
            </a:r>
            <a:br>
              <a:rPr lang="en-US" altLang="pt-BR" sz="2800" b="1" dirty="0"/>
            </a:br>
            <a:r>
              <a:rPr lang="en-US" altLang="pt-BR" sz="2800" b="1" dirty="0" err="1">
                <a:solidFill>
                  <a:srgbClr val="990033"/>
                </a:solidFill>
              </a:rPr>
              <a:t>Risco</a:t>
            </a:r>
            <a:r>
              <a:rPr lang="en-US" altLang="pt-BR" sz="2800" b="1" dirty="0">
                <a:solidFill>
                  <a:srgbClr val="990033"/>
                </a:solidFill>
              </a:rPr>
              <a:t>: </a:t>
            </a:r>
            <a:r>
              <a:rPr lang="en-US" altLang="pt-BR" sz="2800" b="1" dirty="0" err="1">
                <a:solidFill>
                  <a:srgbClr val="990033"/>
                </a:solidFill>
              </a:rPr>
              <a:t>Evento</a:t>
            </a:r>
            <a:r>
              <a:rPr lang="en-US" altLang="pt-BR" sz="2800" b="1" dirty="0">
                <a:solidFill>
                  <a:srgbClr val="990033"/>
                </a:solidFill>
              </a:rPr>
              <a:t> </a:t>
            </a:r>
            <a:r>
              <a:rPr lang="en-US" altLang="pt-BR" sz="2800" b="1" dirty="0" err="1">
                <a:solidFill>
                  <a:srgbClr val="990033"/>
                </a:solidFill>
              </a:rPr>
              <a:t>climático</a:t>
            </a:r>
            <a:r>
              <a:rPr lang="en-US" altLang="pt-BR" sz="2800" b="1" dirty="0">
                <a:solidFill>
                  <a:srgbClr val="990033"/>
                </a:solidFill>
              </a:rPr>
              <a:t> </a:t>
            </a:r>
            <a:r>
              <a:rPr lang="en-US" altLang="pt-BR" sz="2800" b="1" dirty="0" err="1">
                <a:solidFill>
                  <a:srgbClr val="990033"/>
                </a:solidFill>
              </a:rPr>
              <a:t>ruim</a:t>
            </a:r>
            <a:r>
              <a:rPr lang="en-US" altLang="pt-BR" sz="2800" b="1" dirty="0">
                <a:solidFill>
                  <a:srgbClr val="990033"/>
                </a:solidFill>
              </a:rPr>
              <a:t> </a:t>
            </a:r>
            <a:r>
              <a:rPr lang="en-US" altLang="pt-BR" sz="2800" b="1" dirty="0" err="1">
                <a:solidFill>
                  <a:srgbClr val="990033"/>
                </a:solidFill>
              </a:rPr>
              <a:t>causando</a:t>
            </a:r>
            <a:r>
              <a:rPr lang="en-US" altLang="pt-BR" sz="2800" b="1" dirty="0">
                <a:solidFill>
                  <a:srgbClr val="990033"/>
                </a:solidFill>
              </a:rPr>
              <a:t> o </a:t>
            </a:r>
            <a:r>
              <a:rPr lang="en-US" altLang="pt-BR" sz="2800" b="1" dirty="0" err="1">
                <a:solidFill>
                  <a:srgbClr val="990033"/>
                </a:solidFill>
              </a:rPr>
              <a:t>resultado</a:t>
            </a:r>
            <a:r>
              <a:rPr lang="en-US" altLang="pt-BR" sz="2800" b="1" dirty="0">
                <a:solidFill>
                  <a:srgbClr val="990033"/>
                </a:solidFill>
              </a:rPr>
              <a:t> </a:t>
            </a:r>
            <a:r>
              <a:rPr lang="en-US" altLang="pt-BR" sz="2800" b="1" dirty="0" err="1">
                <a:solidFill>
                  <a:srgbClr val="990033"/>
                </a:solidFill>
              </a:rPr>
              <a:t>indesejável</a:t>
            </a:r>
            <a:r>
              <a:rPr lang="en-US" altLang="pt-BR" sz="2800" b="1" dirty="0">
                <a:solidFill>
                  <a:srgbClr val="990033"/>
                </a:solidFill>
              </a:rPr>
              <a:t> à </a:t>
            </a:r>
            <a:r>
              <a:rPr lang="en-US" altLang="pt-BR" sz="2800" b="1" dirty="0" err="1">
                <a:solidFill>
                  <a:srgbClr val="990033"/>
                </a:solidFill>
              </a:rPr>
              <a:t>colheita</a:t>
            </a:r>
            <a:r>
              <a:rPr lang="en-US" altLang="pt-BR" sz="2800" b="1" dirty="0">
                <a:solidFill>
                  <a:srgbClr val="990033"/>
                </a:solidFill>
              </a:rPr>
              <a:t> do </a:t>
            </a:r>
            <a:r>
              <a:rPr lang="en-US" altLang="pt-BR" sz="2800" b="1" dirty="0" err="1">
                <a:solidFill>
                  <a:srgbClr val="990033"/>
                </a:solidFill>
              </a:rPr>
              <a:t>milho</a:t>
            </a:r>
            <a:endParaRPr lang="en-US" altLang="pt-BR" sz="2800" b="1" dirty="0">
              <a:solidFill>
                <a:srgbClr val="990033"/>
              </a:solidFill>
            </a:endParaRPr>
          </a:p>
        </p:txBody>
      </p:sp>
      <p:sp>
        <p:nvSpPr>
          <p:cNvPr id="23556" name="Freeform 3">
            <a:extLst>
              <a:ext uri="{FF2B5EF4-FFF2-40B4-BE49-F238E27FC236}">
                <a16:creationId xmlns:a16="http://schemas.microsoft.com/office/drawing/2014/main" id="{8437464E-1BE5-133A-0C52-E6EC8FA62122}"/>
              </a:ext>
            </a:extLst>
          </p:cNvPr>
          <p:cNvSpPr>
            <a:spLocks/>
          </p:cNvSpPr>
          <p:nvPr/>
        </p:nvSpPr>
        <p:spPr bwMode="auto">
          <a:xfrm>
            <a:off x="1065213" y="2794000"/>
            <a:ext cx="6588125" cy="1751013"/>
          </a:xfrm>
          <a:custGeom>
            <a:avLst/>
            <a:gdLst>
              <a:gd name="T0" fmla="*/ 78124844 w 8300"/>
              <a:gd name="T1" fmla="*/ 1376647690 h 2207"/>
              <a:gd name="T2" fmla="*/ 182081488 w 8300"/>
              <a:gd name="T3" fmla="*/ 1360910788 h 2207"/>
              <a:gd name="T4" fmla="*/ 273437350 w 8300"/>
              <a:gd name="T5" fmla="*/ 1340768188 h 2207"/>
              <a:gd name="T6" fmla="*/ 378023438 w 8300"/>
              <a:gd name="T7" fmla="*/ 1316848256 h 2207"/>
              <a:gd name="T8" fmla="*/ 481980081 w 8300"/>
              <a:gd name="T9" fmla="*/ 1289151784 h 2207"/>
              <a:gd name="T10" fmla="*/ 573335944 w 8300"/>
              <a:gd name="T11" fmla="*/ 1255160552 h 2207"/>
              <a:gd name="T12" fmla="*/ 677922031 w 8300"/>
              <a:gd name="T13" fmla="*/ 1216133669 h 2207"/>
              <a:gd name="T14" fmla="*/ 768647656 w 8300"/>
              <a:gd name="T15" fmla="*/ 1171441185 h 2207"/>
              <a:gd name="T16" fmla="*/ 873234538 w 8300"/>
              <a:gd name="T17" fmla="*/ 1119824781 h 2207"/>
              <a:gd name="T18" fmla="*/ 977820625 w 8300"/>
              <a:gd name="T19" fmla="*/ 1061913616 h 2207"/>
              <a:gd name="T20" fmla="*/ 1069176488 w 8300"/>
              <a:gd name="T21" fmla="*/ 997707690 h 2207"/>
              <a:gd name="T22" fmla="*/ 1173762575 w 8300"/>
              <a:gd name="T23" fmla="*/ 927836956 h 2207"/>
              <a:gd name="T24" fmla="*/ 1277719219 w 8300"/>
              <a:gd name="T25" fmla="*/ 851670667 h 2207"/>
              <a:gd name="T26" fmla="*/ 1368444844 w 8300"/>
              <a:gd name="T27" fmla="*/ 771728633 h 2207"/>
              <a:gd name="T28" fmla="*/ 1473031725 w 8300"/>
              <a:gd name="T29" fmla="*/ 687380107 h 2207"/>
              <a:gd name="T30" fmla="*/ 1564386794 w 8300"/>
              <a:gd name="T31" fmla="*/ 601142518 h 2207"/>
              <a:gd name="T32" fmla="*/ 1668973675 w 8300"/>
              <a:gd name="T33" fmla="*/ 514275771 h 2207"/>
              <a:gd name="T34" fmla="*/ 1773559763 w 8300"/>
              <a:gd name="T35" fmla="*/ 428668135 h 2207"/>
              <a:gd name="T36" fmla="*/ 1864285388 w 8300"/>
              <a:gd name="T37" fmla="*/ 345577926 h 2207"/>
              <a:gd name="T38" fmla="*/ 1968242031 w 8300"/>
              <a:gd name="T39" fmla="*/ 267524162 h 2207"/>
              <a:gd name="T40" fmla="*/ 2060228131 w 8300"/>
              <a:gd name="T41" fmla="*/ 195135205 h 2207"/>
              <a:gd name="T42" fmla="*/ 2147483646 w 8300"/>
              <a:gd name="T43" fmla="*/ 132817549 h 2207"/>
              <a:gd name="T44" fmla="*/ 2147483646 w 8300"/>
              <a:gd name="T45" fmla="*/ 81201145 h 2207"/>
              <a:gd name="T46" fmla="*/ 2147483646 w 8300"/>
              <a:gd name="T47" fmla="*/ 40915152 h 2207"/>
              <a:gd name="T48" fmla="*/ 2147483646 w 8300"/>
              <a:gd name="T49" fmla="*/ 13848632 h 2207"/>
              <a:gd name="T50" fmla="*/ 2147483646 w 8300"/>
              <a:gd name="T51" fmla="*/ 1259111 h 2207"/>
              <a:gd name="T52" fmla="*/ 2147483646 w 8300"/>
              <a:gd name="T53" fmla="*/ 2518222 h 2207"/>
              <a:gd name="T54" fmla="*/ 2147483646 w 8300"/>
              <a:gd name="T55" fmla="*/ 18254330 h 2207"/>
              <a:gd name="T56" fmla="*/ 2147483646 w 8300"/>
              <a:gd name="T57" fmla="*/ 47839865 h 2207"/>
              <a:gd name="T58" fmla="*/ 2147483646 w 8300"/>
              <a:gd name="T59" fmla="*/ 90643286 h 2207"/>
              <a:gd name="T60" fmla="*/ 2147483646 w 8300"/>
              <a:gd name="T61" fmla="*/ 144777912 h 2207"/>
              <a:gd name="T62" fmla="*/ 2147483646 w 8300"/>
              <a:gd name="T63" fmla="*/ 208983838 h 2207"/>
              <a:gd name="T64" fmla="*/ 2147483646 w 8300"/>
              <a:gd name="T65" fmla="*/ 282631111 h 2207"/>
              <a:gd name="T66" fmla="*/ 2147483646 w 8300"/>
              <a:gd name="T67" fmla="*/ 361314828 h 2207"/>
              <a:gd name="T68" fmla="*/ 2147483646 w 8300"/>
              <a:gd name="T69" fmla="*/ 445664147 h 2207"/>
              <a:gd name="T70" fmla="*/ 2147483646 w 8300"/>
              <a:gd name="T71" fmla="*/ 531900943 h 2207"/>
              <a:gd name="T72" fmla="*/ 2147483646 w 8300"/>
              <a:gd name="T73" fmla="*/ 618767690 h 2207"/>
              <a:gd name="T74" fmla="*/ 2147483646 w 8300"/>
              <a:gd name="T75" fmla="*/ 704375326 h 2207"/>
              <a:gd name="T76" fmla="*/ 2147483646 w 8300"/>
              <a:gd name="T77" fmla="*/ 788094693 h 2207"/>
              <a:gd name="T78" fmla="*/ 2147483646 w 8300"/>
              <a:gd name="T79" fmla="*/ 867407569 h 2207"/>
              <a:gd name="T80" fmla="*/ 2147483646 w 8300"/>
              <a:gd name="T81" fmla="*/ 942314747 h 2207"/>
              <a:gd name="T82" fmla="*/ 2147483646 w 8300"/>
              <a:gd name="T83" fmla="*/ 1010926370 h 2207"/>
              <a:gd name="T84" fmla="*/ 2147483646 w 8300"/>
              <a:gd name="T85" fmla="*/ 1073873185 h 2207"/>
              <a:gd name="T86" fmla="*/ 2147483646 w 8300"/>
              <a:gd name="T87" fmla="*/ 1130525239 h 2207"/>
              <a:gd name="T88" fmla="*/ 2147483646 w 8300"/>
              <a:gd name="T89" fmla="*/ 1180883326 h 2207"/>
              <a:gd name="T90" fmla="*/ 2147483646 w 8300"/>
              <a:gd name="T91" fmla="*/ 1224316700 h 2207"/>
              <a:gd name="T92" fmla="*/ 2147483646 w 8300"/>
              <a:gd name="T93" fmla="*/ 1262713630 h 2207"/>
              <a:gd name="T94" fmla="*/ 2147483646 w 8300"/>
              <a:gd name="T95" fmla="*/ 1294816593 h 2207"/>
              <a:gd name="T96" fmla="*/ 2147483646 w 8300"/>
              <a:gd name="T97" fmla="*/ 1321883906 h 2207"/>
              <a:gd name="T98" fmla="*/ 2147483646 w 8300"/>
              <a:gd name="T99" fmla="*/ 1345174679 h 2207"/>
              <a:gd name="T100" fmla="*/ 2147483646 w 8300"/>
              <a:gd name="T101" fmla="*/ 1364058168 h 2207"/>
              <a:gd name="T102" fmla="*/ 2147483646 w 8300"/>
              <a:gd name="T103" fmla="*/ 1379165912 h 220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300" h="2207">
                <a:moveTo>
                  <a:pt x="0" y="2204"/>
                </a:moveTo>
                <a:lnTo>
                  <a:pt x="41" y="2200"/>
                </a:lnTo>
                <a:lnTo>
                  <a:pt x="61" y="2196"/>
                </a:lnTo>
                <a:lnTo>
                  <a:pt x="102" y="2191"/>
                </a:lnTo>
                <a:lnTo>
                  <a:pt x="124" y="2187"/>
                </a:lnTo>
                <a:lnTo>
                  <a:pt x="165" y="2182"/>
                </a:lnTo>
                <a:lnTo>
                  <a:pt x="186" y="2178"/>
                </a:lnTo>
                <a:lnTo>
                  <a:pt x="227" y="2173"/>
                </a:lnTo>
                <a:lnTo>
                  <a:pt x="248" y="2167"/>
                </a:lnTo>
                <a:lnTo>
                  <a:pt x="289" y="2162"/>
                </a:lnTo>
                <a:lnTo>
                  <a:pt x="310" y="2156"/>
                </a:lnTo>
                <a:lnTo>
                  <a:pt x="352" y="2150"/>
                </a:lnTo>
                <a:lnTo>
                  <a:pt x="372" y="2143"/>
                </a:lnTo>
                <a:lnTo>
                  <a:pt x="413" y="2137"/>
                </a:lnTo>
                <a:lnTo>
                  <a:pt x="434" y="2130"/>
                </a:lnTo>
                <a:lnTo>
                  <a:pt x="475" y="2123"/>
                </a:lnTo>
                <a:lnTo>
                  <a:pt x="497" y="2116"/>
                </a:lnTo>
                <a:lnTo>
                  <a:pt x="538" y="2108"/>
                </a:lnTo>
                <a:lnTo>
                  <a:pt x="579" y="2100"/>
                </a:lnTo>
                <a:lnTo>
                  <a:pt x="600" y="2092"/>
                </a:lnTo>
                <a:lnTo>
                  <a:pt x="641" y="2084"/>
                </a:lnTo>
                <a:lnTo>
                  <a:pt x="661" y="2075"/>
                </a:lnTo>
                <a:lnTo>
                  <a:pt x="704" y="2066"/>
                </a:lnTo>
                <a:lnTo>
                  <a:pt x="724" y="2057"/>
                </a:lnTo>
                <a:lnTo>
                  <a:pt x="765" y="2048"/>
                </a:lnTo>
                <a:lnTo>
                  <a:pt x="786" y="2038"/>
                </a:lnTo>
                <a:lnTo>
                  <a:pt x="827" y="2027"/>
                </a:lnTo>
                <a:lnTo>
                  <a:pt x="848" y="2017"/>
                </a:lnTo>
                <a:lnTo>
                  <a:pt x="890" y="2006"/>
                </a:lnTo>
                <a:lnTo>
                  <a:pt x="910" y="1994"/>
                </a:lnTo>
                <a:lnTo>
                  <a:pt x="952" y="1983"/>
                </a:lnTo>
                <a:lnTo>
                  <a:pt x="972" y="1971"/>
                </a:lnTo>
                <a:lnTo>
                  <a:pt x="1013" y="1958"/>
                </a:lnTo>
                <a:lnTo>
                  <a:pt x="1034" y="1945"/>
                </a:lnTo>
                <a:lnTo>
                  <a:pt x="1076" y="1932"/>
                </a:lnTo>
                <a:lnTo>
                  <a:pt x="1097" y="1919"/>
                </a:lnTo>
                <a:lnTo>
                  <a:pt x="1138" y="1905"/>
                </a:lnTo>
                <a:lnTo>
                  <a:pt x="1158" y="1890"/>
                </a:lnTo>
                <a:lnTo>
                  <a:pt x="1200" y="1876"/>
                </a:lnTo>
                <a:lnTo>
                  <a:pt x="1220" y="1861"/>
                </a:lnTo>
                <a:lnTo>
                  <a:pt x="1262" y="1845"/>
                </a:lnTo>
                <a:lnTo>
                  <a:pt x="1304" y="1829"/>
                </a:lnTo>
                <a:lnTo>
                  <a:pt x="1324" y="1813"/>
                </a:lnTo>
                <a:lnTo>
                  <a:pt x="1365" y="1796"/>
                </a:lnTo>
                <a:lnTo>
                  <a:pt x="1386" y="1779"/>
                </a:lnTo>
                <a:lnTo>
                  <a:pt x="1427" y="1761"/>
                </a:lnTo>
                <a:lnTo>
                  <a:pt x="1449" y="1743"/>
                </a:lnTo>
                <a:lnTo>
                  <a:pt x="1490" y="1725"/>
                </a:lnTo>
                <a:lnTo>
                  <a:pt x="1510" y="1706"/>
                </a:lnTo>
                <a:lnTo>
                  <a:pt x="1552" y="1687"/>
                </a:lnTo>
                <a:lnTo>
                  <a:pt x="1572" y="1667"/>
                </a:lnTo>
                <a:lnTo>
                  <a:pt x="1613" y="1647"/>
                </a:lnTo>
                <a:lnTo>
                  <a:pt x="1635" y="1627"/>
                </a:lnTo>
                <a:lnTo>
                  <a:pt x="1676" y="1606"/>
                </a:lnTo>
                <a:lnTo>
                  <a:pt x="1697" y="1585"/>
                </a:lnTo>
                <a:lnTo>
                  <a:pt x="1738" y="1564"/>
                </a:lnTo>
                <a:lnTo>
                  <a:pt x="1759" y="1542"/>
                </a:lnTo>
                <a:lnTo>
                  <a:pt x="1800" y="1519"/>
                </a:lnTo>
                <a:lnTo>
                  <a:pt x="1820" y="1497"/>
                </a:lnTo>
                <a:lnTo>
                  <a:pt x="1863" y="1474"/>
                </a:lnTo>
                <a:lnTo>
                  <a:pt x="1883" y="1450"/>
                </a:lnTo>
                <a:lnTo>
                  <a:pt x="1924" y="1427"/>
                </a:lnTo>
                <a:lnTo>
                  <a:pt x="1965" y="1402"/>
                </a:lnTo>
                <a:lnTo>
                  <a:pt x="1986" y="1378"/>
                </a:lnTo>
                <a:lnTo>
                  <a:pt x="2028" y="1353"/>
                </a:lnTo>
                <a:lnTo>
                  <a:pt x="2049" y="1328"/>
                </a:lnTo>
                <a:lnTo>
                  <a:pt x="2090" y="1303"/>
                </a:lnTo>
                <a:lnTo>
                  <a:pt x="2111" y="1278"/>
                </a:lnTo>
                <a:lnTo>
                  <a:pt x="2152" y="1252"/>
                </a:lnTo>
                <a:lnTo>
                  <a:pt x="2172" y="1226"/>
                </a:lnTo>
                <a:lnTo>
                  <a:pt x="2215" y="1199"/>
                </a:lnTo>
                <a:lnTo>
                  <a:pt x="2235" y="1173"/>
                </a:lnTo>
                <a:lnTo>
                  <a:pt x="2276" y="1146"/>
                </a:lnTo>
                <a:lnTo>
                  <a:pt x="2297" y="1119"/>
                </a:lnTo>
                <a:lnTo>
                  <a:pt x="2338" y="1092"/>
                </a:lnTo>
                <a:lnTo>
                  <a:pt x="2359" y="1065"/>
                </a:lnTo>
                <a:lnTo>
                  <a:pt x="2401" y="1038"/>
                </a:lnTo>
                <a:lnTo>
                  <a:pt x="2421" y="1010"/>
                </a:lnTo>
                <a:lnTo>
                  <a:pt x="2463" y="983"/>
                </a:lnTo>
                <a:lnTo>
                  <a:pt x="2483" y="955"/>
                </a:lnTo>
                <a:lnTo>
                  <a:pt x="2524" y="928"/>
                </a:lnTo>
                <a:lnTo>
                  <a:pt x="2545" y="900"/>
                </a:lnTo>
                <a:lnTo>
                  <a:pt x="2586" y="872"/>
                </a:lnTo>
                <a:lnTo>
                  <a:pt x="2608" y="845"/>
                </a:lnTo>
                <a:lnTo>
                  <a:pt x="2649" y="817"/>
                </a:lnTo>
                <a:lnTo>
                  <a:pt x="2690" y="790"/>
                </a:lnTo>
                <a:lnTo>
                  <a:pt x="2711" y="762"/>
                </a:lnTo>
                <a:lnTo>
                  <a:pt x="2752" y="735"/>
                </a:lnTo>
                <a:lnTo>
                  <a:pt x="2772" y="708"/>
                </a:lnTo>
                <a:lnTo>
                  <a:pt x="2815" y="681"/>
                </a:lnTo>
                <a:lnTo>
                  <a:pt x="2835" y="654"/>
                </a:lnTo>
                <a:lnTo>
                  <a:pt x="2876" y="627"/>
                </a:lnTo>
                <a:lnTo>
                  <a:pt x="2897" y="601"/>
                </a:lnTo>
                <a:lnTo>
                  <a:pt x="2938" y="574"/>
                </a:lnTo>
                <a:lnTo>
                  <a:pt x="2959" y="549"/>
                </a:lnTo>
                <a:lnTo>
                  <a:pt x="3001" y="523"/>
                </a:lnTo>
                <a:lnTo>
                  <a:pt x="3021" y="498"/>
                </a:lnTo>
                <a:lnTo>
                  <a:pt x="3063" y="473"/>
                </a:lnTo>
                <a:lnTo>
                  <a:pt x="3083" y="449"/>
                </a:lnTo>
                <a:lnTo>
                  <a:pt x="3124" y="425"/>
                </a:lnTo>
                <a:lnTo>
                  <a:pt x="3145" y="401"/>
                </a:lnTo>
                <a:lnTo>
                  <a:pt x="3187" y="378"/>
                </a:lnTo>
                <a:lnTo>
                  <a:pt x="3208" y="354"/>
                </a:lnTo>
                <a:lnTo>
                  <a:pt x="3249" y="332"/>
                </a:lnTo>
                <a:lnTo>
                  <a:pt x="3270" y="310"/>
                </a:lnTo>
                <a:lnTo>
                  <a:pt x="3311" y="289"/>
                </a:lnTo>
                <a:lnTo>
                  <a:pt x="3353" y="269"/>
                </a:lnTo>
                <a:lnTo>
                  <a:pt x="3373" y="249"/>
                </a:lnTo>
                <a:lnTo>
                  <a:pt x="3415" y="230"/>
                </a:lnTo>
                <a:lnTo>
                  <a:pt x="3435" y="211"/>
                </a:lnTo>
                <a:lnTo>
                  <a:pt x="3476" y="193"/>
                </a:lnTo>
                <a:lnTo>
                  <a:pt x="3497" y="176"/>
                </a:lnTo>
                <a:lnTo>
                  <a:pt x="3538" y="159"/>
                </a:lnTo>
                <a:lnTo>
                  <a:pt x="3560" y="144"/>
                </a:lnTo>
                <a:lnTo>
                  <a:pt x="3601" y="129"/>
                </a:lnTo>
                <a:lnTo>
                  <a:pt x="3622" y="114"/>
                </a:lnTo>
                <a:lnTo>
                  <a:pt x="3663" y="101"/>
                </a:lnTo>
                <a:lnTo>
                  <a:pt x="3683" y="88"/>
                </a:lnTo>
                <a:lnTo>
                  <a:pt x="3726" y="76"/>
                </a:lnTo>
                <a:lnTo>
                  <a:pt x="3746" y="65"/>
                </a:lnTo>
                <a:lnTo>
                  <a:pt x="3787" y="55"/>
                </a:lnTo>
                <a:lnTo>
                  <a:pt x="3808" y="45"/>
                </a:lnTo>
                <a:lnTo>
                  <a:pt x="3849" y="37"/>
                </a:lnTo>
                <a:lnTo>
                  <a:pt x="3870" y="29"/>
                </a:lnTo>
                <a:lnTo>
                  <a:pt x="3911" y="22"/>
                </a:lnTo>
                <a:lnTo>
                  <a:pt x="3932" y="17"/>
                </a:lnTo>
                <a:lnTo>
                  <a:pt x="3974" y="12"/>
                </a:lnTo>
                <a:lnTo>
                  <a:pt x="3994" y="7"/>
                </a:lnTo>
                <a:lnTo>
                  <a:pt x="4035" y="4"/>
                </a:lnTo>
                <a:lnTo>
                  <a:pt x="4077" y="2"/>
                </a:lnTo>
                <a:lnTo>
                  <a:pt x="4097" y="1"/>
                </a:lnTo>
                <a:lnTo>
                  <a:pt x="4139" y="0"/>
                </a:lnTo>
                <a:lnTo>
                  <a:pt x="4160" y="1"/>
                </a:lnTo>
                <a:lnTo>
                  <a:pt x="4201" y="2"/>
                </a:lnTo>
                <a:lnTo>
                  <a:pt x="4222" y="4"/>
                </a:lnTo>
                <a:lnTo>
                  <a:pt x="4263" y="7"/>
                </a:lnTo>
                <a:lnTo>
                  <a:pt x="4283" y="12"/>
                </a:lnTo>
                <a:lnTo>
                  <a:pt x="4326" y="17"/>
                </a:lnTo>
                <a:lnTo>
                  <a:pt x="4346" y="22"/>
                </a:lnTo>
                <a:lnTo>
                  <a:pt x="4387" y="29"/>
                </a:lnTo>
                <a:lnTo>
                  <a:pt x="4408" y="37"/>
                </a:lnTo>
                <a:lnTo>
                  <a:pt x="4449" y="45"/>
                </a:lnTo>
                <a:lnTo>
                  <a:pt x="4470" y="55"/>
                </a:lnTo>
                <a:lnTo>
                  <a:pt x="4512" y="65"/>
                </a:lnTo>
                <a:lnTo>
                  <a:pt x="4532" y="76"/>
                </a:lnTo>
                <a:lnTo>
                  <a:pt x="4574" y="88"/>
                </a:lnTo>
                <a:lnTo>
                  <a:pt x="4594" y="101"/>
                </a:lnTo>
                <a:lnTo>
                  <a:pt x="4635" y="114"/>
                </a:lnTo>
                <a:lnTo>
                  <a:pt x="4656" y="129"/>
                </a:lnTo>
                <a:lnTo>
                  <a:pt x="4698" y="144"/>
                </a:lnTo>
                <a:lnTo>
                  <a:pt x="4739" y="159"/>
                </a:lnTo>
                <a:lnTo>
                  <a:pt x="4760" y="176"/>
                </a:lnTo>
                <a:lnTo>
                  <a:pt x="4801" y="193"/>
                </a:lnTo>
                <a:lnTo>
                  <a:pt x="4822" y="211"/>
                </a:lnTo>
                <a:lnTo>
                  <a:pt x="4863" y="230"/>
                </a:lnTo>
                <a:lnTo>
                  <a:pt x="4884" y="249"/>
                </a:lnTo>
                <a:lnTo>
                  <a:pt x="4926" y="269"/>
                </a:lnTo>
                <a:lnTo>
                  <a:pt x="4946" y="289"/>
                </a:lnTo>
                <a:lnTo>
                  <a:pt x="4987" y="310"/>
                </a:lnTo>
                <a:lnTo>
                  <a:pt x="5008" y="332"/>
                </a:lnTo>
                <a:lnTo>
                  <a:pt x="5049" y="354"/>
                </a:lnTo>
                <a:lnTo>
                  <a:pt x="5071" y="378"/>
                </a:lnTo>
                <a:lnTo>
                  <a:pt x="5112" y="401"/>
                </a:lnTo>
                <a:lnTo>
                  <a:pt x="5133" y="425"/>
                </a:lnTo>
                <a:lnTo>
                  <a:pt x="5174" y="449"/>
                </a:lnTo>
                <a:lnTo>
                  <a:pt x="5194" y="473"/>
                </a:lnTo>
                <a:lnTo>
                  <a:pt x="5235" y="498"/>
                </a:lnTo>
                <a:lnTo>
                  <a:pt x="5257" y="523"/>
                </a:lnTo>
                <a:lnTo>
                  <a:pt x="5298" y="549"/>
                </a:lnTo>
                <a:lnTo>
                  <a:pt x="5319" y="574"/>
                </a:lnTo>
                <a:lnTo>
                  <a:pt x="5360" y="601"/>
                </a:lnTo>
                <a:lnTo>
                  <a:pt x="5401" y="627"/>
                </a:lnTo>
                <a:lnTo>
                  <a:pt x="5422" y="654"/>
                </a:lnTo>
                <a:lnTo>
                  <a:pt x="5464" y="681"/>
                </a:lnTo>
                <a:lnTo>
                  <a:pt x="5485" y="708"/>
                </a:lnTo>
                <a:lnTo>
                  <a:pt x="5526" y="735"/>
                </a:lnTo>
                <a:lnTo>
                  <a:pt x="5546" y="762"/>
                </a:lnTo>
                <a:lnTo>
                  <a:pt x="5588" y="790"/>
                </a:lnTo>
                <a:lnTo>
                  <a:pt x="5608" y="817"/>
                </a:lnTo>
                <a:lnTo>
                  <a:pt x="5650" y="845"/>
                </a:lnTo>
                <a:lnTo>
                  <a:pt x="5671" y="872"/>
                </a:lnTo>
                <a:lnTo>
                  <a:pt x="5712" y="900"/>
                </a:lnTo>
                <a:lnTo>
                  <a:pt x="5733" y="928"/>
                </a:lnTo>
                <a:lnTo>
                  <a:pt x="5774" y="955"/>
                </a:lnTo>
                <a:lnTo>
                  <a:pt x="5794" y="983"/>
                </a:lnTo>
                <a:lnTo>
                  <a:pt x="5837" y="1010"/>
                </a:lnTo>
                <a:lnTo>
                  <a:pt x="5857" y="1038"/>
                </a:lnTo>
                <a:lnTo>
                  <a:pt x="5898" y="1065"/>
                </a:lnTo>
                <a:lnTo>
                  <a:pt x="5919" y="1092"/>
                </a:lnTo>
                <a:lnTo>
                  <a:pt x="5960" y="1119"/>
                </a:lnTo>
                <a:lnTo>
                  <a:pt x="5981" y="1146"/>
                </a:lnTo>
                <a:lnTo>
                  <a:pt x="6023" y="1173"/>
                </a:lnTo>
                <a:lnTo>
                  <a:pt x="6043" y="1199"/>
                </a:lnTo>
                <a:lnTo>
                  <a:pt x="6085" y="1226"/>
                </a:lnTo>
                <a:lnTo>
                  <a:pt x="6126" y="1252"/>
                </a:lnTo>
                <a:lnTo>
                  <a:pt x="6146" y="1278"/>
                </a:lnTo>
                <a:lnTo>
                  <a:pt x="6188" y="1303"/>
                </a:lnTo>
                <a:lnTo>
                  <a:pt x="6208" y="1328"/>
                </a:lnTo>
                <a:lnTo>
                  <a:pt x="6250" y="1353"/>
                </a:lnTo>
                <a:lnTo>
                  <a:pt x="6271" y="1378"/>
                </a:lnTo>
                <a:lnTo>
                  <a:pt x="6312" y="1402"/>
                </a:lnTo>
                <a:lnTo>
                  <a:pt x="6333" y="1427"/>
                </a:lnTo>
                <a:lnTo>
                  <a:pt x="6374" y="1450"/>
                </a:lnTo>
                <a:lnTo>
                  <a:pt x="6394" y="1474"/>
                </a:lnTo>
                <a:lnTo>
                  <a:pt x="6437" y="1497"/>
                </a:lnTo>
                <a:lnTo>
                  <a:pt x="6457" y="1519"/>
                </a:lnTo>
                <a:lnTo>
                  <a:pt x="6498" y="1542"/>
                </a:lnTo>
                <a:lnTo>
                  <a:pt x="6519" y="1564"/>
                </a:lnTo>
                <a:lnTo>
                  <a:pt x="6560" y="1585"/>
                </a:lnTo>
                <a:lnTo>
                  <a:pt x="6581" y="1606"/>
                </a:lnTo>
                <a:lnTo>
                  <a:pt x="6623" y="1627"/>
                </a:lnTo>
                <a:lnTo>
                  <a:pt x="6644" y="1647"/>
                </a:lnTo>
                <a:lnTo>
                  <a:pt x="6685" y="1667"/>
                </a:lnTo>
                <a:lnTo>
                  <a:pt x="6705" y="1687"/>
                </a:lnTo>
                <a:lnTo>
                  <a:pt x="6746" y="1706"/>
                </a:lnTo>
                <a:lnTo>
                  <a:pt x="6789" y="1725"/>
                </a:lnTo>
                <a:lnTo>
                  <a:pt x="6809" y="1743"/>
                </a:lnTo>
                <a:lnTo>
                  <a:pt x="6850" y="1761"/>
                </a:lnTo>
                <a:lnTo>
                  <a:pt x="6871" y="1779"/>
                </a:lnTo>
                <a:lnTo>
                  <a:pt x="6912" y="1796"/>
                </a:lnTo>
                <a:lnTo>
                  <a:pt x="6933" y="1813"/>
                </a:lnTo>
                <a:lnTo>
                  <a:pt x="6975" y="1829"/>
                </a:lnTo>
                <a:lnTo>
                  <a:pt x="6996" y="1845"/>
                </a:lnTo>
                <a:lnTo>
                  <a:pt x="7037" y="1861"/>
                </a:lnTo>
                <a:lnTo>
                  <a:pt x="7057" y="1876"/>
                </a:lnTo>
                <a:lnTo>
                  <a:pt x="7098" y="1890"/>
                </a:lnTo>
                <a:lnTo>
                  <a:pt x="7119" y="1905"/>
                </a:lnTo>
                <a:lnTo>
                  <a:pt x="7160" y="1919"/>
                </a:lnTo>
                <a:lnTo>
                  <a:pt x="7182" y="1932"/>
                </a:lnTo>
                <a:lnTo>
                  <a:pt x="7223" y="1945"/>
                </a:lnTo>
                <a:lnTo>
                  <a:pt x="7244" y="1958"/>
                </a:lnTo>
                <a:lnTo>
                  <a:pt x="7285" y="1971"/>
                </a:lnTo>
                <a:lnTo>
                  <a:pt x="7305" y="1983"/>
                </a:lnTo>
                <a:lnTo>
                  <a:pt x="7348" y="1994"/>
                </a:lnTo>
                <a:lnTo>
                  <a:pt x="7368" y="2006"/>
                </a:lnTo>
                <a:lnTo>
                  <a:pt x="7409" y="2017"/>
                </a:lnTo>
                <a:lnTo>
                  <a:pt x="7430" y="2027"/>
                </a:lnTo>
                <a:lnTo>
                  <a:pt x="7471" y="2038"/>
                </a:lnTo>
                <a:lnTo>
                  <a:pt x="7512" y="2048"/>
                </a:lnTo>
                <a:lnTo>
                  <a:pt x="7533" y="2057"/>
                </a:lnTo>
                <a:lnTo>
                  <a:pt x="7575" y="2066"/>
                </a:lnTo>
                <a:lnTo>
                  <a:pt x="7596" y="2075"/>
                </a:lnTo>
                <a:lnTo>
                  <a:pt x="7637" y="2084"/>
                </a:lnTo>
                <a:lnTo>
                  <a:pt x="7657" y="2092"/>
                </a:lnTo>
                <a:lnTo>
                  <a:pt x="7699" y="2100"/>
                </a:lnTo>
                <a:lnTo>
                  <a:pt x="7719" y="2108"/>
                </a:lnTo>
                <a:lnTo>
                  <a:pt x="7761" y="2116"/>
                </a:lnTo>
                <a:lnTo>
                  <a:pt x="7782" y="2123"/>
                </a:lnTo>
                <a:lnTo>
                  <a:pt x="7823" y="2130"/>
                </a:lnTo>
                <a:lnTo>
                  <a:pt x="7844" y="2137"/>
                </a:lnTo>
                <a:lnTo>
                  <a:pt x="7885" y="2143"/>
                </a:lnTo>
                <a:lnTo>
                  <a:pt x="7905" y="2150"/>
                </a:lnTo>
                <a:lnTo>
                  <a:pt x="7948" y="2156"/>
                </a:lnTo>
                <a:lnTo>
                  <a:pt x="7968" y="2162"/>
                </a:lnTo>
                <a:lnTo>
                  <a:pt x="8009" y="2167"/>
                </a:lnTo>
                <a:lnTo>
                  <a:pt x="8030" y="2173"/>
                </a:lnTo>
                <a:lnTo>
                  <a:pt x="8071" y="2178"/>
                </a:lnTo>
                <a:lnTo>
                  <a:pt x="8092" y="2182"/>
                </a:lnTo>
                <a:lnTo>
                  <a:pt x="8134" y="2187"/>
                </a:lnTo>
                <a:lnTo>
                  <a:pt x="8175" y="2191"/>
                </a:lnTo>
                <a:lnTo>
                  <a:pt x="8196" y="2196"/>
                </a:lnTo>
                <a:lnTo>
                  <a:pt x="8237" y="2200"/>
                </a:lnTo>
                <a:lnTo>
                  <a:pt x="8257" y="2204"/>
                </a:lnTo>
                <a:lnTo>
                  <a:pt x="8300" y="2207"/>
                </a:lnTo>
              </a:path>
            </a:pathLst>
          </a:custGeom>
          <a:noFill/>
          <a:ln w="52388">
            <a:solidFill>
              <a:srgbClr val="0082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7" name="Line 4">
            <a:extLst>
              <a:ext uri="{FF2B5EF4-FFF2-40B4-BE49-F238E27FC236}">
                <a16:creationId xmlns:a16="http://schemas.microsoft.com/office/drawing/2014/main" id="{25C1BC85-B1FA-FED0-36B8-0A680DCDCB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36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8" name="Line 5">
            <a:extLst>
              <a:ext uri="{FF2B5EF4-FFF2-40B4-BE49-F238E27FC236}">
                <a16:creationId xmlns:a16="http://schemas.microsoft.com/office/drawing/2014/main" id="{9A0E1202-8D21-2715-A796-91D063A7E0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8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9" name="Line 6">
            <a:extLst>
              <a:ext uri="{FF2B5EF4-FFF2-40B4-BE49-F238E27FC236}">
                <a16:creationId xmlns:a16="http://schemas.microsoft.com/office/drawing/2014/main" id="{9913E9FA-9625-5103-5B68-D7A4BB5747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37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0" name="Line 7">
            <a:extLst>
              <a:ext uri="{FF2B5EF4-FFF2-40B4-BE49-F238E27FC236}">
                <a16:creationId xmlns:a16="http://schemas.microsoft.com/office/drawing/2014/main" id="{2B013DD2-3593-DF43-8FCC-27507215D2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55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1" name="Line 8">
            <a:extLst>
              <a:ext uri="{FF2B5EF4-FFF2-40B4-BE49-F238E27FC236}">
                <a16:creationId xmlns:a16="http://schemas.microsoft.com/office/drawing/2014/main" id="{E9B4B2FD-4048-D9D5-EBD0-81BECBC506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67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2" name="Line 9">
            <a:extLst>
              <a:ext uri="{FF2B5EF4-FFF2-40B4-BE49-F238E27FC236}">
                <a16:creationId xmlns:a16="http://schemas.microsoft.com/office/drawing/2014/main" id="{1167F2D6-0A5B-C8CF-D4FC-DA7F940DFF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54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3" name="Line 10">
            <a:extLst>
              <a:ext uri="{FF2B5EF4-FFF2-40B4-BE49-F238E27FC236}">
                <a16:creationId xmlns:a16="http://schemas.microsoft.com/office/drawing/2014/main" id="{E8D577F6-2C13-9919-C80F-3DC468466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4598988"/>
            <a:ext cx="7392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4" name="Line 12">
            <a:extLst>
              <a:ext uri="{FF2B5EF4-FFF2-40B4-BE49-F238E27FC236}">
                <a16:creationId xmlns:a16="http://schemas.microsoft.com/office/drawing/2014/main" id="{03796CC2-9C34-3889-28B1-E658724B5A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78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5" name="Line 13">
            <a:extLst>
              <a:ext uri="{FF2B5EF4-FFF2-40B4-BE49-F238E27FC236}">
                <a16:creationId xmlns:a16="http://schemas.microsoft.com/office/drawing/2014/main" id="{E0CD90B8-872E-259A-CAC7-4533FC043E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4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6" name="Line 14">
            <a:extLst>
              <a:ext uri="{FF2B5EF4-FFF2-40B4-BE49-F238E27FC236}">
                <a16:creationId xmlns:a16="http://schemas.microsoft.com/office/drawing/2014/main" id="{883A60C7-E07C-1FC1-B665-3811D2A5E3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7" name="Line 15">
            <a:extLst>
              <a:ext uri="{FF2B5EF4-FFF2-40B4-BE49-F238E27FC236}">
                <a16:creationId xmlns:a16="http://schemas.microsoft.com/office/drawing/2014/main" id="{295080D7-41E2-F3C1-0C85-5F9B56C8B6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97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8" name="Line 16">
            <a:extLst>
              <a:ext uri="{FF2B5EF4-FFF2-40B4-BE49-F238E27FC236}">
                <a16:creationId xmlns:a16="http://schemas.microsoft.com/office/drawing/2014/main" id="{20A30465-8D42-1D5C-3616-AF73152431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9" name="Line 17">
            <a:extLst>
              <a:ext uri="{FF2B5EF4-FFF2-40B4-BE49-F238E27FC236}">
                <a16:creationId xmlns:a16="http://schemas.microsoft.com/office/drawing/2014/main" id="{9451DF03-C2A4-99E7-CC4F-8B8AF4BE70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05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0" name="Line 18">
            <a:extLst>
              <a:ext uri="{FF2B5EF4-FFF2-40B4-BE49-F238E27FC236}">
                <a16:creationId xmlns:a16="http://schemas.microsoft.com/office/drawing/2014/main" id="{189698D6-47F0-CBFC-8D44-8E7266AD9D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16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1" name="Line 19">
            <a:extLst>
              <a:ext uri="{FF2B5EF4-FFF2-40B4-BE49-F238E27FC236}">
                <a16:creationId xmlns:a16="http://schemas.microsoft.com/office/drawing/2014/main" id="{736F8167-3F2F-AF1C-BA0C-D9CAAEC75C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28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2" name="Line 20">
            <a:extLst>
              <a:ext uri="{FF2B5EF4-FFF2-40B4-BE49-F238E27FC236}">
                <a16:creationId xmlns:a16="http://schemas.microsoft.com/office/drawing/2014/main" id="{2F77CC9B-A342-6574-111D-DD89D4656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4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3" name="Line 21">
            <a:extLst>
              <a:ext uri="{FF2B5EF4-FFF2-40B4-BE49-F238E27FC236}">
                <a16:creationId xmlns:a16="http://schemas.microsoft.com/office/drawing/2014/main" id="{229F0317-0682-2C1B-46C1-721DA88E01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35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4" name="Line 22">
            <a:extLst>
              <a:ext uri="{FF2B5EF4-FFF2-40B4-BE49-F238E27FC236}">
                <a16:creationId xmlns:a16="http://schemas.microsoft.com/office/drawing/2014/main" id="{0BE6DD60-E321-0A46-6AE4-8EF96A5DCD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47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5" name="Line 23">
            <a:extLst>
              <a:ext uri="{FF2B5EF4-FFF2-40B4-BE49-F238E27FC236}">
                <a16:creationId xmlns:a16="http://schemas.microsoft.com/office/drawing/2014/main" id="{1B3929C5-117A-C4D3-0004-E15EB116D5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43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6" name="Rectangle 24">
            <a:extLst>
              <a:ext uri="{FF2B5EF4-FFF2-40B4-BE49-F238E27FC236}">
                <a16:creationId xmlns:a16="http://schemas.microsoft.com/office/drawing/2014/main" id="{E3F5374A-35BE-C10F-615A-68186E03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4849813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2400"/>
              <a:t>160</a:t>
            </a:r>
          </a:p>
        </p:txBody>
      </p:sp>
      <p:sp>
        <p:nvSpPr>
          <p:cNvPr id="23577" name="Line 25">
            <a:extLst>
              <a:ext uri="{FF2B5EF4-FFF2-40B4-BE49-F238E27FC236}">
                <a16:creationId xmlns:a16="http://schemas.microsoft.com/office/drawing/2014/main" id="{3876CAD1-BEC6-9254-1DEB-8D330CF25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824163"/>
            <a:ext cx="1588" cy="1816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8" name="Line 26">
            <a:extLst>
              <a:ext uri="{FF2B5EF4-FFF2-40B4-BE49-F238E27FC236}">
                <a16:creationId xmlns:a16="http://schemas.microsoft.com/office/drawing/2014/main" id="{9C0C6556-EF98-324E-76BC-142C231EF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733800"/>
            <a:ext cx="1588" cy="8826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9" name="Rectangle 27">
            <a:extLst>
              <a:ext uri="{FF2B5EF4-FFF2-40B4-BE49-F238E27FC236}">
                <a16:creationId xmlns:a16="http://schemas.microsoft.com/office/drawing/2014/main" id="{57297A1C-B38B-A7BC-2A12-118EC789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852988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2400"/>
              <a:t>195</a:t>
            </a:r>
          </a:p>
        </p:txBody>
      </p:sp>
      <p:sp>
        <p:nvSpPr>
          <p:cNvPr id="23580" name="Rectangle 28">
            <a:extLst>
              <a:ext uri="{FF2B5EF4-FFF2-40B4-BE49-F238E27FC236}">
                <a16:creationId xmlns:a16="http://schemas.microsoft.com/office/drawing/2014/main" id="{32BF722B-B106-DEDF-A5DF-B434F903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832350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2400"/>
              <a:t>95</a:t>
            </a:r>
          </a:p>
        </p:txBody>
      </p:sp>
      <p:sp>
        <p:nvSpPr>
          <p:cNvPr id="23581" name="Line 29">
            <a:extLst>
              <a:ext uri="{FF2B5EF4-FFF2-40B4-BE49-F238E27FC236}">
                <a16:creationId xmlns:a16="http://schemas.microsoft.com/office/drawing/2014/main" id="{544989DF-C9D8-7667-B043-1A3A29146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5813" y="3733800"/>
            <a:ext cx="1587" cy="8826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7441" name="Group 33">
            <a:extLst>
              <a:ext uri="{FF2B5EF4-FFF2-40B4-BE49-F238E27FC236}">
                <a16:creationId xmlns:a16="http://schemas.microsoft.com/office/drawing/2014/main" id="{F190388F-A55C-61D9-7FF4-B0646D7B74E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810002"/>
            <a:ext cx="2133600" cy="2560639"/>
            <a:chOff x="432" y="2400"/>
            <a:chExt cx="1344" cy="1613"/>
          </a:xfrm>
        </p:grpSpPr>
        <p:sp>
          <p:nvSpPr>
            <p:cNvPr id="23584" name="Freeform 31">
              <a:extLst>
                <a:ext uri="{FF2B5EF4-FFF2-40B4-BE49-F238E27FC236}">
                  <a16:creationId xmlns:a16="http://schemas.microsoft.com/office/drawing/2014/main" id="{8E4B151B-72A4-294D-AE85-0126B32E7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2400"/>
              <a:ext cx="1022" cy="548"/>
            </a:xfrm>
            <a:custGeom>
              <a:avLst/>
              <a:gdLst>
                <a:gd name="T0" fmla="*/ 0 w 1509"/>
                <a:gd name="T1" fmla="*/ 333 h 863"/>
                <a:gd name="T2" fmla="*/ 82 w 1509"/>
                <a:gd name="T3" fmla="*/ 262 h 863"/>
                <a:gd name="T4" fmla="*/ 119 w 1509"/>
                <a:gd name="T5" fmla="*/ 284 h 863"/>
                <a:gd name="T6" fmla="*/ 156 w 1509"/>
                <a:gd name="T7" fmla="*/ 340 h 863"/>
                <a:gd name="T8" fmla="*/ 213 w 1509"/>
                <a:gd name="T9" fmla="*/ 333 h 863"/>
                <a:gd name="T10" fmla="*/ 257 w 1509"/>
                <a:gd name="T11" fmla="*/ 196 h 863"/>
                <a:gd name="T12" fmla="*/ 286 w 1509"/>
                <a:gd name="T13" fmla="*/ 203 h 863"/>
                <a:gd name="T14" fmla="*/ 294 w 1509"/>
                <a:gd name="T15" fmla="*/ 219 h 863"/>
                <a:gd name="T16" fmla="*/ 313 w 1509"/>
                <a:gd name="T17" fmla="*/ 301 h 863"/>
                <a:gd name="T18" fmla="*/ 350 w 1509"/>
                <a:gd name="T19" fmla="*/ 262 h 863"/>
                <a:gd name="T20" fmla="*/ 399 w 1509"/>
                <a:gd name="T21" fmla="*/ 154 h 863"/>
                <a:gd name="T22" fmla="*/ 435 w 1509"/>
                <a:gd name="T23" fmla="*/ 340 h 863"/>
                <a:gd name="T24" fmla="*/ 465 w 1509"/>
                <a:gd name="T25" fmla="*/ 180 h 863"/>
                <a:gd name="T26" fmla="*/ 473 w 1509"/>
                <a:gd name="T27" fmla="*/ 65 h 863"/>
                <a:gd name="T28" fmla="*/ 517 w 1509"/>
                <a:gd name="T29" fmla="*/ 72 h 863"/>
                <a:gd name="T30" fmla="*/ 547 w 1509"/>
                <a:gd name="T31" fmla="*/ 111 h 863"/>
                <a:gd name="T32" fmla="*/ 566 w 1509"/>
                <a:gd name="T33" fmla="*/ 226 h 863"/>
                <a:gd name="T34" fmla="*/ 592 w 1509"/>
                <a:gd name="T35" fmla="*/ 333 h 863"/>
                <a:gd name="T36" fmla="*/ 629 w 1509"/>
                <a:gd name="T37" fmla="*/ 0 h 8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09" h="863">
                  <a:moveTo>
                    <a:pt x="0" y="827"/>
                  </a:moveTo>
                  <a:cubicBezTo>
                    <a:pt x="56" y="759"/>
                    <a:pt x="132" y="729"/>
                    <a:pt x="179" y="649"/>
                  </a:cubicBezTo>
                  <a:cubicBezTo>
                    <a:pt x="218" y="664"/>
                    <a:pt x="236" y="665"/>
                    <a:pt x="260" y="706"/>
                  </a:cubicBezTo>
                  <a:cubicBezTo>
                    <a:pt x="300" y="774"/>
                    <a:pt x="285" y="804"/>
                    <a:pt x="341" y="844"/>
                  </a:cubicBezTo>
                  <a:cubicBezTo>
                    <a:pt x="382" y="838"/>
                    <a:pt x="444" y="863"/>
                    <a:pt x="463" y="827"/>
                  </a:cubicBezTo>
                  <a:cubicBezTo>
                    <a:pt x="523" y="714"/>
                    <a:pt x="416" y="545"/>
                    <a:pt x="560" y="487"/>
                  </a:cubicBezTo>
                  <a:cubicBezTo>
                    <a:pt x="582" y="492"/>
                    <a:pt x="607" y="490"/>
                    <a:pt x="625" y="503"/>
                  </a:cubicBezTo>
                  <a:cubicBezTo>
                    <a:pt x="637" y="511"/>
                    <a:pt x="638" y="530"/>
                    <a:pt x="641" y="544"/>
                  </a:cubicBezTo>
                  <a:cubicBezTo>
                    <a:pt x="657" y="611"/>
                    <a:pt x="668" y="679"/>
                    <a:pt x="682" y="746"/>
                  </a:cubicBezTo>
                  <a:cubicBezTo>
                    <a:pt x="742" y="723"/>
                    <a:pt x="740" y="707"/>
                    <a:pt x="763" y="649"/>
                  </a:cubicBezTo>
                  <a:cubicBezTo>
                    <a:pt x="782" y="434"/>
                    <a:pt x="710" y="342"/>
                    <a:pt x="869" y="381"/>
                  </a:cubicBezTo>
                  <a:cubicBezTo>
                    <a:pt x="928" y="532"/>
                    <a:pt x="808" y="747"/>
                    <a:pt x="950" y="844"/>
                  </a:cubicBezTo>
                  <a:cubicBezTo>
                    <a:pt x="1114" y="794"/>
                    <a:pt x="1022" y="592"/>
                    <a:pt x="1015" y="446"/>
                  </a:cubicBezTo>
                  <a:cubicBezTo>
                    <a:pt x="1020" y="351"/>
                    <a:pt x="994" y="249"/>
                    <a:pt x="1031" y="162"/>
                  </a:cubicBezTo>
                  <a:cubicBezTo>
                    <a:pt x="1044" y="132"/>
                    <a:pt x="1096" y="169"/>
                    <a:pt x="1128" y="178"/>
                  </a:cubicBezTo>
                  <a:cubicBezTo>
                    <a:pt x="1165" y="188"/>
                    <a:pt x="1182" y="250"/>
                    <a:pt x="1193" y="276"/>
                  </a:cubicBezTo>
                  <a:cubicBezTo>
                    <a:pt x="1207" y="371"/>
                    <a:pt x="1220" y="465"/>
                    <a:pt x="1234" y="560"/>
                  </a:cubicBezTo>
                  <a:cubicBezTo>
                    <a:pt x="1246" y="639"/>
                    <a:pt x="1248" y="763"/>
                    <a:pt x="1290" y="827"/>
                  </a:cubicBezTo>
                  <a:cubicBezTo>
                    <a:pt x="1509" y="613"/>
                    <a:pt x="1372" y="384"/>
                    <a:pt x="1372" y="0"/>
                  </a:cubicBezTo>
                </a:path>
              </a:pathLst>
            </a:custGeom>
            <a:noFill/>
            <a:ln w="5397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5" name="Text Box 32">
              <a:extLst>
                <a:ext uri="{FF2B5EF4-FFF2-40B4-BE49-F238E27FC236}">
                  <a16:creationId xmlns:a16="http://schemas.microsoft.com/office/drawing/2014/main" id="{40098DA2-31FC-5ADA-64C2-1EA528B76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024"/>
              <a:ext cx="1248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pt-BR" sz="2400" b="1" dirty="0" err="1">
                  <a:solidFill>
                    <a:srgbClr val="990033"/>
                  </a:solidFill>
                </a:rPr>
                <a:t>Transferir</a:t>
              </a:r>
              <a:r>
                <a:rPr lang="en-US" altLang="pt-BR" sz="2400" b="1" dirty="0">
                  <a:solidFill>
                    <a:srgbClr val="990033"/>
                  </a:solidFill>
                </a:rPr>
                <a:t> o </a:t>
              </a:r>
              <a:r>
                <a:rPr lang="en-US" altLang="pt-BR" sz="2400" b="1" dirty="0" err="1">
                  <a:solidFill>
                    <a:srgbClr val="990033"/>
                  </a:solidFill>
                </a:rPr>
                <a:t>risco</a:t>
              </a:r>
              <a:r>
                <a:rPr lang="en-US" altLang="pt-BR" sz="2400" b="1" dirty="0">
                  <a:solidFill>
                    <a:srgbClr val="990033"/>
                  </a:solidFill>
                </a:rPr>
                <a:t> via </a:t>
              </a:r>
              <a:r>
                <a:rPr lang="en-US" altLang="pt-BR" sz="2400" b="1" dirty="0" err="1">
                  <a:solidFill>
                    <a:srgbClr val="990033"/>
                  </a:solidFill>
                </a:rPr>
                <a:t>seguro</a:t>
              </a:r>
              <a:r>
                <a:rPr lang="en-US" altLang="pt-BR" sz="2400" b="1" dirty="0">
                  <a:solidFill>
                    <a:srgbClr val="990033"/>
                  </a:solidFill>
                </a:rPr>
                <a:t> da </a:t>
              </a:r>
              <a:r>
                <a:rPr lang="en-US" altLang="pt-BR" sz="2400" b="1" dirty="0" err="1">
                  <a:solidFill>
                    <a:srgbClr val="990033"/>
                  </a:solidFill>
                </a:rPr>
                <a:t>colheita</a:t>
              </a:r>
              <a:endParaRPr lang="en-US" altLang="pt-BR" sz="24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4">
            <a:extLst>
              <a:ext uri="{FF2B5EF4-FFF2-40B4-BE49-F238E27FC236}">
                <a16:creationId xmlns:a16="http://schemas.microsoft.com/office/drawing/2014/main" id="{5655F7D1-82E6-A35D-0D16-60844A76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E70966-812E-4D8C-A65F-4BC34D7CEAF7}" type="slidenum">
              <a:rPr lang="en-US" altLang="pt-BR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pt-BR" sz="1400"/>
          </a:p>
        </p:txBody>
      </p:sp>
      <p:sp>
        <p:nvSpPr>
          <p:cNvPr id="30723" name="Line 4">
            <a:extLst>
              <a:ext uri="{FF2B5EF4-FFF2-40B4-BE49-F238E27FC236}">
                <a16:creationId xmlns:a16="http://schemas.microsoft.com/office/drawing/2014/main" id="{E45BE45A-941A-4AE1-0D0A-E114DED721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3638" y="43481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4" name="Line 5">
            <a:extLst>
              <a:ext uri="{FF2B5EF4-FFF2-40B4-BE49-F238E27FC236}">
                <a16:creationId xmlns:a16="http://schemas.microsoft.com/office/drawing/2014/main" id="{290B4C5E-C0B9-4434-25EE-A1EC2B6CBC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800" y="43481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5" name="Line 6">
            <a:extLst>
              <a:ext uri="{FF2B5EF4-FFF2-40B4-BE49-F238E27FC236}">
                <a16:creationId xmlns:a16="http://schemas.microsoft.com/office/drawing/2014/main" id="{35C981E6-ADE8-E1D3-186D-08C4D8594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375" y="43481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6" name="Line 7">
            <a:extLst>
              <a:ext uri="{FF2B5EF4-FFF2-40B4-BE49-F238E27FC236}">
                <a16:creationId xmlns:a16="http://schemas.microsoft.com/office/drawing/2014/main" id="{DDCA9DDE-2E79-89B7-EA24-5338E59919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5538" y="43481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7" name="Line 8">
            <a:extLst>
              <a:ext uri="{FF2B5EF4-FFF2-40B4-BE49-F238E27FC236}">
                <a16:creationId xmlns:a16="http://schemas.microsoft.com/office/drawing/2014/main" id="{3E128724-D384-C3A0-7CE7-D34A382E01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6700" y="43481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8" name="Line 9">
            <a:extLst>
              <a:ext uri="{FF2B5EF4-FFF2-40B4-BE49-F238E27FC236}">
                <a16:creationId xmlns:a16="http://schemas.microsoft.com/office/drawing/2014/main" id="{4159856F-D441-C78D-A54C-1792D2E3CC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5463" y="43481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9" name="Line 10">
            <a:extLst>
              <a:ext uri="{FF2B5EF4-FFF2-40B4-BE49-F238E27FC236}">
                <a16:creationId xmlns:a16="http://schemas.microsoft.com/office/drawing/2014/main" id="{B44A41FC-BF5B-0741-A1C0-DD50F3382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4370388"/>
            <a:ext cx="7392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0" name="Line 12">
            <a:extLst>
              <a:ext uri="{FF2B5EF4-FFF2-40B4-BE49-F238E27FC236}">
                <a16:creationId xmlns:a16="http://schemas.microsoft.com/office/drawing/2014/main" id="{F09BBEAA-F836-F369-A5BE-2EF99A2D39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7863" y="43481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1" name="Line 13">
            <a:extLst>
              <a:ext uri="{FF2B5EF4-FFF2-40B4-BE49-F238E27FC236}">
                <a16:creationId xmlns:a16="http://schemas.microsoft.com/office/drawing/2014/main" id="{F40DADAC-A999-5EAA-EBE2-7C7E01BC69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438" y="43481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2" name="Line 14">
            <a:extLst>
              <a:ext uri="{FF2B5EF4-FFF2-40B4-BE49-F238E27FC236}">
                <a16:creationId xmlns:a16="http://schemas.microsoft.com/office/drawing/2014/main" id="{3CF14A83-57D4-0430-BB58-BC7CC740B2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3481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3" name="Line 15">
            <a:extLst>
              <a:ext uri="{FF2B5EF4-FFF2-40B4-BE49-F238E27FC236}">
                <a16:creationId xmlns:a16="http://schemas.microsoft.com/office/drawing/2014/main" id="{BCC578E3-B47F-1AA3-1754-F6F21D2862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9763" y="43481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4" name="Line 16">
            <a:extLst>
              <a:ext uri="{FF2B5EF4-FFF2-40B4-BE49-F238E27FC236}">
                <a16:creationId xmlns:a16="http://schemas.microsoft.com/office/drawing/2014/main" id="{DE7DE701-8C69-1827-1303-BD440D8E3E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3481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5" name="Line 17">
            <a:extLst>
              <a:ext uri="{FF2B5EF4-FFF2-40B4-BE49-F238E27FC236}">
                <a16:creationId xmlns:a16="http://schemas.microsoft.com/office/drawing/2014/main" id="{A71B7C66-B93D-E2CD-D3CC-B4AA7EC607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0500" y="43481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6" name="Line 18">
            <a:extLst>
              <a:ext uri="{FF2B5EF4-FFF2-40B4-BE49-F238E27FC236}">
                <a16:creationId xmlns:a16="http://schemas.microsoft.com/office/drawing/2014/main" id="{79EC1272-0ECE-07CC-5E12-9BFBE76B8C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1663" y="43481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7" name="Line 19">
            <a:extLst>
              <a:ext uri="{FF2B5EF4-FFF2-40B4-BE49-F238E27FC236}">
                <a16:creationId xmlns:a16="http://schemas.microsoft.com/office/drawing/2014/main" id="{6C054599-B1DF-C4C4-545C-15523F915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2825" y="43481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8" name="Line 20">
            <a:extLst>
              <a:ext uri="{FF2B5EF4-FFF2-40B4-BE49-F238E27FC236}">
                <a16:creationId xmlns:a16="http://schemas.microsoft.com/office/drawing/2014/main" id="{0B086D20-3962-74C2-33F1-546A0EB130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400" y="43481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9" name="Line 21">
            <a:extLst>
              <a:ext uri="{FF2B5EF4-FFF2-40B4-BE49-F238E27FC236}">
                <a16:creationId xmlns:a16="http://schemas.microsoft.com/office/drawing/2014/main" id="{2E6812CD-811A-5D19-1275-E2E470C573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3563" y="43481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0" name="Line 22">
            <a:extLst>
              <a:ext uri="{FF2B5EF4-FFF2-40B4-BE49-F238E27FC236}">
                <a16:creationId xmlns:a16="http://schemas.microsoft.com/office/drawing/2014/main" id="{1B768B96-946A-1723-4925-5D5D5E6B56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4725" y="43481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1" name="Line 23">
            <a:extLst>
              <a:ext uri="{FF2B5EF4-FFF2-40B4-BE49-F238E27FC236}">
                <a16:creationId xmlns:a16="http://schemas.microsoft.com/office/drawing/2014/main" id="{6B8390A2-1349-01CA-E676-603C3E60A4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4300" y="43481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0742" name="Group 34">
            <a:extLst>
              <a:ext uri="{FF2B5EF4-FFF2-40B4-BE49-F238E27FC236}">
                <a16:creationId xmlns:a16="http://schemas.microsoft.com/office/drawing/2014/main" id="{56169349-D8BD-14AF-5948-13F7E4D2B498}"/>
              </a:ext>
            </a:extLst>
          </p:cNvPr>
          <p:cNvGrpSpPr>
            <a:grpSpLocks/>
          </p:cNvGrpSpPr>
          <p:nvPr/>
        </p:nvGrpSpPr>
        <p:grpSpPr bwMode="auto">
          <a:xfrm>
            <a:off x="1065213" y="2565400"/>
            <a:ext cx="6588125" cy="2006600"/>
            <a:chOff x="671" y="1616"/>
            <a:chExt cx="4150" cy="1264"/>
          </a:xfrm>
        </p:grpSpPr>
        <p:sp>
          <p:nvSpPr>
            <p:cNvPr id="30746" name="Freeform 3">
              <a:extLst>
                <a:ext uri="{FF2B5EF4-FFF2-40B4-BE49-F238E27FC236}">
                  <a16:creationId xmlns:a16="http://schemas.microsoft.com/office/drawing/2014/main" id="{541610D8-0E05-DA61-10AF-9DFF903C4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1616"/>
              <a:ext cx="4150" cy="1103"/>
            </a:xfrm>
            <a:custGeom>
              <a:avLst/>
              <a:gdLst>
                <a:gd name="T0" fmla="*/ 31 w 8300"/>
                <a:gd name="T1" fmla="*/ 546 h 2207"/>
                <a:gd name="T2" fmla="*/ 73 w 8300"/>
                <a:gd name="T3" fmla="*/ 540 h 2207"/>
                <a:gd name="T4" fmla="*/ 109 w 8300"/>
                <a:gd name="T5" fmla="*/ 532 h 2207"/>
                <a:gd name="T6" fmla="*/ 150 w 8300"/>
                <a:gd name="T7" fmla="*/ 523 h 2207"/>
                <a:gd name="T8" fmla="*/ 192 w 8300"/>
                <a:gd name="T9" fmla="*/ 512 h 2207"/>
                <a:gd name="T10" fmla="*/ 228 w 8300"/>
                <a:gd name="T11" fmla="*/ 498 h 2207"/>
                <a:gd name="T12" fmla="*/ 269 w 8300"/>
                <a:gd name="T13" fmla="*/ 483 h 2207"/>
                <a:gd name="T14" fmla="*/ 305 w 8300"/>
                <a:gd name="T15" fmla="*/ 465 h 2207"/>
                <a:gd name="T16" fmla="*/ 347 w 8300"/>
                <a:gd name="T17" fmla="*/ 444 h 2207"/>
                <a:gd name="T18" fmla="*/ 388 w 8300"/>
                <a:gd name="T19" fmla="*/ 421 h 2207"/>
                <a:gd name="T20" fmla="*/ 425 w 8300"/>
                <a:gd name="T21" fmla="*/ 396 h 2207"/>
                <a:gd name="T22" fmla="*/ 466 w 8300"/>
                <a:gd name="T23" fmla="*/ 368 h 2207"/>
                <a:gd name="T24" fmla="*/ 507 w 8300"/>
                <a:gd name="T25" fmla="*/ 338 h 2207"/>
                <a:gd name="T26" fmla="*/ 543 w 8300"/>
                <a:gd name="T27" fmla="*/ 306 h 2207"/>
                <a:gd name="T28" fmla="*/ 585 w 8300"/>
                <a:gd name="T29" fmla="*/ 273 h 2207"/>
                <a:gd name="T30" fmla="*/ 621 w 8300"/>
                <a:gd name="T31" fmla="*/ 238 h 2207"/>
                <a:gd name="T32" fmla="*/ 663 w 8300"/>
                <a:gd name="T33" fmla="*/ 204 h 2207"/>
                <a:gd name="T34" fmla="*/ 704 w 8300"/>
                <a:gd name="T35" fmla="*/ 170 h 2207"/>
                <a:gd name="T36" fmla="*/ 740 w 8300"/>
                <a:gd name="T37" fmla="*/ 137 h 2207"/>
                <a:gd name="T38" fmla="*/ 781 w 8300"/>
                <a:gd name="T39" fmla="*/ 106 h 2207"/>
                <a:gd name="T40" fmla="*/ 818 w 8300"/>
                <a:gd name="T41" fmla="*/ 77 h 2207"/>
                <a:gd name="T42" fmla="*/ 859 w 8300"/>
                <a:gd name="T43" fmla="*/ 52 h 2207"/>
                <a:gd name="T44" fmla="*/ 901 w 8300"/>
                <a:gd name="T45" fmla="*/ 32 h 2207"/>
                <a:gd name="T46" fmla="*/ 937 w 8300"/>
                <a:gd name="T47" fmla="*/ 16 h 2207"/>
                <a:gd name="T48" fmla="*/ 978 w 8300"/>
                <a:gd name="T49" fmla="*/ 5 h 2207"/>
                <a:gd name="T50" fmla="*/ 1020 w 8300"/>
                <a:gd name="T51" fmla="*/ 0 h 2207"/>
                <a:gd name="T52" fmla="*/ 1056 w 8300"/>
                <a:gd name="T53" fmla="*/ 1 h 2207"/>
                <a:gd name="T54" fmla="*/ 1097 w 8300"/>
                <a:gd name="T55" fmla="*/ 7 h 2207"/>
                <a:gd name="T56" fmla="*/ 1133 w 8300"/>
                <a:gd name="T57" fmla="*/ 19 h 2207"/>
                <a:gd name="T58" fmla="*/ 1175 w 8300"/>
                <a:gd name="T59" fmla="*/ 36 h 2207"/>
                <a:gd name="T60" fmla="*/ 1216 w 8300"/>
                <a:gd name="T61" fmla="*/ 57 h 2207"/>
                <a:gd name="T62" fmla="*/ 1252 w 8300"/>
                <a:gd name="T63" fmla="*/ 83 h 2207"/>
                <a:gd name="T64" fmla="*/ 1294 w 8300"/>
                <a:gd name="T65" fmla="*/ 112 h 2207"/>
                <a:gd name="T66" fmla="*/ 1330 w 8300"/>
                <a:gd name="T67" fmla="*/ 143 h 2207"/>
                <a:gd name="T68" fmla="*/ 1372 w 8300"/>
                <a:gd name="T69" fmla="*/ 177 h 2207"/>
                <a:gd name="T70" fmla="*/ 1413 w 8300"/>
                <a:gd name="T71" fmla="*/ 211 h 2207"/>
                <a:gd name="T72" fmla="*/ 1449 w 8300"/>
                <a:gd name="T73" fmla="*/ 245 h 2207"/>
                <a:gd name="T74" fmla="*/ 1490 w 8300"/>
                <a:gd name="T75" fmla="*/ 279 h 2207"/>
                <a:gd name="T76" fmla="*/ 1532 w 8300"/>
                <a:gd name="T77" fmla="*/ 313 h 2207"/>
                <a:gd name="T78" fmla="*/ 1568 w 8300"/>
                <a:gd name="T79" fmla="*/ 344 h 2207"/>
                <a:gd name="T80" fmla="*/ 1610 w 8300"/>
                <a:gd name="T81" fmla="*/ 374 h 2207"/>
                <a:gd name="T82" fmla="*/ 1646 w 8300"/>
                <a:gd name="T83" fmla="*/ 401 h 2207"/>
                <a:gd name="T84" fmla="*/ 1687 w 8300"/>
                <a:gd name="T85" fmla="*/ 426 h 2207"/>
                <a:gd name="T86" fmla="*/ 1728 w 8300"/>
                <a:gd name="T87" fmla="*/ 449 h 2207"/>
                <a:gd name="T88" fmla="*/ 1765 w 8300"/>
                <a:gd name="T89" fmla="*/ 469 h 2207"/>
                <a:gd name="T90" fmla="*/ 1806 w 8300"/>
                <a:gd name="T91" fmla="*/ 486 h 2207"/>
                <a:gd name="T92" fmla="*/ 1842 w 8300"/>
                <a:gd name="T93" fmla="*/ 501 h 2207"/>
                <a:gd name="T94" fmla="*/ 1884 w 8300"/>
                <a:gd name="T95" fmla="*/ 514 h 2207"/>
                <a:gd name="T96" fmla="*/ 1925 w 8300"/>
                <a:gd name="T97" fmla="*/ 525 h 2207"/>
                <a:gd name="T98" fmla="*/ 1961 w 8300"/>
                <a:gd name="T99" fmla="*/ 534 h 2207"/>
                <a:gd name="T100" fmla="*/ 2003 w 8300"/>
                <a:gd name="T101" fmla="*/ 541 h 2207"/>
                <a:gd name="T102" fmla="*/ 2044 w 8300"/>
                <a:gd name="T103" fmla="*/ 547 h 22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300" h="2207">
                  <a:moveTo>
                    <a:pt x="0" y="2204"/>
                  </a:moveTo>
                  <a:lnTo>
                    <a:pt x="41" y="2200"/>
                  </a:lnTo>
                  <a:lnTo>
                    <a:pt x="61" y="2196"/>
                  </a:lnTo>
                  <a:lnTo>
                    <a:pt x="102" y="2191"/>
                  </a:lnTo>
                  <a:lnTo>
                    <a:pt x="124" y="2187"/>
                  </a:lnTo>
                  <a:lnTo>
                    <a:pt x="165" y="2182"/>
                  </a:lnTo>
                  <a:lnTo>
                    <a:pt x="186" y="2178"/>
                  </a:lnTo>
                  <a:lnTo>
                    <a:pt x="227" y="2173"/>
                  </a:lnTo>
                  <a:lnTo>
                    <a:pt x="248" y="2167"/>
                  </a:lnTo>
                  <a:lnTo>
                    <a:pt x="289" y="2162"/>
                  </a:lnTo>
                  <a:lnTo>
                    <a:pt x="310" y="2156"/>
                  </a:lnTo>
                  <a:lnTo>
                    <a:pt x="352" y="2150"/>
                  </a:lnTo>
                  <a:lnTo>
                    <a:pt x="372" y="2143"/>
                  </a:lnTo>
                  <a:lnTo>
                    <a:pt x="413" y="2137"/>
                  </a:lnTo>
                  <a:lnTo>
                    <a:pt x="434" y="2130"/>
                  </a:lnTo>
                  <a:lnTo>
                    <a:pt x="475" y="2123"/>
                  </a:lnTo>
                  <a:lnTo>
                    <a:pt x="497" y="2116"/>
                  </a:lnTo>
                  <a:lnTo>
                    <a:pt x="538" y="2108"/>
                  </a:lnTo>
                  <a:lnTo>
                    <a:pt x="579" y="2100"/>
                  </a:lnTo>
                  <a:lnTo>
                    <a:pt x="600" y="2092"/>
                  </a:lnTo>
                  <a:lnTo>
                    <a:pt x="641" y="2084"/>
                  </a:lnTo>
                  <a:lnTo>
                    <a:pt x="661" y="2075"/>
                  </a:lnTo>
                  <a:lnTo>
                    <a:pt x="704" y="2066"/>
                  </a:lnTo>
                  <a:lnTo>
                    <a:pt x="724" y="2057"/>
                  </a:lnTo>
                  <a:lnTo>
                    <a:pt x="765" y="2048"/>
                  </a:lnTo>
                  <a:lnTo>
                    <a:pt x="786" y="2038"/>
                  </a:lnTo>
                  <a:lnTo>
                    <a:pt x="827" y="2027"/>
                  </a:lnTo>
                  <a:lnTo>
                    <a:pt x="848" y="2017"/>
                  </a:lnTo>
                  <a:lnTo>
                    <a:pt x="890" y="2006"/>
                  </a:lnTo>
                  <a:lnTo>
                    <a:pt x="910" y="1994"/>
                  </a:lnTo>
                  <a:lnTo>
                    <a:pt x="952" y="1983"/>
                  </a:lnTo>
                  <a:lnTo>
                    <a:pt x="972" y="1971"/>
                  </a:lnTo>
                  <a:lnTo>
                    <a:pt x="1013" y="1958"/>
                  </a:lnTo>
                  <a:lnTo>
                    <a:pt x="1034" y="1945"/>
                  </a:lnTo>
                  <a:lnTo>
                    <a:pt x="1076" y="1932"/>
                  </a:lnTo>
                  <a:lnTo>
                    <a:pt x="1097" y="1919"/>
                  </a:lnTo>
                  <a:lnTo>
                    <a:pt x="1138" y="1905"/>
                  </a:lnTo>
                  <a:lnTo>
                    <a:pt x="1158" y="1890"/>
                  </a:lnTo>
                  <a:lnTo>
                    <a:pt x="1200" y="1876"/>
                  </a:lnTo>
                  <a:lnTo>
                    <a:pt x="1220" y="1861"/>
                  </a:lnTo>
                  <a:lnTo>
                    <a:pt x="1262" y="1845"/>
                  </a:lnTo>
                  <a:lnTo>
                    <a:pt x="1304" y="1829"/>
                  </a:lnTo>
                  <a:lnTo>
                    <a:pt x="1324" y="1813"/>
                  </a:lnTo>
                  <a:lnTo>
                    <a:pt x="1365" y="1796"/>
                  </a:lnTo>
                  <a:lnTo>
                    <a:pt x="1386" y="1779"/>
                  </a:lnTo>
                  <a:lnTo>
                    <a:pt x="1427" y="1761"/>
                  </a:lnTo>
                  <a:lnTo>
                    <a:pt x="1449" y="1743"/>
                  </a:lnTo>
                  <a:lnTo>
                    <a:pt x="1490" y="1725"/>
                  </a:lnTo>
                  <a:lnTo>
                    <a:pt x="1510" y="1706"/>
                  </a:lnTo>
                  <a:lnTo>
                    <a:pt x="1552" y="1687"/>
                  </a:lnTo>
                  <a:lnTo>
                    <a:pt x="1572" y="1667"/>
                  </a:lnTo>
                  <a:lnTo>
                    <a:pt x="1613" y="1647"/>
                  </a:lnTo>
                  <a:lnTo>
                    <a:pt x="1635" y="1627"/>
                  </a:lnTo>
                  <a:lnTo>
                    <a:pt x="1676" y="1606"/>
                  </a:lnTo>
                  <a:lnTo>
                    <a:pt x="1697" y="1585"/>
                  </a:lnTo>
                  <a:lnTo>
                    <a:pt x="1738" y="1564"/>
                  </a:lnTo>
                  <a:lnTo>
                    <a:pt x="1759" y="1542"/>
                  </a:lnTo>
                  <a:lnTo>
                    <a:pt x="1800" y="1519"/>
                  </a:lnTo>
                  <a:lnTo>
                    <a:pt x="1820" y="1497"/>
                  </a:lnTo>
                  <a:lnTo>
                    <a:pt x="1863" y="1474"/>
                  </a:lnTo>
                  <a:lnTo>
                    <a:pt x="1883" y="1450"/>
                  </a:lnTo>
                  <a:lnTo>
                    <a:pt x="1924" y="1427"/>
                  </a:lnTo>
                  <a:lnTo>
                    <a:pt x="1965" y="1402"/>
                  </a:lnTo>
                  <a:lnTo>
                    <a:pt x="1986" y="1378"/>
                  </a:lnTo>
                  <a:lnTo>
                    <a:pt x="2028" y="1353"/>
                  </a:lnTo>
                  <a:lnTo>
                    <a:pt x="2049" y="1328"/>
                  </a:lnTo>
                  <a:lnTo>
                    <a:pt x="2090" y="1303"/>
                  </a:lnTo>
                  <a:lnTo>
                    <a:pt x="2111" y="1278"/>
                  </a:lnTo>
                  <a:lnTo>
                    <a:pt x="2152" y="1252"/>
                  </a:lnTo>
                  <a:lnTo>
                    <a:pt x="2172" y="1226"/>
                  </a:lnTo>
                  <a:lnTo>
                    <a:pt x="2215" y="1199"/>
                  </a:lnTo>
                  <a:lnTo>
                    <a:pt x="2235" y="1173"/>
                  </a:lnTo>
                  <a:lnTo>
                    <a:pt x="2276" y="1146"/>
                  </a:lnTo>
                  <a:lnTo>
                    <a:pt x="2297" y="1119"/>
                  </a:lnTo>
                  <a:lnTo>
                    <a:pt x="2338" y="1092"/>
                  </a:lnTo>
                  <a:lnTo>
                    <a:pt x="2359" y="1065"/>
                  </a:lnTo>
                  <a:lnTo>
                    <a:pt x="2401" y="1038"/>
                  </a:lnTo>
                  <a:lnTo>
                    <a:pt x="2421" y="1010"/>
                  </a:lnTo>
                  <a:lnTo>
                    <a:pt x="2463" y="983"/>
                  </a:lnTo>
                  <a:lnTo>
                    <a:pt x="2483" y="955"/>
                  </a:lnTo>
                  <a:lnTo>
                    <a:pt x="2524" y="928"/>
                  </a:lnTo>
                  <a:lnTo>
                    <a:pt x="2545" y="900"/>
                  </a:lnTo>
                  <a:lnTo>
                    <a:pt x="2586" y="872"/>
                  </a:lnTo>
                  <a:lnTo>
                    <a:pt x="2608" y="845"/>
                  </a:lnTo>
                  <a:lnTo>
                    <a:pt x="2649" y="817"/>
                  </a:lnTo>
                  <a:lnTo>
                    <a:pt x="2690" y="790"/>
                  </a:lnTo>
                  <a:lnTo>
                    <a:pt x="2711" y="762"/>
                  </a:lnTo>
                  <a:lnTo>
                    <a:pt x="2752" y="735"/>
                  </a:lnTo>
                  <a:lnTo>
                    <a:pt x="2772" y="708"/>
                  </a:lnTo>
                  <a:lnTo>
                    <a:pt x="2815" y="681"/>
                  </a:lnTo>
                  <a:lnTo>
                    <a:pt x="2835" y="654"/>
                  </a:lnTo>
                  <a:lnTo>
                    <a:pt x="2876" y="627"/>
                  </a:lnTo>
                  <a:lnTo>
                    <a:pt x="2897" y="601"/>
                  </a:lnTo>
                  <a:lnTo>
                    <a:pt x="2938" y="574"/>
                  </a:lnTo>
                  <a:lnTo>
                    <a:pt x="2959" y="549"/>
                  </a:lnTo>
                  <a:lnTo>
                    <a:pt x="3001" y="523"/>
                  </a:lnTo>
                  <a:lnTo>
                    <a:pt x="3021" y="498"/>
                  </a:lnTo>
                  <a:lnTo>
                    <a:pt x="3063" y="473"/>
                  </a:lnTo>
                  <a:lnTo>
                    <a:pt x="3083" y="449"/>
                  </a:lnTo>
                  <a:lnTo>
                    <a:pt x="3124" y="425"/>
                  </a:lnTo>
                  <a:lnTo>
                    <a:pt x="3145" y="401"/>
                  </a:lnTo>
                  <a:lnTo>
                    <a:pt x="3187" y="378"/>
                  </a:lnTo>
                  <a:lnTo>
                    <a:pt x="3208" y="354"/>
                  </a:lnTo>
                  <a:lnTo>
                    <a:pt x="3249" y="332"/>
                  </a:lnTo>
                  <a:lnTo>
                    <a:pt x="3270" y="310"/>
                  </a:lnTo>
                  <a:lnTo>
                    <a:pt x="3311" y="289"/>
                  </a:lnTo>
                  <a:lnTo>
                    <a:pt x="3353" y="269"/>
                  </a:lnTo>
                  <a:lnTo>
                    <a:pt x="3373" y="249"/>
                  </a:lnTo>
                  <a:lnTo>
                    <a:pt x="3415" y="230"/>
                  </a:lnTo>
                  <a:lnTo>
                    <a:pt x="3435" y="211"/>
                  </a:lnTo>
                  <a:lnTo>
                    <a:pt x="3476" y="193"/>
                  </a:lnTo>
                  <a:lnTo>
                    <a:pt x="3497" y="176"/>
                  </a:lnTo>
                  <a:lnTo>
                    <a:pt x="3538" y="159"/>
                  </a:lnTo>
                  <a:lnTo>
                    <a:pt x="3560" y="144"/>
                  </a:lnTo>
                  <a:lnTo>
                    <a:pt x="3601" y="129"/>
                  </a:lnTo>
                  <a:lnTo>
                    <a:pt x="3622" y="114"/>
                  </a:lnTo>
                  <a:lnTo>
                    <a:pt x="3663" y="101"/>
                  </a:lnTo>
                  <a:lnTo>
                    <a:pt x="3683" y="88"/>
                  </a:lnTo>
                  <a:lnTo>
                    <a:pt x="3726" y="76"/>
                  </a:lnTo>
                  <a:lnTo>
                    <a:pt x="3746" y="65"/>
                  </a:lnTo>
                  <a:lnTo>
                    <a:pt x="3787" y="55"/>
                  </a:lnTo>
                  <a:lnTo>
                    <a:pt x="3808" y="45"/>
                  </a:lnTo>
                  <a:lnTo>
                    <a:pt x="3849" y="37"/>
                  </a:lnTo>
                  <a:lnTo>
                    <a:pt x="3870" y="29"/>
                  </a:lnTo>
                  <a:lnTo>
                    <a:pt x="3911" y="22"/>
                  </a:lnTo>
                  <a:lnTo>
                    <a:pt x="3932" y="17"/>
                  </a:lnTo>
                  <a:lnTo>
                    <a:pt x="3974" y="12"/>
                  </a:lnTo>
                  <a:lnTo>
                    <a:pt x="3994" y="7"/>
                  </a:lnTo>
                  <a:lnTo>
                    <a:pt x="4035" y="4"/>
                  </a:lnTo>
                  <a:lnTo>
                    <a:pt x="4077" y="2"/>
                  </a:lnTo>
                  <a:lnTo>
                    <a:pt x="4097" y="1"/>
                  </a:lnTo>
                  <a:lnTo>
                    <a:pt x="4139" y="0"/>
                  </a:lnTo>
                  <a:lnTo>
                    <a:pt x="4160" y="1"/>
                  </a:lnTo>
                  <a:lnTo>
                    <a:pt x="4201" y="2"/>
                  </a:lnTo>
                  <a:lnTo>
                    <a:pt x="4222" y="4"/>
                  </a:lnTo>
                  <a:lnTo>
                    <a:pt x="4263" y="7"/>
                  </a:lnTo>
                  <a:lnTo>
                    <a:pt x="4283" y="12"/>
                  </a:lnTo>
                  <a:lnTo>
                    <a:pt x="4326" y="17"/>
                  </a:lnTo>
                  <a:lnTo>
                    <a:pt x="4346" y="22"/>
                  </a:lnTo>
                  <a:lnTo>
                    <a:pt x="4387" y="29"/>
                  </a:lnTo>
                  <a:lnTo>
                    <a:pt x="4408" y="37"/>
                  </a:lnTo>
                  <a:lnTo>
                    <a:pt x="4449" y="45"/>
                  </a:lnTo>
                  <a:lnTo>
                    <a:pt x="4470" y="55"/>
                  </a:lnTo>
                  <a:lnTo>
                    <a:pt x="4512" y="65"/>
                  </a:lnTo>
                  <a:lnTo>
                    <a:pt x="4532" y="76"/>
                  </a:lnTo>
                  <a:lnTo>
                    <a:pt x="4574" y="88"/>
                  </a:lnTo>
                  <a:lnTo>
                    <a:pt x="4594" y="101"/>
                  </a:lnTo>
                  <a:lnTo>
                    <a:pt x="4635" y="114"/>
                  </a:lnTo>
                  <a:lnTo>
                    <a:pt x="4656" y="129"/>
                  </a:lnTo>
                  <a:lnTo>
                    <a:pt x="4698" y="144"/>
                  </a:lnTo>
                  <a:lnTo>
                    <a:pt x="4739" y="159"/>
                  </a:lnTo>
                  <a:lnTo>
                    <a:pt x="4760" y="176"/>
                  </a:lnTo>
                  <a:lnTo>
                    <a:pt x="4801" y="193"/>
                  </a:lnTo>
                  <a:lnTo>
                    <a:pt x="4822" y="211"/>
                  </a:lnTo>
                  <a:lnTo>
                    <a:pt x="4863" y="230"/>
                  </a:lnTo>
                  <a:lnTo>
                    <a:pt x="4884" y="249"/>
                  </a:lnTo>
                  <a:lnTo>
                    <a:pt x="4926" y="269"/>
                  </a:lnTo>
                  <a:lnTo>
                    <a:pt x="4946" y="289"/>
                  </a:lnTo>
                  <a:lnTo>
                    <a:pt x="4987" y="310"/>
                  </a:lnTo>
                  <a:lnTo>
                    <a:pt x="5008" y="332"/>
                  </a:lnTo>
                  <a:lnTo>
                    <a:pt x="5049" y="354"/>
                  </a:lnTo>
                  <a:lnTo>
                    <a:pt x="5071" y="378"/>
                  </a:lnTo>
                  <a:lnTo>
                    <a:pt x="5112" y="401"/>
                  </a:lnTo>
                  <a:lnTo>
                    <a:pt x="5133" y="425"/>
                  </a:lnTo>
                  <a:lnTo>
                    <a:pt x="5174" y="449"/>
                  </a:lnTo>
                  <a:lnTo>
                    <a:pt x="5194" y="473"/>
                  </a:lnTo>
                  <a:lnTo>
                    <a:pt x="5235" y="498"/>
                  </a:lnTo>
                  <a:lnTo>
                    <a:pt x="5257" y="523"/>
                  </a:lnTo>
                  <a:lnTo>
                    <a:pt x="5298" y="549"/>
                  </a:lnTo>
                  <a:lnTo>
                    <a:pt x="5319" y="574"/>
                  </a:lnTo>
                  <a:lnTo>
                    <a:pt x="5360" y="601"/>
                  </a:lnTo>
                  <a:lnTo>
                    <a:pt x="5401" y="627"/>
                  </a:lnTo>
                  <a:lnTo>
                    <a:pt x="5422" y="654"/>
                  </a:lnTo>
                  <a:lnTo>
                    <a:pt x="5464" y="681"/>
                  </a:lnTo>
                  <a:lnTo>
                    <a:pt x="5485" y="708"/>
                  </a:lnTo>
                  <a:lnTo>
                    <a:pt x="5526" y="735"/>
                  </a:lnTo>
                  <a:lnTo>
                    <a:pt x="5546" y="762"/>
                  </a:lnTo>
                  <a:lnTo>
                    <a:pt x="5588" y="790"/>
                  </a:lnTo>
                  <a:lnTo>
                    <a:pt x="5608" y="817"/>
                  </a:lnTo>
                  <a:lnTo>
                    <a:pt x="5650" y="845"/>
                  </a:lnTo>
                  <a:lnTo>
                    <a:pt x="5671" y="872"/>
                  </a:lnTo>
                  <a:lnTo>
                    <a:pt x="5712" y="900"/>
                  </a:lnTo>
                  <a:lnTo>
                    <a:pt x="5733" y="928"/>
                  </a:lnTo>
                  <a:lnTo>
                    <a:pt x="5774" y="955"/>
                  </a:lnTo>
                  <a:lnTo>
                    <a:pt x="5794" y="983"/>
                  </a:lnTo>
                  <a:lnTo>
                    <a:pt x="5837" y="1010"/>
                  </a:lnTo>
                  <a:lnTo>
                    <a:pt x="5857" y="1038"/>
                  </a:lnTo>
                  <a:lnTo>
                    <a:pt x="5898" y="1065"/>
                  </a:lnTo>
                  <a:lnTo>
                    <a:pt x="5919" y="1092"/>
                  </a:lnTo>
                  <a:lnTo>
                    <a:pt x="5960" y="1119"/>
                  </a:lnTo>
                  <a:lnTo>
                    <a:pt x="5981" y="1146"/>
                  </a:lnTo>
                  <a:lnTo>
                    <a:pt x="6023" y="1173"/>
                  </a:lnTo>
                  <a:lnTo>
                    <a:pt x="6043" y="1199"/>
                  </a:lnTo>
                  <a:lnTo>
                    <a:pt x="6085" y="1226"/>
                  </a:lnTo>
                  <a:lnTo>
                    <a:pt x="6126" y="1252"/>
                  </a:lnTo>
                  <a:lnTo>
                    <a:pt x="6146" y="1278"/>
                  </a:lnTo>
                  <a:lnTo>
                    <a:pt x="6188" y="1303"/>
                  </a:lnTo>
                  <a:lnTo>
                    <a:pt x="6208" y="1328"/>
                  </a:lnTo>
                  <a:lnTo>
                    <a:pt x="6250" y="1353"/>
                  </a:lnTo>
                  <a:lnTo>
                    <a:pt x="6271" y="1378"/>
                  </a:lnTo>
                  <a:lnTo>
                    <a:pt x="6312" y="1402"/>
                  </a:lnTo>
                  <a:lnTo>
                    <a:pt x="6333" y="1427"/>
                  </a:lnTo>
                  <a:lnTo>
                    <a:pt x="6374" y="1450"/>
                  </a:lnTo>
                  <a:lnTo>
                    <a:pt x="6394" y="1474"/>
                  </a:lnTo>
                  <a:lnTo>
                    <a:pt x="6437" y="1497"/>
                  </a:lnTo>
                  <a:lnTo>
                    <a:pt x="6457" y="1519"/>
                  </a:lnTo>
                  <a:lnTo>
                    <a:pt x="6498" y="1542"/>
                  </a:lnTo>
                  <a:lnTo>
                    <a:pt x="6519" y="1564"/>
                  </a:lnTo>
                  <a:lnTo>
                    <a:pt x="6560" y="1585"/>
                  </a:lnTo>
                  <a:lnTo>
                    <a:pt x="6581" y="1606"/>
                  </a:lnTo>
                  <a:lnTo>
                    <a:pt x="6623" y="1627"/>
                  </a:lnTo>
                  <a:lnTo>
                    <a:pt x="6644" y="1647"/>
                  </a:lnTo>
                  <a:lnTo>
                    <a:pt x="6685" y="1667"/>
                  </a:lnTo>
                  <a:lnTo>
                    <a:pt x="6705" y="1687"/>
                  </a:lnTo>
                  <a:lnTo>
                    <a:pt x="6746" y="1706"/>
                  </a:lnTo>
                  <a:lnTo>
                    <a:pt x="6789" y="1725"/>
                  </a:lnTo>
                  <a:lnTo>
                    <a:pt x="6809" y="1743"/>
                  </a:lnTo>
                  <a:lnTo>
                    <a:pt x="6850" y="1761"/>
                  </a:lnTo>
                  <a:lnTo>
                    <a:pt x="6871" y="1779"/>
                  </a:lnTo>
                  <a:lnTo>
                    <a:pt x="6912" y="1796"/>
                  </a:lnTo>
                  <a:lnTo>
                    <a:pt x="6933" y="1813"/>
                  </a:lnTo>
                  <a:lnTo>
                    <a:pt x="6975" y="1829"/>
                  </a:lnTo>
                  <a:lnTo>
                    <a:pt x="6996" y="1845"/>
                  </a:lnTo>
                  <a:lnTo>
                    <a:pt x="7037" y="1861"/>
                  </a:lnTo>
                  <a:lnTo>
                    <a:pt x="7057" y="1876"/>
                  </a:lnTo>
                  <a:lnTo>
                    <a:pt x="7098" y="1890"/>
                  </a:lnTo>
                  <a:lnTo>
                    <a:pt x="7119" y="1905"/>
                  </a:lnTo>
                  <a:lnTo>
                    <a:pt x="7160" y="1919"/>
                  </a:lnTo>
                  <a:lnTo>
                    <a:pt x="7182" y="1932"/>
                  </a:lnTo>
                  <a:lnTo>
                    <a:pt x="7223" y="1945"/>
                  </a:lnTo>
                  <a:lnTo>
                    <a:pt x="7244" y="1958"/>
                  </a:lnTo>
                  <a:lnTo>
                    <a:pt x="7285" y="1971"/>
                  </a:lnTo>
                  <a:lnTo>
                    <a:pt x="7305" y="1983"/>
                  </a:lnTo>
                  <a:lnTo>
                    <a:pt x="7348" y="1994"/>
                  </a:lnTo>
                  <a:lnTo>
                    <a:pt x="7368" y="2006"/>
                  </a:lnTo>
                  <a:lnTo>
                    <a:pt x="7409" y="2017"/>
                  </a:lnTo>
                  <a:lnTo>
                    <a:pt x="7430" y="2027"/>
                  </a:lnTo>
                  <a:lnTo>
                    <a:pt x="7471" y="2038"/>
                  </a:lnTo>
                  <a:lnTo>
                    <a:pt x="7512" y="2048"/>
                  </a:lnTo>
                  <a:lnTo>
                    <a:pt x="7533" y="2057"/>
                  </a:lnTo>
                  <a:lnTo>
                    <a:pt x="7575" y="2066"/>
                  </a:lnTo>
                  <a:lnTo>
                    <a:pt x="7596" y="2075"/>
                  </a:lnTo>
                  <a:lnTo>
                    <a:pt x="7637" y="2084"/>
                  </a:lnTo>
                  <a:lnTo>
                    <a:pt x="7657" y="2092"/>
                  </a:lnTo>
                  <a:lnTo>
                    <a:pt x="7699" y="2100"/>
                  </a:lnTo>
                  <a:lnTo>
                    <a:pt x="7719" y="2108"/>
                  </a:lnTo>
                  <a:lnTo>
                    <a:pt x="7761" y="2116"/>
                  </a:lnTo>
                  <a:lnTo>
                    <a:pt x="7782" y="2123"/>
                  </a:lnTo>
                  <a:lnTo>
                    <a:pt x="7823" y="2130"/>
                  </a:lnTo>
                  <a:lnTo>
                    <a:pt x="7844" y="2137"/>
                  </a:lnTo>
                  <a:lnTo>
                    <a:pt x="7885" y="2143"/>
                  </a:lnTo>
                  <a:lnTo>
                    <a:pt x="7905" y="2150"/>
                  </a:lnTo>
                  <a:lnTo>
                    <a:pt x="7948" y="2156"/>
                  </a:lnTo>
                  <a:lnTo>
                    <a:pt x="7968" y="2162"/>
                  </a:lnTo>
                  <a:lnTo>
                    <a:pt x="8009" y="2167"/>
                  </a:lnTo>
                  <a:lnTo>
                    <a:pt x="8030" y="2173"/>
                  </a:lnTo>
                  <a:lnTo>
                    <a:pt x="8071" y="2178"/>
                  </a:lnTo>
                  <a:lnTo>
                    <a:pt x="8092" y="2182"/>
                  </a:lnTo>
                  <a:lnTo>
                    <a:pt x="8134" y="2187"/>
                  </a:lnTo>
                  <a:lnTo>
                    <a:pt x="8175" y="2191"/>
                  </a:lnTo>
                  <a:lnTo>
                    <a:pt x="8196" y="2196"/>
                  </a:lnTo>
                  <a:lnTo>
                    <a:pt x="8237" y="2200"/>
                  </a:lnTo>
                  <a:lnTo>
                    <a:pt x="8257" y="2204"/>
                  </a:lnTo>
                  <a:lnTo>
                    <a:pt x="8300" y="2207"/>
                  </a:lnTo>
                </a:path>
              </a:pathLst>
            </a:custGeom>
            <a:noFill/>
            <a:ln w="52388">
              <a:solidFill>
                <a:srgbClr val="0082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47" name="Line 24">
              <a:extLst>
                <a:ext uri="{FF2B5EF4-FFF2-40B4-BE49-F238E27FC236}">
                  <a16:creationId xmlns:a16="http://schemas.microsoft.com/office/drawing/2014/main" id="{7D111B2F-4DFF-D1E7-3C78-5E5B2C29E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35"/>
              <a:ext cx="1" cy="114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48" name="Line 25">
              <a:extLst>
                <a:ext uri="{FF2B5EF4-FFF2-40B4-BE49-F238E27FC236}">
                  <a16:creationId xmlns:a16="http://schemas.microsoft.com/office/drawing/2014/main" id="{AB041849-B267-DF22-8B0B-2C98B72F0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08"/>
              <a:ext cx="0" cy="6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49" name="Line 27">
              <a:extLst>
                <a:ext uri="{FF2B5EF4-FFF2-40B4-BE49-F238E27FC236}">
                  <a16:creationId xmlns:a16="http://schemas.microsoft.com/office/drawing/2014/main" id="{60AF300A-0FE1-F0C1-1A46-CB0C50122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5" y="2208"/>
              <a:ext cx="1" cy="5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743" name="Text Box 29">
            <a:extLst>
              <a:ext uri="{FF2B5EF4-FFF2-40B4-BE49-F238E27FC236}">
                <a16:creationId xmlns:a16="http://schemas.microsoft.com/office/drawing/2014/main" id="{638964C1-D4C4-E17A-E93E-F9270CE7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72000"/>
            <a:ext cx="2133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2400" b="1" dirty="0" err="1">
                <a:solidFill>
                  <a:srgbClr val="990033"/>
                </a:solidFill>
              </a:rPr>
              <a:t>Rever</a:t>
            </a:r>
            <a:r>
              <a:rPr lang="en-US" altLang="pt-BR" sz="2400" b="1" dirty="0">
                <a:solidFill>
                  <a:srgbClr val="990033"/>
                </a:solidFill>
              </a:rPr>
              <a:t> </a:t>
            </a:r>
            <a:r>
              <a:rPr lang="en-US" altLang="pt-BR" sz="2400" b="1" dirty="0" err="1">
                <a:solidFill>
                  <a:srgbClr val="990033"/>
                </a:solidFill>
              </a:rPr>
              <a:t>todo</a:t>
            </a:r>
            <a:r>
              <a:rPr lang="en-US" altLang="pt-BR" sz="2400" b="1" dirty="0">
                <a:solidFill>
                  <a:srgbClr val="990033"/>
                </a:solidFill>
              </a:rPr>
              <a:t> o </a:t>
            </a:r>
            <a:r>
              <a:rPr lang="en-US" altLang="pt-BR" sz="2400" b="1" dirty="0" err="1">
                <a:solidFill>
                  <a:srgbClr val="990033"/>
                </a:solidFill>
              </a:rPr>
              <a:t>projeto</a:t>
            </a:r>
            <a:r>
              <a:rPr lang="en-US" altLang="pt-BR" sz="2400" b="1" dirty="0">
                <a:solidFill>
                  <a:srgbClr val="990033"/>
                </a:solidFill>
              </a:rPr>
              <a:t> </a:t>
            </a:r>
            <a:r>
              <a:rPr lang="en-US" altLang="pt-BR" sz="2400" b="1" dirty="0" err="1">
                <a:solidFill>
                  <a:srgbClr val="990033"/>
                </a:solidFill>
              </a:rPr>
              <a:t>em</a:t>
            </a:r>
            <a:r>
              <a:rPr lang="en-US" altLang="pt-BR" sz="2400" b="1" dirty="0">
                <a:solidFill>
                  <a:srgbClr val="990033"/>
                </a:solidFill>
              </a:rPr>
              <a:t> </a:t>
            </a:r>
            <a:r>
              <a:rPr lang="en-US" altLang="pt-BR" sz="2400" b="1" dirty="0" err="1">
                <a:solidFill>
                  <a:srgbClr val="990033"/>
                </a:solidFill>
              </a:rPr>
              <a:t>questão</a:t>
            </a:r>
            <a:r>
              <a:rPr lang="en-US" altLang="pt-BR" sz="2400" b="1" dirty="0">
                <a:solidFill>
                  <a:srgbClr val="990033"/>
                </a:solidFill>
              </a:rPr>
              <a:t> de </a:t>
            </a:r>
            <a:r>
              <a:rPr lang="en-US" altLang="pt-BR" sz="2400" b="1" dirty="0" err="1">
                <a:solidFill>
                  <a:srgbClr val="990033"/>
                </a:solidFill>
              </a:rPr>
              <a:t>segurança</a:t>
            </a:r>
            <a:r>
              <a:rPr lang="en-US" altLang="pt-BR" sz="2400" b="1" dirty="0">
                <a:solidFill>
                  <a:srgbClr val="990033"/>
                </a:solidFill>
              </a:rPr>
              <a:t> </a:t>
            </a:r>
            <a:r>
              <a:rPr lang="en-US" altLang="pt-BR" sz="2400" b="1" dirty="0" err="1">
                <a:solidFill>
                  <a:srgbClr val="990033"/>
                </a:solidFill>
              </a:rPr>
              <a:t>aos</a:t>
            </a:r>
            <a:r>
              <a:rPr lang="en-US" altLang="pt-BR" sz="2400" b="1" dirty="0">
                <a:solidFill>
                  <a:srgbClr val="990033"/>
                </a:solidFill>
              </a:rPr>
              <a:t> </a:t>
            </a:r>
            <a:r>
              <a:rPr lang="en-US" altLang="pt-BR" sz="2400" b="1" dirty="0" err="1">
                <a:solidFill>
                  <a:srgbClr val="990033"/>
                </a:solidFill>
              </a:rPr>
              <a:t>colaboradores</a:t>
            </a:r>
            <a:endParaRPr lang="en-US" altLang="pt-BR" sz="2400" b="1" dirty="0">
              <a:solidFill>
                <a:srgbClr val="990033"/>
              </a:solidFill>
            </a:endParaRPr>
          </a:p>
        </p:txBody>
      </p:sp>
      <p:sp>
        <p:nvSpPr>
          <p:cNvPr id="28707" name="Freeform 35">
            <a:extLst>
              <a:ext uri="{FF2B5EF4-FFF2-40B4-BE49-F238E27FC236}">
                <a16:creationId xmlns:a16="http://schemas.microsoft.com/office/drawing/2014/main" id="{8925733E-BA3C-4A28-21FA-F85E118F9B48}"/>
              </a:ext>
            </a:extLst>
          </p:cNvPr>
          <p:cNvSpPr>
            <a:spLocks/>
          </p:cNvSpPr>
          <p:nvPr/>
        </p:nvSpPr>
        <p:spPr bwMode="auto">
          <a:xfrm>
            <a:off x="1220788" y="2457450"/>
            <a:ext cx="6216650" cy="2049463"/>
          </a:xfrm>
          <a:custGeom>
            <a:avLst/>
            <a:gdLst>
              <a:gd name="T0" fmla="*/ 5040313 w 3916"/>
              <a:gd name="T1" fmla="*/ 1209675295 h 1291"/>
              <a:gd name="T2" fmla="*/ 209173763 w 3916"/>
              <a:gd name="T3" fmla="*/ 2147483646 h 1291"/>
              <a:gd name="T4" fmla="*/ 556955325 w 3916"/>
              <a:gd name="T5" fmla="*/ 2147483646 h 1291"/>
              <a:gd name="T6" fmla="*/ 761087188 w 3916"/>
              <a:gd name="T7" fmla="*/ 2147483646 h 1291"/>
              <a:gd name="T8" fmla="*/ 1068546250 w 3916"/>
              <a:gd name="T9" fmla="*/ 2147483646 h 1291"/>
              <a:gd name="T10" fmla="*/ 1373485950 w 3916"/>
              <a:gd name="T11" fmla="*/ 2147483646 h 1291"/>
              <a:gd name="T12" fmla="*/ 1537295313 w 3916"/>
              <a:gd name="T13" fmla="*/ 1925399845 h 1291"/>
              <a:gd name="T14" fmla="*/ 1640622513 w 3916"/>
              <a:gd name="T15" fmla="*/ 1660784168 h 1291"/>
              <a:gd name="T16" fmla="*/ 1680945013 w 3916"/>
              <a:gd name="T17" fmla="*/ 1517134433 h 1291"/>
              <a:gd name="T18" fmla="*/ 1784270625 w 3916"/>
              <a:gd name="T19" fmla="*/ 1413808795 h 1291"/>
              <a:gd name="T20" fmla="*/ 1945560625 w 3916"/>
              <a:gd name="T21" fmla="*/ 1249997805 h 1291"/>
              <a:gd name="T22" fmla="*/ 1988404075 w 3916"/>
              <a:gd name="T23" fmla="*/ 1209675295 h 1291"/>
              <a:gd name="T24" fmla="*/ 2147483646 w 3916"/>
              <a:gd name="T25" fmla="*/ 1456650668 h 1291"/>
              <a:gd name="T26" fmla="*/ 2147483646 w 3916"/>
              <a:gd name="T27" fmla="*/ 2147483646 h 1291"/>
              <a:gd name="T28" fmla="*/ 2147483646 w 3916"/>
              <a:gd name="T29" fmla="*/ 2147483646 h 1291"/>
              <a:gd name="T30" fmla="*/ 2147483646 w 3916"/>
              <a:gd name="T31" fmla="*/ 2147483646 h 1291"/>
              <a:gd name="T32" fmla="*/ 2147483646 w 3916"/>
              <a:gd name="T33" fmla="*/ 2147483646 h 1291"/>
              <a:gd name="T34" fmla="*/ 2147483646 w 3916"/>
              <a:gd name="T35" fmla="*/ 2147483646 h 1291"/>
              <a:gd name="T36" fmla="*/ 2147483646 w 3916"/>
              <a:gd name="T37" fmla="*/ 2147483646 h 1291"/>
              <a:gd name="T38" fmla="*/ 2147483646 w 3916"/>
              <a:gd name="T39" fmla="*/ 2147483646 h 1291"/>
              <a:gd name="T40" fmla="*/ 2147483646 w 3916"/>
              <a:gd name="T41" fmla="*/ 924898363 h 1291"/>
              <a:gd name="T42" fmla="*/ 2147483646 w 3916"/>
              <a:gd name="T43" fmla="*/ 372983216 h 1291"/>
              <a:gd name="T44" fmla="*/ 2147483646 w 3916"/>
              <a:gd name="T45" fmla="*/ 453628236 h 1291"/>
              <a:gd name="T46" fmla="*/ 2147483646 w 3916"/>
              <a:gd name="T47" fmla="*/ 556955461 h 1291"/>
              <a:gd name="T48" fmla="*/ 2147483646 w 3916"/>
              <a:gd name="T49" fmla="*/ 617439226 h 1291"/>
              <a:gd name="T50" fmla="*/ 2147483646 w 3916"/>
              <a:gd name="T51" fmla="*/ 1985883609 h 1291"/>
              <a:gd name="T52" fmla="*/ 2147483646 w 3916"/>
              <a:gd name="T53" fmla="*/ 2147483646 h 1291"/>
              <a:gd name="T54" fmla="*/ 2147483646 w 3916"/>
              <a:gd name="T55" fmla="*/ 2147483646 h 1291"/>
              <a:gd name="T56" fmla="*/ 2147483646 w 3916"/>
              <a:gd name="T57" fmla="*/ 2147483646 h 1291"/>
              <a:gd name="T58" fmla="*/ 2147483646 w 3916"/>
              <a:gd name="T59" fmla="*/ 2147483646 h 1291"/>
              <a:gd name="T60" fmla="*/ 2147483646 w 3916"/>
              <a:gd name="T61" fmla="*/ 1108869021 h 1291"/>
              <a:gd name="T62" fmla="*/ 2147483646 w 3916"/>
              <a:gd name="T63" fmla="*/ 249496323 h 1291"/>
              <a:gd name="T64" fmla="*/ 2147483646 w 3916"/>
              <a:gd name="T65" fmla="*/ 189012559 h 1291"/>
              <a:gd name="T66" fmla="*/ 2147483646 w 3916"/>
              <a:gd name="T67" fmla="*/ 657761735 h 1291"/>
              <a:gd name="T68" fmla="*/ 2147483646 w 3916"/>
              <a:gd name="T69" fmla="*/ 2147483646 h 1291"/>
              <a:gd name="T70" fmla="*/ 2147483646 w 3916"/>
              <a:gd name="T71" fmla="*/ 2147483646 h 1291"/>
              <a:gd name="T72" fmla="*/ 2147483646 w 3916"/>
              <a:gd name="T73" fmla="*/ 2147483646 h 1291"/>
              <a:gd name="T74" fmla="*/ 2147483646 w 3916"/>
              <a:gd name="T75" fmla="*/ 1965722355 h 1291"/>
              <a:gd name="T76" fmla="*/ 2147483646 w 3916"/>
              <a:gd name="T77" fmla="*/ 1660784168 h 1291"/>
              <a:gd name="T78" fmla="*/ 2147483646 w 3916"/>
              <a:gd name="T79" fmla="*/ 1025704638 h 1291"/>
              <a:gd name="T80" fmla="*/ 2147483646 w 3916"/>
              <a:gd name="T81" fmla="*/ 1129030275 h 1291"/>
              <a:gd name="T82" fmla="*/ 2147483646 w 3916"/>
              <a:gd name="T83" fmla="*/ 1189514040 h 1291"/>
              <a:gd name="T84" fmla="*/ 2147483646 w 3916"/>
              <a:gd name="T85" fmla="*/ 1433970050 h 1291"/>
              <a:gd name="T86" fmla="*/ 2147483646 w 3916"/>
              <a:gd name="T87" fmla="*/ 2147483646 h 1291"/>
              <a:gd name="T88" fmla="*/ 2147483646 w 3916"/>
              <a:gd name="T89" fmla="*/ 2147483646 h 1291"/>
              <a:gd name="T90" fmla="*/ 2147483646 w 3916"/>
              <a:gd name="T91" fmla="*/ 2147483646 h 1291"/>
              <a:gd name="T92" fmla="*/ 2147483646 w 3916"/>
              <a:gd name="T93" fmla="*/ 2147483646 h 1291"/>
              <a:gd name="T94" fmla="*/ 2147483646 w 3916"/>
              <a:gd name="T95" fmla="*/ 2129533345 h 1291"/>
              <a:gd name="T96" fmla="*/ 2147483646 w 3916"/>
              <a:gd name="T97" fmla="*/ 1313002520 h 1291"/>
              <a:gd name="T98" fmla="*/ 2147483646 w 3916"/>
              <a:gd name="T99" fmla="*/ 1393647540 h 1291"/>
              <a:gd name="T100" fmla="*/ 2147483646 w 3916"/>
              <a:gd name="T101" fmla="*/ 1456650668 h 1291"/>
              <a:gd name="T102" fmla="*/ 2147483646 w 3916"/>
              <a:gd name="T103" fmla="*/ 2147483646 h 1291"/>
              <a:gd name="T104" fmla="*/ 2147483646 w 3916"/>
              <a:gd name="T105" fmla="*/ 2147483646 h 1291"/>
              <a:gd name="T106" fmla="*/ 2147483646 w 3916"/>
              <a:gd name="T107" fmla="*/ 2147483646 h 1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916" h="1291">
                <a:moveTo>
                  <a:pt x="2" y="480"/>
                </a:moveTo>
                <a:cubicBezTo>
                  <a:pt x="11" y="632"/>
                  <a:pt x="0" y="785"/>
                  <a:pt x="83" y="918"/>
                </a:cubicBezTo>
                <a:cubicBezTo>
                  <a:pt x="111" y="1030"/>
                  <a:pt x="155" y="1110"/>
                  <a:pt x="221" y="1202"/>
                </a:cubicBezTo>
                <a:cubicBezTo>
                  <a:pt x="237" y="1225"/>
                  <a:pt x="275" y="1219"/>
                  <a:pt x="302" y="1227"/>
                </a:cubicBezTo>
                <a:cubicBezTo>
                  <a:pt x="343" y="1221"/>
                  <a:pt x="386" y="1227"/>
                  <a:pt x="424" y="1210"/>
                </a:cubicBezTo>
                <a:cubicBezTo>
                  <a:pt x="479" y="1186"/>
                  <a:pt x="524" y="1101"/>
                  <a:pt x="545" y="1048"/>
                </a:cubicBezTo>
                <a:cubicBezTo>
                  <a:pt x="587" y="770"/>
                  <a:pt x="511" y="830"/>
                  <a:pt x="610" y="764"/>
                </a:cubicBezTo>
                <a:cubicBezTo>
                  <a:pt x="653" y="588"/>
                  <a:pt x="598" y="785"/>
                  <a:pt x="651" y="659"/>
                </a:cubicBezTo>
                <a:cubicBezTo>
                  <a:pt x="659" y="641"/>
                  <a:pt x="657" y="619"/>
                  <a:pt x="667" y="602"/>
                </a:cubicBezTo>
                <a:cubicBezTo>
                  <a:pt x="677" y="585"/>
                  <a:pt x="694" y="575"/>
                  <a:pt x="708" y="561"/>
                </a:cubicBezTo>
                <a:cubicBezTo>
                  <a:pt x="730" y="539"/>
                  <a:pt x="750" y="518"/>
                  <a:pt x="772" y="496"/>
                </a:cubicBezTo>
                <a:cubicBezTo>
                  <a:pt x="778" y="490"/>
                  <a:pt x="789" y="480"/>
                  <a:pt x="789" y="480"/>
                </a:cubicBezTo>
                <a:cubicBezTo>
                  <a:pt x="875" y="501"/>
                  <a:pt x="863" y="494"/>
                  <a:pt x="894" y="578"/>
                </a:cubicBezTo>
                <a:cubicBezTo>
                  <a:pt x="905" y="811"/>
                  <a:pt x="892" y="868"/>
                  <a:pt x="951" y="1040"/>
                </a:cubicBezTo>
                <a:cubicBezTo>
                  <a:pt x="989" y="1151"/>
                  <a:pt x="961" y="1125"/>
                  <a:pt x="1016" y="1162"/>
                </a:cubicBezTo>
                <a:cubicBezTo>
                  <a:pt x="1036" y="1213"/>
                  <a:pt x="1046" y="1223"/>
                  <a:pt x="1097" y="1243"/>
                </a:cubicBezTo>
                <a:cubicBezTo>
                  <a:pt x="1124" y="1232"/>
                  <a:pt x="1154" y="1227"/>
                  <a:pt x="1178" y="1210"/>
                </a:cubicBezTo>
                <a:cubicBezTo>
                  <a:pt x="1209" y="1188"/>
                  <a:pt x="1226" y="1148"/>
                  <a:pt x="1259" y="1129"/>
                </a:cubicBezTo>
                <a:cubicBezTo>
                  <a:pt x="1273" y="1121"/>
                  <a:pt x="1286" y="1113"/>
                  <a:pt x="1300" y="1105"/>
                </a:cubicBezTo>
                <a:cubicBezTo>
                  <a:pt x="1325" y="1040"/>
                  <a:pt x="1341" y="1018"/>
                  <a:pt x="1357" y="943"/>
                </a:cubicBezTo>
                <a:cubicBezTo>
                  <a:pt x="1351" y="751"/>
                  <a:pt x="1340" y="559"/>
                  <a:pt x="1340" y="367"/>
                </a:cubicBezTo>
                <a:cubicBezTo>
                  <a:pt x="1340" y="294"/>
                  <a:pt x="1330" y="216"/>
                  <a:pt x="1357" y="148"/>
                </a:cubicBezTo>
                <a:cubicBezTo>
                  <a:pt x="1361" y="139"/>
                  <a:pt x="1450" y="175"/>
                  <a:pt x="1462" y="180"/>
                </a:cubicBezTo>
                <a:cubicBezTo>
                  <a:pt x="1467" y="194"/>
                  <a:pt x="1470" y="209"/>
                  <a:pt x="1478" y="221"/>
                </a:cubicBezTo>
                <a:cubicBezTo>
                  <a:pt x="1484" y="231"/>
                  <a:pt x="1500" y="234"/>
                  <a:pt x="1503" y="245"/>
                </a:cubicBezTo>
                <a:cubicBezTo>
                  <a:pt x="1545" y="385"/>
                  <a:pt x="1574" y="672"/>
                  <a:pt x="1584" y="788"/>
                </a:cubicBezTo>
                <a:cubicBezTo>
                  <a:pt x="1598" y="944"/>
                  <a:pt x="1597" y="1191"/>
                  <a:pt x="1746" y="1291"/>
                </a:cubicBezTo>
                <a:cubicBezTo>
                  <a:pt x="1771" y="1277"/>
                  <a:pt x="1831" y="1251"/>
                  <a:pt x="1843" y="1218"/>
                </a:cubicBezTo>
                <a:cubicBezTo>
                  <a:pt x="1909" y="1044"/>
                  <a:pt x="1839" y="1140"/>
                  <a:pt x="1884" y="1048"/>
                </a:cubicBezTo>
                <a:cubicBezTo>
                  <a:pt x="1910" y="994"/>
                  <a:pt x="1946" y="943"/>
                  <a:pt x="1965" y="886"/>
                </a:cubicBezTo>
                <a:cubicBezTo>
                  <a:pt x="2013" y="742"/>
                  <a:pt x="2021" y="589"/>
                  <a:pt x="2046" y="440"/>
                </a:cubicBezTo>
                <a:cubicBezTo>
                  <a:pt x="2062" y="343"/>
                  <a:pt x="2074" y="174"/>
                  <a:pt x="2152" y="99"/>
                </a:cubicBezTo>
                <a:cubicBezTo>
                  <a:pt x="2167" y="61"/>
                  <a:pt x="2175" y="0"/>
                  <a:pt x="2249" y="75"/>
                </a:cubicBezTo>
                <a:cubicBezTo>
                  <a:pt x="2263" y="89"/>
                  <a:pt x="2305" y="233"/>
                  <a:pt x="2314" y="261"/>
                </a:cubicBezTo>
                <a:cubicBezTo>
                  <a:pt x="2328" y="919"/>
                  <a:pt x="2101" y="1030"/>
                  <a:pt x="2533" y="1097"/>
                </a:cubicBezTo>
                <a:cubicBezTo>
                  <a:pt x="2709" y="1090"/>
                  <a:pt x="2901" y="1131"/>
                  <a:pt x="3060" y="1056"/>
                </a:cubicBezTo>
                <a:cubicBezTo>
                  <a:pt x="3091" y="1041"/>
                  <a:pt x="3101" y="1000"/>
                  <a:pt x="3125" y="975"/>
                </a:cubicBezTo>
                <a:cubicBezTo>
                  <a:pt x="3157" y="893"/>
                  <a:pt x="3140" y="847"/>
                  <a:pt x="3206" y="780"/>
                </a:cubicBezTo>
                <a:cubicBezTo>
                  <a:pt x="3211" y="740"/>
                  <a:pt x="3218" y="699"/>
                  <a:pt x="3222" y="659"/>
                </a:cubicBezTo>
                <a:cubicBezTo>
                  <a:pt x="3252" y="378"/>
                  <a:pt x="3163" y="357"/>
                  <a:pt x="3287" y="407"/>
                </a:cubicBezTo>
                <a:cubicBezTo>
                  <a:pt x="3293" y="421"/>
                  <a:pt x="3296" y="435"/>
                  <a:pt x="3304" y="448"/>
                </a:cubicBezTo>
                <a:cubicBezTo>
                  <a:pt x="3310" y="458"/>
                  <a:pt x="3324" y="461"/>
                  <a:pt x="3328" y="472"/>
                </a:cubicBezTo>
                <a:cubicBezTo>
                  <a:pt x="3338" y="503"/>
                  <a:pt x="3339" y="537"/>
                  <a:pt x="3344" y="569"/>
                </a:cubicBezTo>
                <a:cubicBezTo>
                  <a:pt x="3352" y="685"/>
                  <a:pt x="3358" y="802"/>
                  <a:pt x="3368" y="918"/>
                </a:cubicBezTo>
                <a:cubicBezTo>
                  <a:pt x="3368" y="921"/>
                  <a:pt x="3392" y="1093"/>
                  <a:pt x="3409" y="1105"/>
                </a:cubicBezTo>
                <a:cubicBezTo>
                  <a:pt x="3440" y="1127"/>
                  <a:pt x="3485" y="1116"/>
                  <a:pt x="3523" y="1121"/>
                </a:cubicBezTo>
                <a:cubicBezTo>
                  <a:pt x="3563" y="1116"/>
                  <a:pt x="3604" y="1114"/>
                  <a:pt x="3644" y="1105"/>
                </a:cubicBezTo>
                <a:cubicBezTo>
                  <a:pt x="3692" y="1095"/>
                  <a:pt x="3737" y="897"/>
                  <a:pt x="3750" y="845"/>
                </a:cubicBezTo>
                <a:cubicBezTo>
                  <a:pt x="3760" y="757"/>
                  <a:pt x="3747" y="577"/>
                  <a:pt x="3831" y="521"/>
                </a:cubicBezTo>
                <a:cubicBezTo>
                  <a:pt x="3836" y="532"/>
                  <a:pt x="3840" y="543"/>
                  <a:pt x="3847" y="553"/>
                </a:cubicBezTo>
                <a:cubicBezTo>
                  <a:pt x="3854" y="562"/>
                  <a:pt x="3870" y="566"/>
                  <a:pt x="3871" y="578"/>
                </a:cubicBezTo>
                <a:cubicBezTo>
                  <a:pt x="3884" y="745"/>
                  <a:pt x="3876" y="914"/>
                  <a:pt x="3888" y="1081"/>
                </a:cubicBezTo>
                <a:cubicBezTo>
                  <a:pt x="3890" y="1109"/>
                  <a:pt x="3907" y="1134"/>
                  <a:pt x="3912" y="1162"/>
                </a:cubicBezTo>
                <a:cubicBezTo>
                  <a:pt x="3916" y="1183"/>
                  <a:pt x="3912" y="1205"/>
                  <a:pt x="3912" y="1227"/>
                </a:cubicBezTo>
              </a:path>
            </a:pathLst>
          </a:custGeom>
          <a:noFill/>
          <a:ln w="317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45" name="Rectangle 37">
            <a:extLst>
              <a:ext uri="{FF2B5EF4-FFF2-40B4-BE49-F238E27FC236}">
                <a16:creationId xmlns:a16="http://schemas.microsoft.com/office/drawing/2014/main" id="{F3A39326-8CEB-BEC9-8AAF-525E2B899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143000"/>
          </a:xfrm>
          <a:noFill/>
        </p:spPr>
        <p:txBody>
          <a:bodyPr/>
          <a:lstStyle/>
          <a:p>
            <a:pPr eaLnBrk="1" hangingPunct="1"/>
            <a:r>
              <a:rPr lang="en-US" altLang="pt-BR" sz="2800" b="1" u="sng" dirty="0" err="1"/>
              <a:t>Colaboradores</a:t>
            </a:r>
            <a:br>
              <a:rPr lang="en-US" altLang="pt-BR" sz="2800" b="1" dirty="0"/>
            </a:br>
            <a:r>
              <a:rPr lang="en-US" altLang="pt-BR" sz="2800" b="1" dirty="0" err="1">
                <a:solidFill>
                  <a:srgbClr val="990033"/>
                </a:solidFill>
              </a:rPr>
              <a:t>Risco</a:t>
            </a:r>
            <a:r>
              <a:rPr lang="en-US" altLang="pt-BR" sz="2800" b="1" dirty="0">
                <a:solidFill>
                  <a:srgbClr val="990033"/>
                </a:solidFill>
              </a:rPr>
              <a:t>: </a:t>
            </a:r>
            <a:r>
              <a:rPr lang="en-US" altLang="pt-BR" sz="2800" b="1" dirty="0" err="1">
                <a:solidFill>
                  <a:srgbClr val="990033"/>
                </a:solidFill>
              </a:rPr>
              <a:t>projeto</a:t>
            </a:r>
            <a:r>
              <a:rPr lang="en-US" altLang="pt-BR" sz="2800" b="1" dirty="0">
                <a:solidFill>
                  <a:srgbClr val="990033"/>
                </a:solidFill>
              </a:rPr>
              <a:t> com </a:t>
            </a:r>
            <a:r>
              <a:rPr lang="en-US" altLang="pt-BR" sz="2800" b="1" dirty="0" err="1">
                <a:solidFill>
                  <a:srgbClr val="990033"/>
                </a:solidFill>
              </a:rPr>
              <a:t>elevadíssimo</a:t>
            </a:r>
            <a:r>
              <a:rPr lang="en-US" altLang="pt-BR" sz="2800" b="1" dirty="0">
                <a:solidFill>
                  <a:srgbClr val="990033"/>
                </a:solidFill>
              </a:rPr>
              <a:t> </a:t>
            </a:r>
            <a:r>
              <a:rPr lang="en-US" altLang="pt-BR" sz="2800" b="1" dirty="0" err="1">
                <a:solidFill>
                  <a:srgbClr val="990033"/>
                </a:solidFill>
              </a:rPr>
              <a:t>potencial</a:t>
            </a:r>
            <a:r>
              <a:rPr lang="en-US" altLang="pt-BR" sz="2800" b="1" dirty="0">
                <a:solidFill>
                  <a:srgbClr val="990033"/>
                </a:solidFill>
              </a:rPr>
              <a:t> de </a:t>
            </a:r>
            <a:r>
              <a:rPr lang="en-US" altLang="pt-BR" sz="2800" b="1" dirty="0" err="1">
                <a:solidFill>
                  <a:srgbClr val="990033"/>
                </a:solidFill>
              </a:rPr>
              <a:t>acidentes</a:t>
            </a:r>
            <a:r>
              <a:rPr lang="en-US" altLang="pt-BR" sz="2800" b="1" dirty="0">
                <a:solidFill>
                  <a:srgbClr val="990033"/>
                </a:solidFill>
              </a:rPr>
              <a:t> com </a:t>
            </a:r>
            <a:r>
              <a:rPr lang="en-US" altLang="pt-BR" sz="2800" b="1" dirty="0" err="1">
                <a:solidFill>
                  <a:srgbClr val="990033"/>
                </a:solidFill>
              </a:rPr>
              <a:t>colaboradores</a:t>
            </a:r>
            <a:endParaRPr lang="en-US" altLang="pt-BR" sz="28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>
            <a:extLst>
              <a:ext uri="{FF2B5EF4-FFF2-40B4-BE49-F238E27FC236}">
                <a16:creationId xmlns:a16="http://schemas.microsoft.com/office/drawing/2014/main" id="{81527740-9214-A6A2-439D-9080C2B9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D31BC1-C266-4EED-8278-F9577F0A8007}" type="slidenum">
              <a:rPr lang="en-US" altLang="pt-BR" sz="1400"/>
              <a:pPr/>
              <a:t>29</a:t>
            </a:fld>
            <a:endParaRPr lang="en-US" altLang="pt-BR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D28400E-A0AA-140B-57C6-5D312FBC3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pt-B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Postura</a:t>
            </a:r>
            <a:r>
              <a:rPr lang="en-US" alt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Frente</a:t>
            </a:r>
            <a:r>
              <a:rPr lang="en-US" alt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en-US" alt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Riscos</a:t>
            </a:r>
            <a:endParaRPr lang="en-US" alt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C79703B-BA3F-9103-AC8E-E15B2D13D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4832350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pt-BR" sz="2800" b="1" i="1" u="sng" dirty="0" err="1"/>
              <a:t>Reduzir</a:t>
            </a:r>
            <a:endParaRPr lang="en-US" altLang="pt-BR" sz="2800" b="1" i="1" u="sng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pt-BR" sz="2400" dirty="0" err="1"/>
              <a:t>Reduzir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probabilidade</a:t>
            </a:r>
            <a:r>
              <a:rPr lang="en-US" altLang="pt-BR" sz="2400" dirty="0"/>
              <a:t> que </a:t>
            </a:r>
            <a:r>
              <a:rPr lang="en-US" altLang="pt-BR" sz="2400" dirty="0" err="1"/>
              <a:t>aconteça</a:t>
            </a:r>
            <a:r>
              <a:rPr lang="en-US" altLang="pt-BR" sz="2400" dirty="0"/>
              <a:t> um </a:t>
            </a:r>
            <a:r>
              <a:rPr lang="en-US" altLang="pt-BR" sz="2400" dirty="0" err="1"/>
              <a:t>determinado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evento</a:t>
            </a:r>
            <a:r>
              <a:rPr lang="en-US" altLang="pt-BR" sz="2400" dirty="0"/>
              <a:t>;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pt-BR" sz="2400" dirty="0" err="1"/>
              <a:t>Reduzir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impacto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caso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evento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ocorra</a:t>
            </a:r>
            <a:r>
              <a:rPr lang="en-US" altLang="pt-BR" sz="2400" dirty="0"/>
              <a:t>;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pt-BR" sz="2800" b="1" i="1" u="sng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pt-BR" sz="2800" b="1" i="1" u="sng" dirty="0" err="1"/>
              <a:t>Transfer</a:t>
            </a:r>
            <a:r>
              <a:rPr lang="en-US" altLang="pt-BR" sz="2800" dirty="0" err="1"/>
              <a:t>ir</a:t>
            </a:r>
            <a:endParaRPr lang="en-US" altLang="pt-BR" sz="28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altLang="pt-BR" sz="2400" dirty="0" err="1"/>
              <a:t>Transferir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custo</a:t>
            </a:r>
            <a:r>
              <a:rPr lang="en-US" altLang="pt-BR" sz="2400" dirty="0"/>
              <a:t> de um </a:t>
            </a:r>
            <a:r>
              <a:rPr lang="en-US" altLang="pt-BR" sz="2400" dirty="0" err="1"/>
              <a:t>determinado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evento</a:t>
            </a:r>
            <a:r>
              <a:rPr lang="en-US" altLang="pt-BR" sz="2400" dirty="0"/>
              <a:t> para outros </a:t>
            </a:r>
            <a:r>
              <a:rPr lang="en-US" altLang="pt-BR" sz="2400" dirty="0" err="1"/>
              <a:t>agentes</a:t>
            </a:r>
            <a:r>
              <a:rPr lang="en-US" altLang="pt-BR" sz="2400" dirty="0"/>
              <a:t>;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pt-BR" sz="2800" b="1" i="1" u="sng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pt-BR" sz="2800" b="1" i="1" u="sng" dirty="0" err="1"/>
              <a:t>Evitar</a:t>
            </a:r>
            <a:endParaRPr lang="en-US" altLang="pt-BR" sz="2800" b="1" i="1" u="sng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altLang="pt-BR" sz="2400" dirty="0" err="1"/>
              <a:t>Não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assumir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determinados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tipos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riscos</a:t>
            </a:r>
            <a:r>
              <a:rPr lang="en-US" altLang="pt-BR" sz="2400" dirty="0"/>
              <a:t>;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pt-BR" sz="2800" b="1" i="1" u="sng" dirty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pt-BR" sz="2800" b="1" i="1" u="sng" dirty="0" err="1"/>
              <a:t>Não</a:t>
            </a:r>
            <a:r>
              <a:rPr lang="en-US" altLang="pt-BR" sz="2800" b="1" i="1" u="sng" dirty="0"/>
              <a:t> </a:t>
            </a:r>
            <a:r>
              <a:rPr lang="en-US" altLang="pt-BR" sz="2800" b="1" i="1" u="sng" dirty="0" err="1"/>
              <a:t>fazer</a:t>
            </a:r>
            <a:r>
              <a:rPr lang="en-US" altLang="pt-BR" sz="2800" b="1" i="1" u="sng" dirty="0"/>
              <a:t> nada</a:t>
            </a:r>
            <a:r>
              <a:rPr lang="en-US" altLang="pt-BR" sz="2800" dirty="0"/>
              <a:t>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 startAt="5"/>
            </a:pPr>
            <a:r>
              <a:rPr lang="en-US" altLang="pt-BR" sz="2400" dirty="0" err="1"/>
              <a:t>Não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gerencie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risco</a:t>
            </a:r>
            <a:r>
              <a:rPr lang="en-US" altLang="pt-BR" sz="2400" dirty="0"/>
              <a:t> e </a:t>
            </a:r>
            <a:r>
              <a:rPr lang="en-US" altLang="pt-BR" sz="2400" dirty="0" err="1"/>
              <a:t>esteja</a:t>
            </a:r>
            <a:r>
              <a:rPr lang="en-US" altLang="pt-BR" sz="2400" dirty="0"/>
              <a:t> pronto para </a:t>
            </a:r>
            <a:r>
              <a:rPr lang="en-US" altLang="pt-BR" sz="2400" dirty="0" err="1"/>
              <a:t>arcar</a:t>
            </a:r>
            <a:r>
              <a:rPr lang="en-US" altLang="pt-BR" sz="2400" dirty="0"/>
              <a:t> com as </a:t>
            </a:r>
            <a:r>
              <a:rPr lang="en-US" altLang="pt-BR" sz="2400" dirty="0" err="1"/>
              <a:t>consequências</a:t>
            </a:r>
            <a:endParaRPr lang="en-US" alt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332656"/>
            <a:ext cx="7488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Times New Roman" pitchFamily="18" charset="0"/>
                <a:cs typeface="Times New Roman" pitchFamily="18" charset="0"/>
              </a:rPr>
              <a:t>Trajetória Realizada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6585C58-2050-497C-E5DD-971974A6C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360841"/>
              </p:ext>
            </p:extLst>
          </p:nvPr>
        </p:nvGraphicFramePr>
        <p:xfrm>
          <a:off x="1115616" y="1196752"/>
          <a:ext cx="68407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to 7"/>
          <p:cNvCxnSpPr/>
          <p:nvPr/>
        </p:nvCxnSpPr>
        <p:spPr>
          <a:xfrm flipV="1">
            <a:off x="7524328" y="1772816"/>
            <a:ext cx="0" cy="288032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11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96F34-1D6D-BB7D-D120-FC6162FD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Gestão de Riscos: Abordagem de Opções- </a:t>
            </a:r>
            <a:r>
              <a:rPr lang="pt-B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Upside</a:t>
            </a: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Risk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57616B3-1DA8-7AE0-A8F9-0EACC46ACEAA}"/>
              </a:ext>
            </a:extLst>
          </p:cNvPr>
          <p:cNvCxnSpPr/>
          <p:nvPr/>
        </p:nvCxnSpPr>
        <p:spPr>
          <a:xfrm>
            <a:off x="1835696" y="2060848"/>
            <a:ext cx="0" cy="38884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C58E745-2129-FA1A-80E8-9EDF933A0035}"/>
              </a:ext>
            </a:extLst>
          </p:cNvPr>
          <p:cNvCxnSpPr/>
          <p:nvPr/>
        </p:nvCxnSpPr>
        <p:spPr>
          <a:xfrm>
            <a:off x="1835696" y="3933056"/>
            <a:ext cx="63367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797D229-D2DF-0CBE-D797-B060245B46A3}"/>
              </a:ext>
            </a:extLst>
          </p:cNvPr>
          <p:cNvCxnSpPr/>
          <p:nvPr/>
        </p:nvCxnSpPr>
        <p:spPr>
          <a:xfrm>
            <a:off x="1835696" y="4509120"/>
            <a:ext cx="273630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D283722-C367-27D6-F0ED-AB1294C7BC24}"/>
              </a:ext>
            </a:extLst>
          </p:cNvPr>
          <p:cNvCxnSpPr/>
          <p:nvPr/>
        </p:nvCxnSpPr>
        <p:spPr>
          <a:xfrm flipV="1">
            <a:off x="4567950" y="1988840"/>
            <a:ext cx="2736304" cy="252028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8C3A5A3-0F6E-4198-BA29-932127393A51}"/>
              </a:ext>
            </a:extLst>
          </p:cNvPr>
          <p:cNvSpPr txBox="1"/>
          <p:nvPr/>
        </p:nvSpPr>
        <p:spPr>
          <a:xfrm>
            <a:off x="7124727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Preço Spot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74ACBEF-E801-4E1F-BA2A-A31E76121906}"/>
              </a:ext>
            </a:extLst>
          </p:cNvPr>
          <p:cNvSpPr txBox="1"/>
          <p:nvPr/>
        </p:nvSpPr>
        <p:spPr>
          <a:xfrm>
            <a:off x="4139952" y="3374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Preço Strike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DF52F1C-D020-5786-0E82-3950C04E5CDA}"/>
              </a:ext>
            </a:extLst>
          </p:cNvPr>
          <p:cNvSpPr txBox="1"/>
          <p:nvPr/>
        </p:nvSpPr>
        <p:spPr>
          <a:xfrm>
            <a:off x="1619672" y="1619508"/>
            <a:ext cx="194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Opção de Compra</a:t>
            </a:r>
          </a:p>
        </p:txBody>
      </p:sp>
    </p:spTree>
    <p:extLst>
      <p:ext uri="{BB962C8B-B14F-4D97-AF65-F5344CB8AC3E}">
        <p14:creationId xmlns:p14="http://schemas.microsoft.com/office/powerpoint/2010/main" val="1177544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5">
            <a:extLst>
              <a:ext uri="{FF2B5EF4-FFF2-40B4-BE49-F238E27FC236}">
                <a16:creationId xmlns:a16="http://schemas.microsoft.com/office/drawing/2014/main" id="{348EA8A9-0A79-68AC-E5A1-DF8B8E16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3E70B3-E634-44DF-9D4F-20693D883A36}" type="slidenum">
              <a:rPr lang="en-US" altLang="pt-BR" sz="1400"/>
              <a:pPr/>
              <a:t>31</a:t>
            </a:fld>
            <a:endParaRPr lang="en-US" altLang="pt-BR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0469760-A86D-1824-26AB-A9CDDF138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en-US" altLang="pt-B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Gerenciar</a:t>
            </a:r>
            <a:r>
              <a:rPr lang="en-US" alt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Riscos</a:t>
            </a:r>
            <a:r>
              <a:rPr lang="en-US" alt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050E155-92C5-E7D4-7EEF-239C01B84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15374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 1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pt-B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Identificar</a:t>
            </a:r>
            <a:r>
              <a:rPr lang="en-US" altLang="pt-B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altLang="pt-B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riscos</a:t>
            </a:r>
            <a:r>
              <a:rPr lang="en-US" altLang="pt-B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assumidos</a:t>
            </a:r>
            <a:endParaRPr lang="en-US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 2:  </a:t>
            </a:r>
            <a:r>
              <a:rPr lang="en-US" altLang="pt-B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Avalie</a:t>
            </a:r>
            <a:endParaRPr lang="en-US" altLang="pt-BR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probabilidade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ocorrência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Quais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consequências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endParaRPr lang="en-US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 3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pt-B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Postura</a:t>
            </a:r>
            <a:r>
              <a:rPr lang="en-US" altLang="pt-B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frente</a:t>
            </a:r>
            <a:r>
              <a:rPr lang="en-US" altLang="pt-B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pt-B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risco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reduzir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transferir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evitar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gerenciar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alguma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combinação</a:t>
            </a:r>
            <a:endParaRPr lang="en-US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 4:  </a:t>
            </a:r>
            <a:r>
              <a:rPr lang="en-US" altLang="pt-B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Implementar</a:t>
            </a:r>
            <a:endParaRPr lang="en-US" altLang="pt-BR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 5:  </a:t>
            </a:r>
            <a:r>
              <a:rPr lang="en-US" altLang="pt-BR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Controle</a:t>
            </a:r>
            <a:endParaRPr lang="en-US" altLang="pt-BR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Monitore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estratégias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gerenciamento</a:t>
            </a:r>
            <a:r>
              <a:rPr lang="en-US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riscos</a:t>
            </a:r>
            <a:endParaRPr lang="en-US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D1B30ED-F684-4984-8706-87671049E1A2}"/>
              </a:ext>
            </a:extLst>
          </p:cNvPr>
          <p:cNvSpPr txBox="1"/>
          <p:nvPr/>
        </p:nvSpPr>
        <p:spPr>
          <a:xfrm>
            <a:off x="867128" y="814439"/>
            <a:ext cx="74295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Desmembrando o CPV</a:t>
            </a:r>
          </a:p>
          <a:p>
            <a:pPr algn="ctr"/>
            <a:endParaRPr lang="pt-BR" sz="2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119267"/>
              </p:ext>
            </p:extLst>
          </p:nvPr>
        </p:nvGraphicFramePr>
        <p:xfrm>
          <a:off x="323529" y="1196752"/>
          <a:ext cx="8640958" cy="5184576"/>
        </p:xfrm>
        <a:graphic>
          <a:graphicData uri="http://schemas.openxmlformats.org/drawingml/2006/table">
            <a:tbl>
              <a:tblPr/>
              <a:tblGrid>
                <a:gridCol w="551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 inicial de produtos em fabricação, 1 de janeiro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Custo de produção durante o ano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Materiais diretos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 inicial, 1 de janeiro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 Compras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Materiais diretos disponíveis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Estoque final de materiais diretos, 31 de dezembro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Materiais diretos utilizados na produção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 Mão-de-obra direta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 Custos indiretos de fabricação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1.850.000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Custos de produção incorridos durante o ano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3.400.000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Custo total dos produtos em fabricação durante o ano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3.750.000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Estoque final de produtos em fabricação, 31 de dezembro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Custo dos produtos fabricados durante o ano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3.350.000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 Estoque inicial de produtos acabados, 1 de janeiro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Produtos acabados disponíveis para venda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4.270.000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 Estoque final de produtos acabados, 31 de dezembro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1.460.000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(=) Custo dos produtos vendidos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2.810.000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3F6ACCC6-D03E-2856-74C8-EC61594549B5}"/>
              </a:ext>
            </a:extLst>
          </p:cNvPr>
          <p:cNvSpPr txBox="1">
            <a:spLocks/>
          </p:cNvSpPr>
          <p:nvPr/>
        </p:nvSpPr>
        <p:spPr>
          <a:xfrm>
            <a:off x="827584" y="260650"/>
            <a:ext cx="7772400" cy="57019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Voltando ao Exemplo da Simulação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1944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8A5E1-5595-B59C-B7A9-84C00A4DA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958551"/>
          </a:xfrm>
        </p:spPr>
        <p:txBody>
          <a:bodyPr>
            <a:normAutofit/>
          </a:bodyPr>
          <a:lstStyle/>
          <a:p>
            <a:r>
              <a:rPr lang="pt-BR"/>
              <a:t>Componentes do CPV</a:t>
            </a:r>
            <a:endParaRPr 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76D4B3A-5417-5540-CE1B-92380022E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706109"/>
              </p:ext>
            </p:extLst>
          </p:nvPr>
        </p:nvGraphicFramePr>
        <p:xfrm>
          <a:off x="467544" y="1628799"/>
          <a:ext cx="8132440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263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4">
            <a:extLst>
              <a:ext uri="{FF2B5EF4-FFF2-40B4-BE49-F238E27FC236}">
                <a16:creationId xmlns:a16="http://schemas.microsoft.com/office/drawing/2014/main" id="{2E6F88D2-FD77-14C8-1A1A-F0E49E13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49058F-ACAF-4631-B193-BA4109957DC7}" type="slidenum">
              <a:rPr lang="en-US" altLang="pt-BR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pt-BR" sz="1400" dirty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262C53B-C647-4854-BC2B-677FF6F31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04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b="1" dirty="0" err="1"/>
              <a:t>Probabilidade</a:t>
            </a:r>
            <a:r>
              <a:rPr lang="en-US" altLang="pt-BR" b="1" dirty="0"/>
              <a:t> do </a:t>
            </a:r>
            <a:r>
              <a:rPr lang="en-US" altLang="pt-BR" b="1" dirty="0" err="1"/>
              <a:t>Evento</a:t>
            </a:r>
            <a:r>
              <a:rPr lang="en-US" altLang="pt-BR" b="1" dirty="0"/>
              <a:t> Versus </a:t>
            </a:r>
            <a:r>
              <a:rPr lang="en-US" altLang="pt-BR" b="1" dirty="0" err="1"/>
              <a:t>Impacto</a:t>
            </a:r>
            <a:r>
              <a:rPr lang="en-US" altLang="pt-BR" b="1" dirty="0"/>
              <a:t> </a:t>
            </a:r>
            <a:r>
              <a:rPr lang="en-US" altLang="pt-BR" b="1" dirty="0" err="1"/>
              <a:t>Potencial</a:t>
            </a:r>
            <a:endParaRPr lang="en-US" altLang="pt-BR" b="1" dirty="0"/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F3C9BCF2-8383-49B8-3233-AD5B3083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5334000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 Box 4">
            <a:extLst>
              <a:ext uri="{FF2B5EF4-FFF2-40B4-BE49-F238E27FC236}">
                <a16:creationId xmlns:a16="http://schemas.microsoft.com/office/drawing/2014/main" id="{0F17CE48-3AFA-E44A-F883-396F418C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251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2800" b="1" dirty="0" err="1"/>
              <a:t>Probabilidade</a:t>
            </a:r>
            <a:r>
              <a:rPr lang="en-US" altLang="pt-BR" sz="2800" b="1" dirty="0"/>
              <a:t> do </a:t>
            </a:r>
            <a:r>
              <a:rPr lang="en-US" altLang="pt-BR" sz="2800" b="1" dirty="0" err="1"/>
              <a:t>Evento</a:t>
            </a:r>
            <a:endParaRPr lang="en-US" altLang="pt-BR" sz="2800" b="1" dirty="0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BF1309E5-D97F-2C15-A4EF-17735EE6A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576888"/>
            <a:ext cx="312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2800" b="1" dirty="0" err="1"/>
              <a:t>Impacto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Potencial</a:t>
            </a:r>
            <a:endParaRPr lang="en-US" altLang="pt-BR" sz="2800" b="1" dirty="0"/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770010C1-ACEA-816C-516E-83CB3AE5A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731167"/>
            <a:ext cx="19812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2500" b="1" i="1" dirty="0" err="1">
                <a:solidFill>
                  <a:srgbClr val="990000"/>
                </a:solidFill>
              </a:rPr>
              <a:t>Relação</a:t>
            </a:r>
            <a:r>
              <a:rPr lang="en-US" altLang="pt-BR" sz="2500" b="1" i="1" dirty="0">
                <a:solidFill>
                  <a:srgbClr val="990000"/>
                </a:solidFill>
              </a:rPr>
              <a:t> </a:t>
            </a:r>
            <a:r>
              <a:rPr lang="en-US" altLang="pt-BR" sz="2500" b="1" i="1" dirty="0" err="1">
                <a:solidFill>
                  <a:srgbClr val="990000"/>
                </a:solidFill>
              </a:rPr>
              <a:t>custo-benefício</a:t>
            </a:r>
            <a:endParaRPr lang="en-US" altLang="pt-BR" sz="2500" b="1" i="1" dirty="0">
              <a:solidFill>
                <a:srgbClr val="990000"/>
              </a:solidFill>
            </a:endParaRP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B06233CF-59A1-BA6B-8B9E-51777877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930650"/>
            <a:ext cx="2286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2800" b="1" i="1" dirty="0" err="1">
                <a:solidFill>
                  <a:srgbClr val="990000"/>
                </a:solidFill>
              </a:rPr>
              <a:t>Ação</a:t>
            </a:r>
            <a:r>
              <a:rPr lang="en-US" altLang="pt-BR" sz="2800" b="1" i="1" dirty="0">
                <a:solidFill>
                  <a:srgbClr val="990000"/>
                </a:solidFill>
              </a:rPr>
              <a:t> </a:t>
            </a:r>
            <a:r>
              <a:rPr lang="en-US" altLang="pt-BR" sz="2800" b="1" i="1" dirty="0" err="1">
                <a:solidFill>
                  <a:srgbClr val="990000"/>
                </a:solidFill>
              </a:rPr>
              <a:t>não</a:t>
            </a:r>
            <a:r>
              <a:rPr lang="en-US" altLang="pt-BR" sz="2800" b="1" i="1" dirty="0">
                <a:solidFill>
                  <a:srgbClr val="990000"/>
                </a:solidFill>
              </a:rPr>
              <a:t> </a:t>
            </a:r>
            <a:r>
              <a:rPr lang="en-US" altLang="pt-BR" sz="2800" b="1" i="1" dirty="0" err="1">
                <a:solidFill>
                  <a:srgbClr val="990000"/>
                </a:solidFill>
              </a:rPr>
              <a:t>requerida</a:t>
            </a:r>
            <a:endParaRPr lang="en-US" altLang="pt-BR" sz="2800" b="1" i="1" dirty="0">
              <a:solidFill>
                <a:srgbClr val="990000"/>
              </a:solidFill>
            </a:endParaRP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F0468E0D-768B-2B08-CDEC-A31936A97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949450"/>
            <a:ext cx="2286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2800" b="1" i="1" dirty="0" err="1">
                <a:solidFill>
                  <a:srgbClr val="990000"/>
                </a:solidFill>
              </a:rPr>
              <a:t>Ação</a:t>
            </a:r>
            <a:r>
              <a:rPr lang="en-US" altLang="pt-BR" sz="2800" b="1" i="1" dirty="0">
                <a:solidFill>
                  <a:srgbClr val="990000"/>
                </a:solidFill>
              </a:rPr>
              <a:t> </a:t>
            </a:r>
            <a:r>
              <a:rPr lang="en-US" altLang="pt-BR" sz="2800" b="1" i="1" dirty="0" err="1">
                <a:solidFill>
                  <a:srgbClr val="990000"/>
                </a:solidFill>
              </a:rPr>
              <a:t>Imediata</a:t>
            </a:r>
            <a:endParaRPr lang="en-US" altLang="pt-BR" sz="2800" b="1" i="1" dirty="0">
              <a:solidFill>
                <a:srgbClr val="990000"/>
              </a:solidFill>
            </a:endParaRP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E67B3831-FF40-8592-F903-EA2A9C93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886200"/>
            <a:ext cx="2286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2800" b="1" i="1" dirty="0" err="1">
                <a:solidFill>
                  <a:srgbClr val="990000"/>
                </a:solidFill>
              </a:rPr>
              <a:t>Acão</a:t>
            </a:r>
            <a:r>
              <a:rPr lang="en-US" altLang="pt-BR" sz="2800" b="1" i="1" dirty="0">
                <a:solidFill>
                  <a:srgbClr val="990000"/>
                </a:solidFill>
              </a:rPr>
              <a:t> </a:t>
            </a:r>
            <a:r>
              <a:rPr lang="en-US" altLang="pt-BR" sz="2800" b="1" i="1" dirty="0" err="1">
                <a:solidFill>
                  <a:srgbClr val="990000"/>
                </a:solidFill>
              </a:rPr>
              <a:t>Requerida</a:t>
            </a:r>
            <a:endParaRPr lang="en-US" altLang="pt-BR" sz="2800" b="1" i="1" dirty="0">
              <a:solidFill>
                <a:srgbClr val="990000"/>
              </a:solidFill>
            </a:endParaRPr>
          </a:p>
        </p:txBody>
      </p:sp>
      <p:grpSp>
        <p:nvGrpSpPr>
          <p:cNvPr id="34826" name="Group 10">
            <a:extLst>
              <a:ext uri="{FF2B5EF4-FFF2-40B4-BE49-F238E27FC236}">
                <a16:creationId xmlns:a16="http://schemas.microsoft.com/office/drawing/2014/main" id="{64E46472-9C59-A9C8-6E89-C3398A84E5F8}"/>
              </a:ext>
            </a:extLst>
          </p:cNvPr>
          <p:cNvGrpSpPr>
            <a:grpSpLocks/>
          </p:cNvGrpSpPr>
          <p:nvPr/>
        </p:nvGrpSpPr>
        <p:grpSpPr bwMode="auto">
          <a:xfrm>
            <a:off x="3484563" y="5051437"/>
            <a:ext cx="5410200" cy="519113"/>
            <a:chOff x="2208" y="3120"/>
            <a:chExt cx="3408" cy="327"/>
          </a:xfrm>
        </p:grpSpPr>
        <p:sp>
          <p:nvSpPr>
            <p:cNvPr id="36881" name="Text Box 11">
              <a:extLst>
                <a:ext uri="{FF2B5EF4-FFF2-40B4-BE49-F238E27FC236}">
                  <a16:creationId xmlns:a16="http://schemas.microsoft.com/office/drawing/2014/main" id="{401AB2BF-CF4F-CD0C-8562-79E1D236A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120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pt-BR" sz="2800" dirty="0" err="1"/>
                <a:t>Baixo</a:t>
              </a:r>
              <a:endParaRPr lang="en-US" altLang="pt-BR" sz="2800" dirty="0"/>
            </a:p>
          </p:txBody>
        </p:sp>
        <p:sp>
          <p:nvSpPr>
            <p:cNvPr id="36882" name="Text Box 12">
              <a:extLst>
                <a:ext uri="{FF2B5EF4-FFF2-40B4-BE49-F238E27FC236}">
                  <a16:creationId xmlns:a16="http://schemas.microsoft.com/office/drawing/2014/main" id="{D77B71DD-476A-3B75-F0B9-A60AC8D9A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120"/>
              <a:ext cx="15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pt-BR" sz="2800" dirty="0"/>
                <a:t>Alto</a:t>
              </a:r>
            </a:p>
          </p:txBody>
        </p:sp>
        <p:sp>
          <p:nvSpPr>
            <p:cNvPr id="36883" name="Line 13">
              <a:extLst>
                <a:ext uri="{FF2B5EF4-FFF2-40B4-BE49-F238E27FC236}">
                  <a16:creationId xmlns:a16="http://schemas.microsoft.com/office/drawing/2014/main" id="{451C0DFD-22A4-376D-001D-C04F46527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31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4830" name="Group 14">
            <a:extLst>
              <a:ext uri="{FF2B5EF4-FFF2-40B4-BE49-F238E27FC236}">
                <a16:creationId xmlns:a16="http://schemas.microsoft.com/office/drawing/2014/main" id="{2189AE95-18DE-9942-75C3-2588955F440E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2133600"/>
            <a:ext cx="1524000" cy="2613025"/>
            <a:chOff x="1235" y="1344"/>
            <a:chExt cx="960" cy="1646"/>
          </a:xfrm>
        </p:grpSpPr>
        <p:sp>
          <p:nvSpPr>
            <p:cNvPr id="36878" name="Text Box 15">
              <a:extLst>
                <a:ext uri="{FF2B5EF4-FFF2-40B4-BE49-F238E27FC236}">
                  <a16:creationId xmlns:a16="http://schemas.microsoft.com/office/drawing/2014/main" id="{3D427FF5-958D-0099-F7D1-06FF5BBAE8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34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pt-BR" sz="2800" dirty="0"/>
                <a:t>Alta</a:t>
              </a:r>
            </a:p>
          </p:txBody>
        </p:sp>
        <p:sp>
          <p:nvSpPr>
            <p:cNvPr id="36879" name="Text Box 16">
              <a:extLst>
                <a:ext uri="{FF2B5EF4-FFF2-40B4-BE49-F238E27FC236}">
                  <a16:creationId xmlns:a16="http://schemas.microsoft.com/office/drawing/2014/main" id="{07EE320D-78F7-FD0C-29C6-55899F6A1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702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pt-BR" sz="2400" dirty="0" err="1"/>
                <a:t>Baixa</a:t>
              </a:r>
              <a:endParaRPr lang="en-US" altLang="pt-BR" sz="2400" dirty="0"/>
            </a:p>
          </p:txBody>
        </p:sp>
        <p:sp>
          <p:nvSpPr>
            <p:cNvPr id="36880" name="Line 17">
              <a:extLst>
                <a:ext uri="{FF2B5EF4-FFF2-40B4-BE49-F238E27FC236}">
                  <a16:creationId xmlns:a16="http://schemas.microsoft.com/office/drawing/2014/main" id="{513CF54F-D435-A62F-AE2F-2C1FD0FAF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77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  <p:bldP spid="34821" grpId="0" autoUpdateAnimBg="0"/>
      <p:bldP spid="34822" grpId="0" autoUpdateAnimBg="0"/>
      <p:bldP spid="34823" grpId="0" autoUpdateAnimBg="0"/>
      <p:bldP spid="34824" grpId="0" autoUpdateAnimBg="0"/>
      <p:bldP spid="3482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1FB02-CC7B-99A2-D1F6-950AB26B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Implementação e Controle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948DB0-124D-80F4-56D2-09355B074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38" y="1332738"/>
            <a:ext cx="7773924" cy="4192524"/>
          </a:xfrm>
          <a:prstGeom prst="rect">
            <a:avLst/>
          </a:pr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255B31E1-C61D-9F9A-6571-F07717013CD9}"/>
              </a:ext>
            </a:extLst>
          </p:cNvPr>
          <p:cNvGrpSpPr>
            <a:grpSpLocks/>
          </p:cNvGrpSpPr>
          <p:nvPr/>
        </p:nvGrpSpPr>
        <p:grpSpPr bwMode="auto">
          <a:xfrm>
            <a:off x="3740767" y="2062462"/>
            <a:ext cx="2209800" cy="2311400"/>
            <a:chOff x="2332" y="1808"/>
            <a:chExt cx="1392" cy="1456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B77928A-1FD2-CC3F-6CF2-C99777473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808"/>
              <a:ext cx="1266" cy="1442"/>
            </a:xfrm>
            <a:custGeom>
              <a:avLst/>
              <a:gdLst>
                <a:gd name="T0" fmla="*/ 6 w 3701"/>
                <a:gd name="T1" fmla="*/ 475 h 4334"/>
                <a:gd name="T2" fmla="*/ 15 w 3701"/>
                <a:gd name="T3" fmla="*/ 470 h 4334"/>
                <a:gd name="T4" fmla="*/ 23 w 3701"/>
                <a:gd name="T5" fmla="*/ 463 h 4334"/>
                <a:gd name="T6" fmla="*/ 31 w 3701"/>
                <a:gd name="T7" fmla="*/ 455 h 4334"/>
                <a:gd name="T8" fmla="*/ 40 w 3701"/>
                <a:gd name="T9" fmla="*/ 445 h 4334"/>
                <a:gd name="T10" fmla="*/ 48 w 3701"/>
                <a:gd name="T11" fmla="*/ 434 h 4334"/>
                <a:gd name="T12" fmla="*/ 56 w 3701"/>
                <a:gd name="T13" fmla="*/ 420 h 4334"/>
                <a:gd name="T14" fmla="*/ 64 w 3701"/>
                <a:gd name="T15" fmla="*/ 404 h 4334"/>
                <a:gd name="T16" fmla="*/ 72 w 3701"/>
                <a:gd name="T17" fmla="*/ 387 h 4334"/>
                <a:gd name="T18" fmla="*/ 81 w 3701"/>
                <a:gd name="T19" fmla="*/ 367 h 4334"/>
                <a:gd name="T20" fmla="*/ 89 w 3701"/>
                <a:gd name="T21" fmla="*/ 345 h 4334"/>
                <a:gd name="T22" fmla="*/ 97 w 3701"/>
                <a:gd name="T23" fmla="*/ 320 h 4334"/>
                <a:gd name="T24" fmla="*/ 106 w 3701"/>
                <a:gd name="T25" fmla="*/ 294 h 4334"/>
                <a:gd name="T26" fmla="*/ 113 w 3701"/>
                <a:gd name="T27" fmla="*/ 266 h 4334"/>
                <a:gd name="T28" fmla="*/ 122 w 3701"/>
                <a:gd name="T29" fmla="*/ 237 h 4334"/>
                <a:gd name="T30" fmla="*/ 130 w 3701"/>
                <a:gd name="T31" fmla="*/ 208 h 4334"/>
                <a:gd name="T32" fmla="*/ 138 w 3701"/>
                <a:gd name="T33" fmla="*/ 177 h 4334"/>
                <a:gd name="T34" fmla="*/ 147 w 3701"/>
                <a:gd name="T35" fmla="*/ 148 h 4334"/>
                <a:gd name="T36" fmla="*/ 154 w 3701"/>
                <a:gd name="T37" fmla="*/ 119 h 4334"/>
                <a:gd name="T38" fmla="*/ 163 w 3701"/>
                <a:gd name="T39" fmla="*/ 92 h 4334"/>
                <a:gd name="T40" fmla="*/ 171 w 3701"/>
                <a:gd name="T41" fmla="*/ 68 h 4334"/>
                <a:gd name="T42" fmla="*/ 179 w 3701"/>
                <a:gd name="T43" fmla="*/ 46 h 4334"/>
                <a:gd name="T44" fmla="*/ 188 w 3701"/>
                <a:gd name="T45" fmla="*/ 28 h 4334"/>
                <a:gd name="T46" fmla="*/ 195 w 3701"/>
                <a:gd name="T47" fmla="*/ 14 h 4334"/>
                <a:gd name="T48" fmla="*/ 204 w 3701"/>
                <a:gd name="T49" fmla="*/ 5 h 4334"/>
                <a:gd name="T50" fmla="*/ 213 w 3701"/>
                <a:gd name="T51" fmla="*/ 0 h 4334"/>
                <a:gd name="T52" fmla="*/ 220 w 3701"/>
                <a:gd name="T53" fmla="*/ 1 h 4334"/>
                <a:gd name="T54" fmla="*/ 229 w 3701"/>
                <a:gd name="T55" fmla="*/ 6 h 4334"/>
                <a:gd name="T56" fmla="*/ 236 w 3701"/>
                <a:gd name="T57" fmla="*/ 17 h 4334"/>
                <a:gd name="T58" fmla="*/ 245 w 3701"/>
                <a:gd name="T59" fmla="*/ 31 h 4334"/>
                <a:gd name="T60" fmla="*/ 254 w 3701"/>
                <a:gd name="T61" fmla="*/ 50 h 4334"/>
                <a:gd name="T62" fmla="*/ 261 w 3701"/>
                <a:gd name="T63" fmla="*/ 72 h 4334"/>
                <a:gd name="T64" fmla="*/ 270 w 3701"/>
                <a:gd name="T65" fmla="*/ 97 h 4334"/>
                <a:gd name="T66" fmla="*/ 277 w 3701"/>
                <a:gd name="T67" fmla="*/ 125 h 4334"/>
                <a:gd name="T68" fmla="*/ 286 w 3701"/>
                <a:gd name="T69" fmla="*/ 154 h 4334"/>
                <a:gd name="T70" fmla="*/ 295 w 3701"/>
                <a:gd name="T71" fmla="*/ 183 h 4334"/>
                <a:gd name="T72" fmla="*/ 302 w 3701"/>
                <a:gd name="T73" fmla="*/ 214 h 4334"/>
                <a:gd name="T74" fmla="*/ 311 w 3701"/>
                <a:gd name="T75" fmla="*/ 243 h 4334"/>
                <a:gd name="T76" fmla="*/ 320 w 3701"/>
                <a:gd name="T77" fmla="*/ 272 h 4334"/>
                <a:gd name="T78" fmla="*/ 327 w 3701"/>
                <a:gd name="T79" fmla="*/ 299 h 4334"/>
                <a:gd name="T80" fmla="*/ 336 w 3701"/>
                <a:gd name="T81" fmla="*/ 325 h 4334"/>
                <a:gd name="T82" fmla="*/ 343 w 3701"/>
                <a:gd name="T83" fmla="*/ 349 h 4334"/>
                <a:gd name="T84" fmla="*/ 352 w 3701"/>
                <a:gd name="T85" fmla="*/ 371 h 4334"/>
                <a:gd name="T86" fmla="*/ 361 w 3701"/>
                <a:gd name="T87" fmla="*/ 390 h 4334"/>
                <a:gd name="T88" fmla="*/ 368 w 3701"/>
                <a:gd name="T89" fmla="*/ 408 h 4334"/>
                <a:gd name="T90" fmla="*/ 377 w 3701"/>
                <a:gd name="T91" fmla="*/ 423 h 4334"/>
                <a:gd name="T92" fmla="*/ 384 w 3701"/>
                <a:gd name="T93" fmla="*/ 436 h 4334"/>
                <a:gd name="T94" fmla="*/ 393 w 3701"/>
                <a:gd name="T95" fmla="*/ 447 h 4334"/>
                <a:gd name="T96" fmla="*/ 402 w 3701"/>
                <a:gd name="T97" fmla="*/ 456 h 4334"/>
                <a:gd name="T98" fmla="*/ 409 w 3701"/>
                <a:gd name="T99" fmla="*/ 464 h 4334"/>
                <a:gd name="T100" fmla="*/ 418 w 3701"/>
                <a:gd name="T101" fmla="*/ 471 h 4334"/>
                <a:gd name="T102" fmla="*/ 427 w 3701"/>
                <a:gd name="T103" fmla="*/ 476 h 43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01" h="4334">
                  <a:moveTo>
                    <a:pt x="0" y="4326"/>
                  </a:moveTo>
                  <a:lnTo>
                    <a:pt x="18" y="4319"/>
                  </a:lnTo>
                  <a:lnTo>
                    <a:pt x="27" y="4310"/>
                  </a:lnTo>
                  <a:lnTo>
                    <a:pt x="45" y="4302"/>
                  </a:lnTo>
                  <a:lnTo>
                    <a:pt x="55" y="4294"/>
                  </a:lnTo>
                  <a:lnTo>
                    <a:pt x="73" y="4285"/>
                  </a:lnTo>
                  <a:lnTo>
                    <a:pt x="82" y="4274"/>
                  </a:lnTo>
                  <a:lnTo>
                    <a:pt x="102" y="4265"/>
                  </a:lnTo>
                  <a:lnTo>
                    <a:pt x="111" y="4255"/>
                  </a:lnTo>
                  <a:lnTo>
                    <a:pt x="129" y="4243"/>
                  </a:lnTo>
                  <a:lnTo>
                    <a:pt x="138" y="4232"/>
                  </a:lnTo>
                  <a:lnTo>
                    <a:pt x="157" y="4221"/>
                  </a:lnTo>
                  <a:lnTo>
                    <a:pt x="166" y="4209"/>
                  </a:lnTo>
                  <a:lnTo>
                    <a:pt x="184" y="4195"/>
                  </a:lnTo>
                  <a:lnTo>
                    <a:pt x="193" y="4183"/>
                  </a:lnTo>
                  <a:lnTo>
                    <a:pt x="212" y="4170"/>
                  </a:lnTo>
                  <a:lnTo>
                    <a:pt x="221" y="4155"/>
                  </a:lnTo>
                  <a:lnTo>
                    <a:pt x="239" y="4140"/>
                  </a:lnTo>
                  <a:lnTo>
                    <a:pt x="258" y="4125"/>
                  </a:lnTo>
                  <a:lnTo>
                    <a:pt x="267" y="4109"/>
                  </a:lnTo>
                  <a:lnTo>
                    <a:pt x="285" y="4092"/>
                  </a:lnTo>
                  <a:lnTo>
                    <a:pt x="294" y="4076"/>
                  </a:lnTo>
                  <a:lnTo>
                    <a:pt x="314" y="4058"/>
                  </a:lnTo>
                  <a:lnTo>
                    <a:pt x="323" y="4040"/>
                  </a:lnTo>
                  <a:lnTo>
                    <a:pt x="340" y="4021"/>
                  </a:lnTo>
                  <a:lnTo>
                    <a:pt x="351" y="4002"/>
                  </a:lnTo>
                  <a:lnTo>
                    <a:pt x="369" y="3981"/>
                  </a:lnTo>
                  <a:lnTo>
                    <a:pt x="378" y="3960"/>
                  </a:lnTo>
                  <a:lnTo>
                    <a:pt x="397" y="3939"/>
                  </a:lnTo>
                  <a:lnTo>
                    <a:pt x="406" y="3917"/>
                  </a:lnTo>
                  <a:lnTo>
                    <a:pt x="424" y="3893"/>
                  </a:lnTo>
                  <a:lnTo>
                    <a:pt x="433" y="3871"/>
                  </a:lnTo>
                  <a:lnTo>
                    <a:pt x="452" y="3845"/>
                  </a:lnTo>
                  <a:lnTo>
                    <a:pt x="461" y="3820"/>
                  </a:lnTo>
                  <a:lnTo>
                    <a:pt x="479" y="3795"/>
                  </a:lnTo>
                  <a:lnTo>
                    <a:pt x="488" y="3768"/>
                  </a:lnTo>
                  <a:lnTo>
                    <a:pt x="508" y="3741"/>
                  </a:lnTo>
                  <a:lnTo>
                    <a:pt x="517" y="3713"/>
                  </a:lnTo>
                  <a:lnTo>
                    <a:pt x="534" y="3683"/>
                  </a:lnTo>
                  <a:lnTo>
                    <a:pt x="545" y="3653"/>
                  </a:lnTo>
                  <a:lnTo>
                    <a:pt x="563" y="3623"/>
                  </a:lnTo>
                  <a:lnTo>
                    <a:pt x="581" y="3592"/>
                  </a:lnTo>
                  <a:lnTo>
                    <a:pt x="590" y="3559"/>
                  </a:lnTo>
                  <a:lnTo>
                    <a:pt x="609" y="3527"/>
                  </a:lnTo>
                  <a:lnTo>
                    <a:pt x="618" y="3494"/>
                  </a:lnTo>
                  <a:lnTo>
                    <a:pt x="636" y="3458"/>
                  </a:lnTo>
                  <a:lnTo>
                    <a:pt x="646" y="3424"/>
                  </a:lnTo>
                  <a:lnTo>
                    <a:pt x="664" y="3387"/>
                  </a:lnTo>
                  <a:lnTo>
                    <a:pt x="673" y="3351"/>
                  </a:lnTo>
                  <a:lnTo>
                    <a:pt x="693" y="3312"/>
                  </a:lnTo>
                  <a:lnTo>
                    <a:pt x="702" y="3273"/>
                  </a:lnTo>
                  <a:lnTo>
                    <a:pt x="719" y="3235"/>
                  </a:lnTo>
                  <a:lnTo>
                    <a:pt x="728" y="3194"/>
                  </a:lnTo>
                  <a:lnTo>
                    <a:pt x="748" y="3154"/>
                  </a:lnTo>
                  <a:lnTo>
                    <a:pt x="757" y="3113"/>
                  </a:lnTo>
                  <a:lnTo>
                    <a:pt x="775" y="3069"/>
                  </a:lnTo>
                  <a:lnTo>
                    <a:pt x="784" y="3026"/>
                  </a:lnTo>
                  <a:lnTo>
                    <a:pt x="803" y="2983"/>
                  </a:lnTo>
                  <a:lnTo>
                    <a:pt x="812" y="2938"/>
                  </a:lnTo>
                  <a:lnTo>
                    <a:pt x="830" y="2894"/>
                  </a:lnTo>
                  <a:lnTo>
                    <a:pt x="839" y="2847"/>
                  </a:lnTo>
                  <a:lnTo>
                    <a:pt x="858" y="2800"/>
                  </a:lnTo>
                  <a:lnTo>
                    <a:pt x="876" y="2754"/>
                  </a:lnTo>
                  <a:lnTo>
                    <a:pt x="885" y="2706"/>
                  </a:lnTo>
                  <a:lnTo>
                    <a:pt x="904" y="2657"/>
                  </a:lnTo>
                  <a:lnTo>
                    <a:pt x="913" y="2608"/>
                  </a:lnTo>
                  <a:lnTo>
                    <a:pt x="931" y="2559"/>
                  </a:lnTo>
                  <a:lnTo>
                    <a:pt x="942" y="2508"/>
                  </a:lnTo>
                  <a:lnTo>
                    <a:pt x="960" y="2457"/>
                  </a:lnTo>
                  <a:lnTo>
                    <a:pt x="969" y="2405"/>
                  </a:lnTo>
                  <a:lnTo>
                    <a:pt x="987" y="2354"/>
                  </a:lnTo>
                  <a:lnTo>
                    <a:pt x="997" y="2302"/>
                  </a:lnTo>
                  <a:lnTo>
                    <a:pt x="1015" y="2250"/>
                  </a:lnTo>
                  <a:lnTo>
                    <a:pt x="1024" y="2197"/>
                  </a:lnTo>
                  <a:lnTo>
                    <a:pt x="1043" y="2143"/>
                  </a:lnTo>
                  <a:lnTo>
                    <a:pt x="1052" y="2091"/>
                  </a:lnTo>
                  <a:lnTo>
                    <a:pt x="1070" y="2036"/>
                  </a:lnTo>
                  <a:lnTo>
                    <a:pt x="1079" y="1982"/>
                  </a:lnTo>
                  <a:lnTo>
                    <a:pt x="1098" y="1929"/>
                  </a:lnTo>
                  <a:lnTo>
                    <a:pt x="1107" y="1875"/>
                  </a:lnTo>
                  <a:lnTo>
                    <a:pt x="1125" y="1820"/>
                  </a:lnTo>
                  <a:lnTo>
                    <a:pt x="1134" y="1766"/>
                  </a:lnTo>
                  <a:lnTo>
                    <a:pt x="1154" y="1711"/>
                  </a:lnTo>
                  <a:lnTo>
                    <a:pt x="1163" y="1657"/>
                  </a:lnTo>
                  <a:lnTo>
                    <a:pt x="1180" y="1602"/>
                  </a:lnTo>
                  <a:lnTo>
                    <a:pt x="1200" y="1549"/>
                  </a:lnTo>
                  <a:lnTo>
                    <a:pt x="1209" y="1495"/>
                  </a:lnTo>
                  <a:lnTo>
                    <a:pt x="1227" y="1442"/>
                  </a:lnTo>
                  <a:lnTo>
                    <a:pt x="1237" y="1388"/>
                  </a:lnTo>
                  <a:lnTo>
                    <a:pt x="1255" y="1334"/>
                  </a:lnTo>
                  <a:lnTo>
                    <a:pt x="1264" y="1282"/>
                  </a:lnTo>
                  <a:lnTo>
                    <a:pt x="1282" y="1229"/>
                  </a:lnTo>
                  <a:lnTo>
                    <a:pt x="1292" y="1178"/>
                  </a:lnTo>
                  <a:lnTo>
                    <a:pt x="1310" y="1126"/>
                  </a:lnTo>
                  <a:lnTo>
                    <a:pt x="1319" y="1075"/>
                  </a:lnTo>
                  <a:lnTo>
                    <a:pt x="1339" y="1025"/>
                  </a:lnTo>
                  <a:lnTo>
                    <a:pt x="1348" y="975"/>
                  </a:lnTo>
                  <a:lnTo>
                    <a:pt x="1365" y="926"/>
                  </a:lnTo>
                  <a:lnTo>
                    <a:pt x="1374" y="879"/>
                  </a:lnTo>
                  <a:lnTo>
                    <a:pt x="1394" y="831"/>
                  </a:lnTo>
                  <a:lnTo>
                    <a:pt x="1403" y="785"/>
                  </a:lnTo>
                  <a:lnTo>
                    <a:pt x="1421" y="740"/>
                  </a:lnTo>
                  <a:lnTo>
                    <a:pt x="1430" y="695"/>
                  </a:lnTo>
                  <a:lnTo>
                    <a:pt x="1449" y="651"/>
                  </a:lnTo>
                  <a:lnTo>
                    <a:pt x="1458" y="609"/>
                  </a:lnTo>
                  <a:lnTo>
                    <a:pt x="1476" y="567"/>
                  </a:lnTo>
                  <a:lnTo>
                    <a:pt x="1495" y="527"/>
                  </a:lnTo>
                  <a:lnTo>
                    <a:pt x="1504" y="488"/>
                  </a:lnTo>
                  <a:lnTo>
                    <a:pt x="1522" y="450"/>
                  </a:lnTo>
                  <a:lnTo>
                    <a:pt x="1531" y="414"/>
                  </a:lnTo>
                  <a:lnTo>
                    <a:pt x="1551" y="378"/>
                  </a:lnTo>
                  <a:lnTo>
                    <a:pt x="1559" y="345"/>
                  </a:lnTo>
                  <a:lnTo>
                    <a:pt x="1577" y="313"/>
                  </a:lnTo>
                  <a:lnTo>
                    <a:pt x="1588" y="281"/>
                  </a:lnTo>
                  <a:lnTo>
                    <a:pt x="1606" y="252"/>
                  </a:lnTo>
                  <a:lnTo>
                    <a:pt x="1615" y="223"/>
                  </a:lnTo>
                  <a:lnTo>
                    <a:pt x="1634" y="196"/>
                  </a:lnTo>
                  <a:lnTo>
                    <a:pt x="1643" y="173"/>
                  </a:lnTo>
                  <a:lnTo>
                    <a:pt x="1661" y="149"/>
                  </a:lnTo>
                  <a:lnTo>
                    <a:pt x="1670" y="127"/>
                  </a:lnTo>
                  <a:lnTo>
                    <a:pt x="1689" y="107"/>
                  </a:lnTo>
                  <a:lnTo>
                    <a:pt x="1698" y="88"/>
                  </a:lnTo>
                  <a:lnTo>
                    <a:pt x="1716" y="71"/>
                  </a:lnTo>
                  <a:lnTo>
                    <a:pt x="1725" y="57"/>
                  </a:lnTo>
                  <a:lnTo>
                    <a:pt x="1744" y="43"/>
                  </a:lnTo>
                  <a:lnTo>
                    <a:pt x="1753" y="31"/>
                  </a:lnTo>
                  <a:lnTo>
                    <a:pt x="1771" y="22"/>
                  </a:lnTo>
                  <a:lnTo>
                    <a:pt x="1782" y="13"/>
                  </a:lnTo>
                  <a:lnTo>
                    <a:pt x="1800" y="7"/>
                  </a:lnTo>
                  <a:lnTo>
                    <a:pt x="1818" y="3"/>
                  </a:lnTo>
                  <a:lnTo>
                    <a:pt x="1827" y="0"/>
                  </a:lnTo>
                  <a:lnTo>
                    <a:pt x="1846" y="0"/>
                  </a:lnTo>
                  <a:lnTo>
                    <a:pt x="1855" y="0"/>
                  </a:lnTo>
                  <a:lnTo>
                    <a:pt x="1873" y="3"/>
                  </a:lnTo>
                  <a:lnTo>
                    <a:pt x="1883" y="7"/>
                  </a:lnTo>
                  <a:lnTo>
                    <a:pt x="1901" y="13"/>
                  </a:lnTo>
                  <a:lnTo>
                    <a:pt x="1910" y="22"/>
                  </a:lnTo>
                  <a:lnTo>
                    <a:pt x="1929" y="31"/>
                  </a:lnTo>
                  <a:lnTo>
                    <a:pt x="1938" y="43"/>
                  </a:lnTo>
                  <a:lnTo>
                    <a:pt x="1956" y="57"/>
                  </a:lnTo>
                  <a:lnTo>
                    <a:pt x="1965" y="71"/>
                  </a:lnTo>
                  <a:lnTo>
                    <a:pt x="1985" y="88"/>
                  </a:lnTo>
                  <a:lnTo>
                    <a:pt x="1994" y="107"/>
                  </a:lnTo>
                  <a:lnTo>
                    <a:pt x="2012" y="127"/>
                  </a:lnTo>
                  <a:lnTo>
                    <a:pt x="2020" y="149"/>
                  </a:lnTo>
                  <a:lnTo>
                    <a:pt x="2040" y="173"/>
                  </a:lnTo>
                  <a:lnTo>
                    <a:pt x="2049" y="196"/>
                  </a:lnTo>
                  <a:lnTo>
                    <a:pt x="2067" y="223"/>
                  </a:lnTo>
                  <a:lnTo>
                    <a:pt x="2077" y="252"/>
                  </a:lnTo>
                  <a:lnTo>
                    <a:pt x="2095" y="281"/>
                  </a:lnTo>
                  <a:lnTo>
                    <a:pt x="2113" y="313"/>
                  </a:lnTo>
                  <a:lnTo>
                    <a:pt x="2122" y="345"/>
                  </a:lnTo>
                  <a:lnTo>
                    <a:pt x="2141" y="378"/>
                  </a:lnTo>
                  <a:lnTo>
                    <a:pt x="2150" y="414"/>
                  </a:lnTo>
                  <a:lnTo>
                    <a:pt x="2168" y="450"/>
                  </a:lnTo>
                  <a:lnTo>
                    <a:pt x="2179" y="488"/>
                  </a:lnTo>
                  <a:lnTo>
                    <a:pt x="2197" y="527"/>
                  </a:lnTo>
                  <a:lnTo>
                    <a:pt x="2206" y="567"/>
                  </a:lnTo>
                  <a:lnTo>
                    <a:pt x="2223" y="609"/>
                  </a:lnTo>
                  <a:lnTo>
                    <a:pt x="2234" y="651"/>
                  </a:lnTo>
                  <a:lnTo>
                    <a:pt x="2252" y="695"/>
                  </a:lnTo>
                  <a:lnTo>
                    <a:pt x="2261" y="740"/>
                  </a:lnTo>
                  <a:lnTo>
                    <a:pt x="2280" y="785"/>
                  </a:lnTo>
                  <a:lnTo>
                    <a:pt x="2289" y="831"/>
                  </a:lnTo>
                  <a:lnTo>
                    <a:pt x="2307" y="879"/>
                  </a:lnTo>
                  <a:lnTo>
                    <a:pt x="2316" y="926"/>
                  </a:lnTo>
                  <a:lnTo>
                    <a:pt x="2335" y="975"/>
                  </a:lnTo>
                  <a:lnTo>
                    <a:pt x="2344" y="1025"/>
                  </a:lnTo>
                  <a:lnTo>
                    <a:pt x="2362" y="1075"/>
                  </a:lnTo>
                  <a:lnTo>
                    <a:pt x="2371" y="1126"/>
                  </a:lnTo>
                  <a:lnTo>
                    <a:pt x="2391" y="1178"/>
                  </a:lnTo>
                  <a:lnTo>
                    <a:pt x="2408" y="1229"/>
                  </a:lnTo>
                  <a:lnTo>
                    <a:pt x="2417" y="1282"/>
                  </a:lnTo>
                  <a:lnTo>
                    <a:pt x="2437" y="1334"/>
                  </a:lnTo>
                  <a:lnTo>
                    <a:pt x="2446" y="1388"/>
                  </a:lnTo>
                  <a:lnTo>
                    <a:pt x="2464" y="1442"/>
                  </a:lnTo>
                  <a:lnTo>
                    <a:pt x="2474" y="1495"/>
                  </a:lnTo>
                  <a:lnTo>
                    <a:pt x="2492" y="1549"/>
                  </a:lnTo>
                  <a:lnTo>
                    <a:pt x="2501" y="1602"/>
                  </a:lnTo>
                  <a:lnTo>
                    <a:pt x="2519" y="1657"/>
                  </a:lnTo>
                  <a:lnTo>
                    <a:pt x="2529" y="1711"/>
                  </a:lnTo>
                  <a:lnTo>
                    <a:pt x="2547" y="1766"/>
                  </a:lnTo>
                  <a:lnTo>
                    <a:pt x="2556" y="1820"/>
                  </a:lnTo>
                  <a:lnTo>
                    <a:pt x="2576" y="1875"/>
                  </a:lnTo>
                  <a:lnTo>
                    <a:pt x="2584" y="1929"/>
                  </a:lnTo>
                  <a:lnTo>
                    <a:pt x="2602" y="1982"/>
                  </a:lnTo>
                  <a:lnTo>
                    <a:pt x="2611" y="2036"/>
                  </a:lnTo>
                  <a:lnTo>
                    <a:pt x="2631" y="2091"/>
                  </a:lnTo>
                  <a:lnTo>
                    <a:pt x="2640" y="2143"/>
                  </a:lnTo>
                  <a:lnTo>
                    <a:pt x="2658" y="2197"/>
                  </a:lnTo>
                  <a:lnTo>
                    <a:pt x="2667" y="2250"/>
                  </a:lnTo>
                  <a:lnTo>
                    <a:pt x="2686" y="2302"/>
                  </a:lnTo>
                  <a:lnTo>
                    <a:pt x="2695" y="2354"/>
                  </a:lnTo>
                  <a:lnTo>
                    <a:pt x="2713" y="2405"/>
                  </a:lnTo>
                  <a:lnTo>
                    <a:pt x="2732" y="2457"/>
                  </a:lnTo>
                  <a:lnTo>
                    <a:pt x="2741" y="2508"/>
                  </a:lnTo>
                  <a:lnTo>
                    <a:pt x="2759" y="2559"/>
                  </a:lnTo>
                  <a:lnTo>
                    <a:pt x="2769" y="2608"/>
                  </a:lnTo>
                  <a:lnTo>
                    <a:pt x="2787" y="2657"/>
                  </a:lnTo>
                  <a:lnTo>
                    <a:pt x="2796" y="2706"/>
                  </a:lnTo>
                  <a:lnTo>
                    <a:pt x="2814" y="2754"/>
                  </a:lnTo>
                  <a:lnTo>
                    <a:pt x="2825" y="2800"/>
                  </a:lnTo>
                  <a:lnTo>
                    <a:pt x="2843" y="2847"/>
                  </a:lnTo>
                  <a:lnTo>
                    <a:pt x="2852" y="2894"/>
                  </a:lnTo>
                  <a:lnTo>
                    <a:pt x="2871" y="2938"/>
                  </a:lnTo>
                  <a:lnTo>
                    <a:pt x="2880" y="2983"/>
                  </a:lnTo>
                  <a:lnTo>
                    <a:pt x="2898" y="3026"/>
                  </a:lnTo>
                  <a:lnTo>
                    <a:pt x="2907" y="3069"/>
                  </a:lnTo>
                  <a:lnTo>
                    <a:pt x="2926" y="3113"/>
                  </a:lnTo>
                  <a:lnTo>
                    <a:pt x="2935" y="3154"/>
                  </a:lnTo>
                  <a:lnTo>
                    <a:pt x="2953" y="3194"/>
                  </a:lnTo>
                  <a:lnTo>
                    <a:pt x="2962" y="3235"/>
                  </a:lnTo>
                  <a:lnTo>
                    <a:pt x="2981" y="3273"/>
                  </a:lnTo>
                  <a:lnTo>
                    <a:pt x="2990" y="3312"/>
                  </a:lnTo>
                  <a:lnTo>
                    <a:pt x="3008" y="3351"/>
                  </a:lnTo>
                  <a:lnTo>
                    <a:pt x="3028" y="3387"/>
                  </a:lnTo>
                  <a:lnTo>
                    <a:pt x="3037" y="3424"/>
                  </a:lnTo>
                  <a:lnTo>
                    <a:pt x="3054" y="3458"/>
                  </a:lnTo>
                  <a:lnTo>
                    <a:pt x="3063" y="3494"/>
                  </a:lnTo>
                  <a:lnTo>
                    <a:pt x="3083" y="3527"/>
                  </a:lnTo>
                  <a:lnTo>
                    <a:pt x="3092" y="3559"/>
                  </a:lnTo>
                  <a:lnTo>
                    <a:pt x="3110" y="3592"/>
                  </a:lnTo>
                  <a:lnTo>
                    <a:pt x="3120" y="3623"/>
                  </a:lnTo>
                  <a:lnTo>
                    <a:pt x="3138" y="3653"/>
                  </a:lnTo>
                  <a:lnTo>
                    <a:pt x="3147" y="3683"/>
                  </a:lnTo>
                  <a:lnTo>
                    <a:pt x="3166" y="3713"/>
                  </a:lnTo>
                  <a:lnTo>
                    <a:pt x="3175" y="3741"/>
                  </a:lnTo>
                  <a:lnTo>
                    <a:pt x="3193" y="3768"/>
                  </a:lnTo>
                  <a:lnTo>
                    <a:pt x="3202" y="3795"/>
                  </a:lnTo>
                  <a:lnTo>
                    <a:pt x="3222" y="3820"/>
                  </a:lnTo>
                  <a:lnTo>
                    <a:pt x="3231" y="3845"/>
                  </a:lnTo>
                  <a:lnTo>
                    <a:pt x="3248" y="3871"/>
                  </a:lnTo>
                  <a:lnTo>
                    <a:pt x="3257" y="3893"/>
                  </a:lnTo>
                  <a:lnTo>
                    <a:pt x="3277" y="3917"/>
                  </a:lnTo>
                  <a:lnTo>
                    <a:pt x="3286" y="3939"/>
                  </a:lnTo>
                  <a:lnTo>
                    <a:pt x="3304" y="3960"/>
                  </a:lnTo>
                  <a:lnTo>
                    <a:pt x="3314" y="3981"/>
                  </a:lnTo>
                  <a:lnTo>
                    <a:pt x="3332" y="4002"/>
                  </a:lnTo>
                  <a:lnTo>
                    <a:pt x="3350" y="4021"/>
                  </a:lnTo>
                  <a:lnTo>
                    <a:pt x="3359" y="4040"/>
                  </a:lnTo>
                  <a:lnTo>
                    <a:pt x="3378" y="4058"/>
                  </a:lnTo>
                  <a:lnTo>
                    <a:pt x="3387" y="4076"/>
                  </a:lnTo>
                  <a:lnTo>
                    <a:pt x="3405" y="4092"/>
                  </a:lnTo>
                  <a:lnTo>
                    <a:pt x="3416" y="4109"/>
                  </a:lnTo>
                  <a:lnTo>
                    <a:pt x="3433" y="4125"/>
                  </a:lnTo>
                  <a:lnTo>
                    <a:pt x="3442" y="4140"/>
                  </a:lnTo>
                  <a:lnTo>
                    <a:pt x="3462" y="4155"/>
                  </a:lnTo>
                  <a:lnTo>
                    <a:pt x="3471" y="4170"/>
                  </a:lnTo>
                  <a:lnTo>
                    <a:pt x="3489" y="4183"/>
                  </a:lnTo>
                  <a:lnTo>
                    <a:pt x="3498" y="4195"/>
                  </a:lnTo>
                  <a:lnTo>
                    <a:pt x="3517" y="4209"/>
                  </a:lnTo>
                  <a:lnTo>
                    <a:pt x="3526" y="4221"/>
                  </a:lnTo>
                  <a:lnTo>
                    <a:pt x="3544" y="4232"/>
                  </a:lnTo>
                  <a:lnTo>
                    <a:pt x="3553" y="4243"/>
                  </a:lnTo>
                  <a:lnTo>
                    <a:pt x="3572" y="4255"/>
                  </a:lnTo>
                  <a:lnTo>
                    <a:pt x="3581" y="4265"/>
                  </a:lnTo>
                  <a:lnTo>
                    <a:pt x="3599" y="4274"/>
                  </a:lnTo>
                  <a:lnTo>
                    <a:pt x="3608" y="4285"/>
                  </a:lnTo>
                  <a:lnTo>
                    <a:pt x="3627" y="4294"/>
                  </a:lnTo>
                  <a:lnTo>
                    <a:pt x="3645" y="4302"/>
                  </a:lnTo>
                  <a:lnTo>
                    <a:pt x="3654" y="4310"/>
                  </a:lnTo>
                  <a:lnTo>
                    <a:pt x="3674" y="4319"/>
                  </a:lnTo>
                  <a:lnTo>
                    <a:pt x="3683" y="4326"/>
                  </a:lnTo>
                  <a:lnTo>
                    <a:pt x="3701" y="4334"/>
                  </a:lnTo>
                </a:path>
              </a:pathLst>
            </a:custGeom>
            <a:noFill/>
            <a:ln w="38100">
              <a:solidFill>
                <a:srgbClr val="81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8A791A2B-3935-189E-AE68-29F7F4FB7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" y="297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pt-BR" altLang="pt-BR" sz="2400" b="1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C94645FB-C606-40F0-3B0E-D92071E28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726" y="2581357"/>
            <a:ext cx="4340728" cy="1780186"/>
          </a:xfrm>
          <a:prstGeom prst="rect">
            <a:avLst/>
          </a:prstGeom>
        </p:spPr>
      </p:pic>
      <p:grpSp>
        <p:nvGrpSpPr>
          <p:cNvPr id="10" name="Group 11">
            <a:extLst>
              <a:ext uri="{FF2B5EF4-FFF2-40B4-BE49-F238E27FC236}">
                <a16:creationId xmlns:a16="http://schemas.microsoft.com/office/drawing/2014/main" id="{FE89589E-0E20-54E3-4AEE-1287BC75A609}"/>
              </a:ext>
            </a:extLst>
          </p:cNvPr>
          <p:cNvGrpSpPr>
            <a:grpSpLocks/>
          </p:cNvGrpSpPr>
          <p:nvPr/>
        </p:nvGrpSpPr>
        <p:grpSpPr bwMode="auto">
          <a:xfrm>
            <a:off x="1935090" y="3226181"/>
            <a:ext cx="6096000" cy="1219200"/>
            <a:chOff x="1184" y="2544"/>
            <a:chExt cx="3840" cy="768"/>
          </a:xfrm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FC9F6E8-AB1C-0AA0-BB52-F44F4513A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544"/>
              <a:ext cx="3840" cy="724"/>
            </a:xfrm>
            <a:custGeom>
              <a:avLst/>
              <a:gdLst>
                <a:gd name="T0" fmla="*/ 27 w 7966"/>
                <a:gd name="T1" fmla="*/ 158 h 3281"/>
                <a:gd name="T2" fmla="*/ 65 w 7966"/>
                <a:gd name="T3" fmla="*/ 156 h 3281"/>
                <a:gd name="T4" fmla="*/ 97 w 7966"/>
                <a:gd name="T5" fmla="*/ 154 h 3281"/>
                <a:gd name="T6" fmla="*/ 134 w 7966"/>
                <a:gd name="T7" fmla="*/ 152 h 3281"/>
                <a:gd name="T8" fmla="*/ 171 w 7966"/>
                <a:gd name="T9" fmla="*/ 148 h 3281"/>
                <a:gd name="T10" fmla="*/ 202 w 7966"/>
                <a:gd name="T11" fmla="*/ 144 h 3281"/>
                <a:gd name="T12" fmla="*/ 240 w 7966"/>
                <a:gd name="T13" fmla="*/ 140 h 3281"/>
                <a:gd name="T14" fmla="*/ 272 w 7966"/>
                <a:gd name="T15" fmla="*/ 135 h 3281"/>
                <a:gd name="T16" fmla="*/ 309 w 7966"/>
                <a:gd name="T17" fmla="*/ 129 h 3281"/>
                <a:gd name="T18" fmla="*/ 346 w 7966"/>
                <a:gd name="T19" fmla="*/ 122 h 3281"/>
                <a:gd name="T20" fmla="*/ 378 w 7966"/>
                <a:gd name="T21" fmla="*/ 115 h 3281"/>
                <a:gd name="T22" fmla="*/ 415 w 7966"/>
                <a:gd name="T23" fmla="*/ 107 h 3281"/>
                <a:gd name="T24" fmla="*/ 452 w 7966"/>
                <a:gd name="T25" fmla="*/ 98 h 3281"/>
                <a:gd name="T26" fmla="*/ 484 w 7966"/>
                <a:gd name="T27" fmla="*/ 89 h 3281"/>
                <a:gd name="T28" fmla="*/ 522 w 7966"/>
                <a:gd name="T29" fmla="*/ 79 h 3281"/>
                <a:gd name="T30" fmla="*/ 553 w 7966"/>
                <a:gd name="T31" fmla="*/ 69 h 3281"/>
                <a:gd name="T32" fmla="*/ 591 w 7966"/>
                <a:gd name="T33" fmla="*/ 59 h 3281"/>
                <a:gd name="T34" fmla="*/ 628 w 7966"/>
                <a:gd name="T35" fmla="*/ 49 h 3281"/>
                <a:gd name="T36" fmla="*/ 660 w 7966"/>
                <a:gd name="T37" fmla="*/ 40 h 3281"/>
                <a:gd name="T38" fmla="*/ 697 w 7966"/>
                <a:gd name="T39" fmla="*/ 31 h 3281"/>
                <a:gd name="T40" fmla="*/ 729 w 7966"/>
                <a:gd name="T41" fmla="*/ 23 h 3281"/>
                <a:gd name="T42" fmla="*/ 766 w 7966"/>
                <a:gd name="T43" fmla="*/ 15 h 3281"/>
                <a:gd name="T44" fmla="*/ 803 w 7966"/>
                <a:gd name="T45" fmla="*/ 9 h 3281"/>
                <a:gd name="T46" fmla="*/ 835 w 7966"/>
                <a:gd name="T47" fmla="*/ 5 h 3281"/>
                <a:gd name="T48" fmla="*/ 873 w 7966"/>
                <a:gd name="T49" fmla="*/ 2 h 3281"/>
                <a:gd name="T50" fmla="*/ 909 w 7966"/>
                <a:gd name="T51" fmla="*/ 0 h 3281"/>
                <a:gd name="T52" fmla="*/ 941 w 7966"/>
                <a:gd name="T53" fmla="*/ 0 h 3281"/>
                <a:gd name="T54" fmla="*/ 978 w 7966"/>
                <a:gd name="T55" fmla="*/ 2 h 3281"/>
                <a:gd name="T56" fmla="*/ 1011 w 7966"/>
                <a:gd name="T57" fmla="*/ 6 h 3281"/>
                <a:gd name="T58" fmla="*/ 1048 w 7966"/>
                <a:gd name="T59" fmla="*/ 10 h 3281"/>
                <a:gd name="T60" fmla="*/ 1085 w 7966"/>
                <a:gd name="T61" fmla="*/ 17 h 3281"/>
                <a:gd name="T62" fmla="*/ 1117 w 7966"/>
                <a:gd name="T63" fmla="*/ 24 h 3281"/>
                <a:gd name="T64" fmla="*/ 1154 w 7966"/>
                <a:gd name="T65" fmla="*/ 32 h 3281"/>
                <a:gd name="T66" fmla="*/ 1186 w 7966"/>
                <a:gd name="T67" fmla="*/ 41 h 3281"/>
                <a:gd name="T68" fmla="*/ 1223 w 7966"/>
                <a:gd name="T69" fmla="*/ 51 h 3281"/>
                <a:gd name="T70" fmla="*/ 1260 w 7966"/>
                <a:gd name="T71" fmla="*/ 61 h 3281"/>
                <a:gd name="T72" fmla="*/ 1292 w 7966"/>
                <a:gd name="T73" fmla="*/ 71 h 3281"/>
                <a:gd name="T74" fmla="*/ 1329 w 7966"/>
                <a:gd name="T75" fmla="*/ 81 h 3281"/>
                <a:gd name="T76" fmla="*/ 1366 w 7966"/>
                <a:gd name="T77" fmla="*/ 91 h 3281"/>
                <a:gd name="T78" fmla="*/ 1398 w 7966"/>
                <a:gd name="T79" fmla="*/ 100 h 3281"/>
                <a:gd name="T80" fmla="*/ 1436 w 7966"/>
                <a:gd name="T81" fmla="*/ 108 h 3281"/>
                <a:gd name="T82" fmla="*/ 1468 w 7966"/>
                <a:gd name="T83" fmla="*/ 116 h 3281"/>
                <a:gd name="T84" fmla="*/ 1504 w 7966"/>
                <a:gd name="T85" fmla="*/ 124 h 3281"/>
                <a:gd name="T86" fmla="*/ 1542 w 7966"/>
                <a:gd name="T87" fmla="*/ 130 h 3281"/>
                <a:gd name="T88" fmla="*/ 1574 w 7966"/>
                <a:gd name="T89" fmla="*/ 136 h 3281"/>
                <a:gd name="T90" fmla="*/ 1611 w 7966"/>
                <a:gd name="T91" fmla="*/ 141 h 3281"/>
                <a:gd name="T92" fmla="*/ 1643 w 7966"/>
                <a:gd name="T93" fmla="*/ 145 h 3281"/>
                <a:gd name="T94" fmla="*/ 1680 w 7966"/>
                <a:gd name="T95" fmla="*/ 149 h 3281"/>
                <a:gd name="T96" fmla="*/ 1717 w 7966"/>
                <a:gd name="T97" fmla="*/ 152 h 3281"/>
                <a:gd name="T98" fmla="*/ 1749 w 7966"/>
                <a:gd name="T99" fmla="*/ 155 h 3281"/>
                <a:gd name="T100" fmla="*/ 1786 w 7966"/>
                <a:gd name="T101" fmla="*/ 157 h 3281"/>
                <a:gd name="T102" fmla="*/ 1823 w 7966"/>
                <a:gd name="T103" fmla="*/ 159 h 32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966" h="3281">
                  <a:moveTo>
                    <a:pt x="0" y="3276"/>
                  </a:moveTo>
                  <a:lnTo>
                    <a:pt x="38" y="3270"/>
                  </a:lnTo>
                  <a:lnTo>
                    <a:pt x="58" y="3264"/>
                  </a:lnTo>
                  <a:lnTo>
                    <a:pt x="98" y="3257"/>
                  </a:lnTo>
                  <a:lnTo>
                    <a:pt x="117" y="3251"/>
                  </a:lnTo>
                  <a:lnTo>
                    <a:pt x="158" y="3243"/>
                  </a:lnTo>
                  <a:lnTo>
                    <a:pt x="177" y="3237"/>
                  </a:lnTo>
                  <a:lnTo>
                    <a:pt x="217" y="3230"/>
                  </a:lnTo>
                  <a:lnTo>
                    <a:pt x="237" y="3221"/>
                  </a:lnTo>
                  <a:lnTo>
                    <a:pt x="277" y="3214"/>
                  </a:lnTo>
                  <a:lnTo>
                    <a:pt x="296" y="3205"/>
                  </a:lnTo>
                  <a:lnTo>
                    <a:pt x="337" y="3196"/>
                  </a:lnTo>
                  <a:lnTo>
                    <a:pt x="356" y="3187"/>
                  </a:lnTo>
                  <a:lnTo>
                    <a:pt x="396" y="3178"/>
                  </a:lnTo>
                  <a:lnTo>
                    <a:pt x="416" y="3167"/>
                  </a:lnTo>
                  <a:lnTo>
                    <a:pt x="456" y="3157"/>
                  </a:lnTo>
                  <a:lnTo>
                    <a:pt x="476" y="3146"/>
                  </a:lnTo>
                  <a:lnTo>
                    <a:pt x="516" y="3135"/>
                  </a:lnTo>
                  <a:lnTo>
                    <a:pt x="555" y="3124"/>
                  </a:lnTo>
                  <a:lnTo>
                    <a:pt x="576" y="3112"/>
                  </a:lnTo>
                  <a:lnTo>
                    <a:pt x="614" y="3099"/>
                  </a:lnTo>
                  <a:lnTo>
                    <a:pt x="635" y="3087"/>
                  </a:lnTo>
                  <a:lnTo>
                    <a:pt x="674" y="3074"/>
                  </a:lnTo>
                  <a:lnTo>
                    <a:pt x="695" y="3059"/>
                  </a:lnTo>
                  <a:lnTo>
                    <a:pt x="734" y="3045"/>
                  </a:lnTo>
                  <a:lnTo>
                    <a:pt x="753" y="3030"/>
                  </a:lnTo>
                  <a:lnTo>
                    <a:pt x="793" y="3014"/>
                  </a:lnTo>
                  <a:lnTo>
                    <a:pt x="813" y="2999"/>
                  </a:lnTo>
                  <a:lnTo>
                    <a:pt x="853" y="2983"/>
                  </a:lnTo>
                  <a:lnTo>
                    <a:pt x="872" y="2966"/>
                  </a:lnTo>
                  <a:lnTo>
                    <a:pt x="913" y="2948"/>
                  </a:lnTo>
                  <a:lnTo>
                    <a:pt x="932" y="2931"/>
                  </a:lnTo>
                  <a:lnTo>
                    <a:pt x="972" y="2911"/>
                  </a:lnTo>
                  <a:lnTo>
                    <a:pt x="992" y="2893"/>
                  </a:lnTo>
                  <a:lnTo>
                    <a:pt x="1032" y="2874"/>
                  </a:lnTo>
                  <a:lnTo>
                    <a:pt x="1051" y="2853"/>
                  </a:lnTo>
                  <a:lnTo>
                    <a:pt x="1092" y="2832"/>
                  </a:lnTo>
                  <a:lnTo>
                    <a:pt x="1111" y="2811"/>
                  </a:lnTo>
                  <a:lnTo>
                    <a:pt x="1151" y="2789"/>
                  </a:lnTo>
                  <a:lnTo>
                    <a:pt x="1171" y="2767"/>
                  </a:lnTo>
                  <a:lnTo>
                    <a:pt x="1211" y="2743"/>
                  </a:lnTo>
                  <a:lnTo>
                    <a:pt x="1250" y="2719"/>
                  </a:lnTo>
                  <a:lnTo>
                    <a:pt x="1271" y="2695"/>
                  </a:lnTo>
                  <a:lnTo>
                    <a:pt x="1310" y="2670"/>
                  </a:lnTo>
                  <a:lnTo>
                    <a:pt x="1330" y="2645"/>
                  </a:lnTo>
                  <a:lnTo>
                    <a:pt x="1369" y="2619"/>
                  </a:lnTo>
                  <a:lnTo>
                    <a:pt x="1390" y="2592"/>
                  </a:lnTo>
                  <a:lnTo>
                    <a:pt x="1429" y="2564"/>
                  </a:lnTo>
                  <a:lnTo>
                    <a:pt x="1450" y="2537"/>
                  </a:lnTo>
                  <a:lnTo>
                    <a:pt x="1489" y="2509"/>
                  </a:lnTo>
                  <a:lnTo>
                    <a:pt x="1508" y="2479"/>
                  </a:lnTo>
                  <a:lnTo>
                    <a:pt x="1548" y="2449"/>
                  </a:lnTo>
                  <a:lnTo>
                    <a:pt x="1568" y="2420"/>
                  </a:lnTo>
                  <a:lnTo>
                    <a:pt x="1608" y="2388"/>
                  </a:lnTo>
                  <a:lnTo>
                    <a:pt x="1627" y="2357"/>
                  </a:lnTo>
                  <a:lnTo>
                    <a:pt x="1668" y="2324"/>
                  </a:lnTo>
                  <a:lnTo>
                    <a:pt x="1687" y="2292"/>
                  </a:lnTo>
                  <a:lnTo>
                    <a:pt x="1727" y="2259"/>
                  </a:lnTo>
                  <a:lnTo>
                    <a:pt x="1747" y="2225"/>
                  </a:lnTo>
                  <a:lnTo>
                    <a:pt x="1787" y="2190"/>
                  </a:lnTo>
                  <a:lnTo>
                    <a:pt x="1806" y="2156"/>
                  </a:lnTo>
                  <a:lnTo>
                    <a:pt x="1847" y="2120"/>
                  </a:lnTo>
                  <a:lnTo>
                    <a:pt x="1886" y="2085"/>
                  </a:lnTo>
                  <a:lnTo>
                    <a:pt x="1906" y="2049"/>
                  </a:lnTo>
                  <a:lnTo>
                    <a:pt x="1945" y="2012"/>
                  </a:lnTo>
                  <a:lnTo>
                    <a:pt x="1966" y="1974"/>
                  </a:lnTo>
                  <a:lnTo>
                    <a:pt x="2005" y="1937"/>
                  </a:lnTo>
                  <a:lnTo>
                    <a:pt x="2026" y="1898"/>
                  </a:lnTo>
                  <a:lnTo>
                    <a:pt x="2065" y="1861"/>
                  </a:lnTo>
                  <a:lnTo>
                    <a:pt x="2085" y="1821"/>
                  </a:lnTo>
                  <a:lnTo>
                    <a:pt x="2124" y="1782"/>
                  </a:lnTo>
                  <a:lnTo>
                    <a:pt x="2145" y="1744"/>
                  </a:lnTo>
                  <a:lnTo>
                    <a:pt x="2184" y="1703"/>
                  </a:lnTo>
                  <a:lnTo>
                    <a:pt x="2205" y="1663"/>
                  </a:lnTo>
                  <a:lnTo>
                    <a:pt x="2244" y="1623"/>
                  </a:lnTo>
                  <a:lnTo>
                    <a:pt x="2263" y="1583"/>
                  </a:lnTo>
                  <a:lnTo>
                    <a:pt x="2303" y="1543"/>
                  </a:lnTo>
                  <a:lnTo>
                    <a:pt x="2323" y="1501"/>
                  </a:lnTo>
                  <a:lnTo>
                    <a:pt x="2363" y="1461"/>
                  </a:lnTo>
                  <a:lnTo>
                    <a:pt x="2382" y="1419"/>
                  </a:lnTo>
                  <a:lnTo>
                    <a:pt x="2423" y="1379"/>
                  </a:lnTo>
                  <a:lnTo>
                    <a:pt x="2442" y="1337"/>
                  </a:lnTo>
                  <a:lnTo>
                    <a:pt x="2482" y="1295"/>
                  </a:lnTo>
                  <a:lnTo>
                    <a:pt x="2502" y="1255"/>
                  </a:lnTo>
                  <a:lnTo>
                    <a:pt x="2542" y="1213"/>
                  </a:lnTo>
                  <a:lnTo>
                    <a:pt x="2582" y="1173"/>
                  </a:lnTo>
                  <a:lnTo>
                    <a:pt x="2602" y="1131"/>
                  </a:lnTo>
                  <a:lnTo>
                    <a:pt x="2640" y="1091"/>
                  </a:lnTo>
                  <a:lnTo>
                    <a:pt x="2661" y="1051"/>
                  </a:lnTo>
                  <a:lnTo>
                    <a:pt x="2700" y="1011"/>
                  </a:lnTo>
                  <a:lnTo>
                    <a:pt x="2721" y="971"/>
                  </a:lnTo>
                  <a:lnTo>
                    <a:pt x="2760" y="930"/>
                  </a:lnTo>
                  <a:lnTo>
                    <a:pt x="2781" y="892"/>
                  </a:lnTo>
                  <a:lnTo>
                    <a:pt x="2820" y="853"/>
                  </a:lnTo>
                  <a:lnTo>
                    <a:pt x="2840" y="814"/>
                  </a:lnTo>
                  <a:lnTo>
                    <a:pt x="2879" y="776"/>
                  </a:lnTo>
                  <a:lnTo>
                    <a:pt x="2900" y="738"/>
                  </a:lnTo>
                  <a:lnTo>
                    <a:pt x="2939" y="701"/>
                  </a:lnTo>
                  <a:lnTo>
                    <a:pt x="2960" y="665"/>
                  </a:lnTo>
                  <a:lnTo>
                    <a:pt x="2999" y="630"/>
                  </a:lnTo>
                  <a:lnTo>
                    <a:pt x="3018" y="594"/>
                  </a:lnTo>
                  <a:lnTo>
                    <a:pt x="3058" y="560"/>
                  </a:lnTo>
                  <a:lnTo>
                    <a:pt x="3078" y="527"/>
                  </a:lnTo>
                  <a:lnTo>
                    <a:pt x="3118" y="493"/>
                  </a:lnTo>
                  <a:lnTo>
                    <a:pt x="3137" y="461"/>
                  </a:lnTo>
                  <a:lnTo>
                    <a:pt x="3178" y="430"/>
                  </a:lnTo>
                  <a:lnTo>
                    <a:pt x="3218" y="399"/>
                  </a:lnTo>
                  <a:lnTo>
                    <a:pt x="3237" y="369"/>
                  </a:lnTo>
                  <a:lnTo>
                    <a:pt x="3278" y="341"/>
                  </a:lnTo>
                  <a:lnTo>
                    <a:pt x="3297" y="314"/>
                  </a:lnTo>
                  <a:lnTo>
                    <a:pt x="3337" y="287"/>
                  </a:lnTo>
                  <a:lnTo>
                    <a:pt x="3357" y="262"/>
                  </a:lnTo>
                  <a:lnTo>
                    <a:pt x="3395" y="236"/>
                  </a:lnTo>
                  <a:lnTo>
                    <a:pt x="3416" y="213"/>
                  </a:lnTo>
                  <a:lnTo>
                    <a:pt x="3455" y="190"/>
                  </a:lnTo>
                  <a:lnTo>
                    <a:pt x="3476" y="169"/>
                  </a:lnTo>
                  <a:lnTo>
                    <a:pt x="3515" y="149"/>
                  </a:lnTo>
                  <a:lnTo>
                    <a:pt x="3536" y="131"/>
                  </a:lnTo>
                  <a:lnTo>
                    <a:pt x="3575" y="113"/>
                  </a:lnTo>
                  <a:lnTo>
                    <a:pt x="3595" y="96"/>
                  </a:lnTo>
                  <a:lnTo>
                    <a:pt x="3634" y="80"/>
                  </a:lnTo>
                  <a:lnTo>
                    <a:pt x="3655" y="67"/>
                  </a:lnTo>
                  <a:lnTo>
                    <a:pt x="3694" y="55"/>
                  </a:lnTo>
                  <a:lnTo>
                    <a:pt x="3715" y="43"/>
                  </a:lnTo>
                  <a:lnTo>
                    <a:pt x="3754" y="32"/>
                  </a:lnTo>
                  <a:lnTo>
                    <a:pt x="3773" y="23"/>
                  </a:lnTo>
                  <a:lnTo>
                    <a:pt x="3813" y="16"/>
                  </a:lnTo>
                  <a:lnTo>
                    <a:pt x="3833" y="10"/>
                  </a:lnTo>
                  <a:lnTo>
                    <a:pt x="3873" y="6"/>
                  </a:lnTo>
                  <a:lnTo>
                    <a:pt x="3913" y="3"/>
                  </a:lnTo>
                  <a:lnTo>
                    <a:pt x="3933" y="0"/>
                  </a:lnTo>
                  <a:lnTo>
                    <a:pt x="3973" y="0"/>
                  </a:lnTo>
                  <a:lnTo>
                    <a:pt x="3992" y="0"/>
                  </a:lnTo>
                  <a:lnTo>
                    <a:pt x="4033" y="3"/>
                  </a:lnTo>
                  <a:lnTo>
                    <a:pt x="4052" y="6"/>
                  </a:lnTo>
                  <a:lnTo>
                    <a:pt x="4092" y="10"/>
                  </a:lnTo>
                  <a:lnTo>
                    <a:pt x="4112" y="16"/>
                  </a:lnTo>
                  <a:lnTo>
                    <a:pt x="4150" y="23"/>
                  </a:lnTo>
                  <a:lnTo>
                    <a:pt x="4171" y="32"/>
                  </a:lnTo>
                  <a:lnTo>
                    <a:pt x="4210" y="43"/>
                  </a:lnTo>
                  <a:lnTo>
                    <a:pt x="4231" y="55"/>
                  </a:lnTo>
                  <a:lnTo>
                    <a:pt x="4270" y="67"/>
                  </a:lnTo>
                  <a:lnTo>
                    <a:pt x="4291" y="80"/>
                  </a:lnTo>
                  <a:lnTo>
                    <a:pt x="4329" y="96"/>
                  </a:lnTo>
                  <a:lnTo>
                    <a:pt x="4350" y="113"/>
                  </a:lnTo>
                  <a:lnTo>
                    <a:pt x="4389" y="131"/>
                  </a:lnTo>
                  <a:lnTo>
                    <a:pt x="4410" y="149"/>
                  </a:lnTo>
                  <a:lnTo>
                    <a:pt x="4449" y="169"/>
                  </a:lnTo>
                  <a:lnTo>
                    <a:pt x="4468" y="190"/>
                  </a:lnTo>
                  <a:lnTo>
                    <a:pt x="4509" y="213"/>
                  </a:lnTo>
                  <a:lnTo>
                    <a:pt x="4549" y="236"/>
                  </a:lnTo>
                  <a:lnTo>
                    <a:pt x="4568" y="262"/>
                  </a:lnTo>
                  <a:lnTo>
                    <a:pt x="4608" y="287"/>
                  </a:lnTo>
                  <a:lnTo>
                    <a:pt x="4628" y="314"/>
                  </a:lnTo>
                  <a:lnTo>
                    <a:pt x="4668" y="341"/>
                  </a:lnTo>
                  <a:lnTo>
                    <a:pt x="4688" y="369"/>
                  </a:lnTo>
                  <a:lnTo>
                    <a:pt x="4728" y="399"/>
                  </a:lnTo>
                  <a:lnTo>
                    <a:pt x="4747" y="430"/>
                  </a:lnTo>
                  <a:lnTo>
                    <a:pt x="4788" y="461"/>
                  </a:lnTo>
                  <a:lnTo>
                    <a:pt x="4807" y="493"/>
                  </a:lnTo>
                  <a:lnTo>
                    <a:pt x="4846" y="527"/>
                  </a:lnTo>
                  <a:lnTo>
                    <a:pt x="4867" y="560"/>
                  </a:lnTo>
                  <a:lnTo>
                    <a:pt x="4905" y="594"/>
                  </a:lnTo>
                  <a:lnTo>
                    <a:pt x="4926" y="630"/>
                  </a:lnTo>
                  <a:lnTo>
                    <a:pt x="4965" y="665"/>
                  </a:lnTo>
                  <a:lnTo>
                    <a:pt x="4986" y="701"/>
                  </a:lnTo>
                  <a:lnTo>
                    <a:pt x="5025" y="738"/>
                  </a:lnTo>
                  <a:lnTo>
                    <a:pt x="5046" y="776"/>
                  </a:lnTo>
                  <a:lnTo>
                    <a:pt x="5084" y="814"/>
                  </a:lnTo>
                  <a:lnTo>
                    <a:pt x="5105" y="853"/>
                  </a:lnTo>
                  <a:lnTo>
                    <a:pt x="5144" y="892"/>
                  </a:lnTo>
                  <a:lnTo>
                    <a:pt x="5184" y="930"/>
                  </a:lnTo>
                  <a:lnTo>
                    <a:pt x="5204" y="971"/>
                  </a:lnTo>
                  <a:lnTo>
                    <a:pt x="5244" y="1011"/>
                  </a:lnTo>
                  <a:lnTo>
                    <a:pt x="5263" y="1051"/>
                  </a:lnTo>
                  <a:lnTo>
                    <a:pt x="5304" y="1091"/>
                  </a:lnTo>
                  <a:lnTo>
                    <a:pt x="5323" y="1131"/>
                  </a:lnTo>
                  <a:lnTo>
                    <a:pt x="5363" y="1173"/>
                  </a:lnTo>
                  <a:lnTo>
                    <a:pt x="5383" y="1213"/>
                  </a:lnTo>
                  <a:lnTo>
                    <a:pt x="5423" y="1255"/>
                  </a:lnTo>
                  <a:lnTo>
                    <a:pt x="5443" y="1295"/>
                  </a:lnTo>
                  <a:lnTo>
                    <a:pt x="5483" y="1337"/>
                  </a:lnTo>
                  <a:lnTo>
                    <a:pt x="5502" y="1379"/>
                  </a:lnTo>
                  <a:lnTo>
                    <a:pt x="5543" y="1419"/>
                  </a:lnTo>
                  <a:lnTo>
                    <a:pt x="5562" y="1461"/>
                  </a:lnTo>
                  <a:lnTo>
                    <a:pt x="5601" y="1501"/>
                  </a:lnTo>
                  <a:lnTo>
                    <a:pt x="5622" y="1543"/>
                  </a:lnTo>
                  <a:lnTo>
                    <a:pt x="5660" y="1583"/>
                  </a:lnTo>
                  <a:lnTo>
                    <a:pt x="5681" y="1623"/>
                  </a:lnTo>
                  <a:lnTo>
                    <a:pt x="5720" y="1663"/>
                  </a:lnTo>
                  <a:lnTo>
                    <a:pt x="5741" y="1703"/>
                  </a:lnTo>
                  <a:lnTo>
                    <a:pt x="5780" y="1744"/>
                  </a:lnTo>
                  <a:lnTo>
                    <a:pt x="5801" y="1782"/>
                  </a:lnTo>
                  <a:lnTo>
                    <a:pt x="5839" y="1821"/>
                  </a:lnTo>
                  <a:lnTo>
                    <a:pt x="5880" y="1861"/>
                  </a:lnTo>
                  <a:lnTo>
                    <a:pt x="5899" y="1898"/>
                  </a:lnTo>
                  <a:lnTo>
                    <a:pt x="5939" y="1937"/>
                  </a:lnTo>
                  <a:lnTo>
                    <a:pt x="5959" y="1974"/>
                  </a:lnTo>
                  <a:lnTo>
                    <a:pt x="5999" y="2012"/>
                  </a:lnTo>
                  <a:lnTo>
                    <a:pt x="6018" y="2049"/>
                  </a:lnTo>
                  <a:lnTo>
                    <a:pt x="6059" y="2085"/>
                  </a:lnTo>
                  <a:lnTo>
                    <a:pt x="6078" y="2120"/>
                  </a:lnTo>
                  <a:lnTo>
                    <a:pt x="6118" y="2156"/>
                  </a:lnTo>
                  <a:lnTo>
                    <a:pt x="6138" y="2190"/>
                  </a:lnTo>
                  <a:lnTo>
                    <a:pt x="6178" y="2225"/>
                  </a:lnTo>
                  <a:lnTo>
                    <a:pt x="6198" y="2259"/>
                  </a:lnTo>
                  <a:lnTo>
                    <a:pt x="6238" y="2292"/>
                  </a:lnTo>
                  <a:lnTo>
                    <a:pt x="6257" y="2324"/>
                  </a:lnTo>
                  <a:lnTo>
                    <a:pt x="6297" y="2357"/>
                  </a:lnTo>
                  <a:lnTo>
                    <a:pt x="6317" y="2388"/>
                  </a:lnTo>
                  <a:lnTo>
                    <a:pt x="6356" y="2420"/>
                  </a:lnTo>
                  <a:lnTo>
                    <a:pt x="6377" y="2449"/>
                  </a:lnTo>
                  <a:lnTo>
                    <a:pt x="6415" y="2479"/>
                  </a:lnTo>
                  <a:lnTo>
                    <a:pt x="6436" y="2509"/>
                  </a:lnTo>
                  <a:lnTo>
                    <a:pt x="6475" y="2537"/>
                  </a:lnTo>
                  <a:lnTo>
                    <a:pt x="6515" y="2564"/>
                  </a:lnTo>
                  <a:lnTo>
                    <a:pt x="6535" y="2592"/>
                  </a:lnTo>
                  <a:lnTo>
                    <a:pt x="6575" y="2619"/>
                  </a:lnTo>
                  <a:lnTo>
                    <a:pt x="6594" y="2645"/>
                  </a:lnTo>
                  <a:lnTo>
                    <a:pt x="6635" y="2670"/>
                  </a:lnTo>
                  <a:lnTo>
                    <a:pt x="6654" y="2695"/>
                  </a:lnTo>
                  <a:lnTo>
                    <a:pt x="6694" y="2719"/>
                  </a:lnTo>
                  <a:lnTo>
                    <a:pt x="6714" y="2743"/>
                  </a:lnTo>
                  <a:lnTo>
                    <a:pt x="6754" y="2767"/>
                  </a:lnTo>
                  <a:lnTo>
                    <a:pt x="6773" y="2789"/>
                  </a:lnTo>
                  <a:lnTo>
                    <a:pt x="6814" y="2811"/>
                  </a:lnTo>
                  <a:lnTo>
                    <a:pt x="6833" y="2832"/>
                  </a:lnTo>
                  <a:lnTo>
                    <a:pt x="6873" y="2853"/>
                  </a:lnTo>
                  <a:lnTo>
                    <a:pt x="6893" y="2874"/>
                  </a:lnTo>
                  <a:lnTo>
                    <a:pt x="6933" y="2893"/>
                  </a:lnTo>
                  <a:lnTo>
                    <a:pt x="6952" y="2911"/>
                  </a:lnTo>
                  <a:lnTo>
                    <a:pt x="6993" y="2931"/>
                  </a:lnTo>
                  <a:lnTo>
                    <a:pt x="7012" y="2948"/>
                  </a:lnTo>
                  <a:lnTo>
                    <a:pt x="7052" y="2966"/>
                  </a:lnTo>
                  <a:lnTo>
                    <a:pt x="7072" y="2983"/>
                  </a:lnTo>
                  <a:lnTo>
                    <a:pt x="7111" y="2999"/>
                  </a:lnTo>
                  <a:lnTo>
                    <a:pt x="7132" y="3014"/>
                  </a:lnTo>
                  <a:lnTo>
                    <a:pt x="7170" y="3030"/>
                  </a:lnTo>
                  <a:lnTo>
                    <a:pt x="7211" y="3045"/>
                  </a:lnTo>
                  <a:lnTo>
                    <a:pt x="7230" y="3059"/>
                  </a:lnTo>
                  <a:lnTo>
                    <a:pt x="7270" y="3074"/>
                  </a:lnTo>
                  <a:lnTo>
                    <a:pt x="7290" y="3087"/>
                  </a:lnTo>
                  <a:lnTo>
                    <a:pt x="7330" y="3099"/>
                  </a:lnTo>
                  <a:lnTo>
                    <a:pt x="7349" y="3112"/>
                  </a:lnTo>
                  <a:lnTo>
                    <a:pt x="7390" y="3124"/>
                  </a:lnTo>
                  <a:lnTo>
                    <a:pt x="7409" y="3135"/>
                  </a:lnTo>
                  <a:lnTo>
                    <a:pt x="7449" y="3146"/>
                  </a:lnTo>
                  <a:lnTo>
                    <a:pt x="7469" y="3157"/>
                  </a:lnTo>
                  <a:lnTo>
                    <a:pt x="7509" y="3167"/>
                  </a:lnTo>
                  <a:lnTo>
                    <a:pt x="7528" y="3178"/>
                  </a:lnTo>
                  <a:lnTo>
                    <a:pt x="7569" y="3187"/>
                  </a:lnTo>
                  <a:lnTo>
                    <a:pt x="7588" y="3196"/>
                  </a:lnTo>
                  <a:lnTo>
                    <a:pt x="7628" y="3205"/>
                  </a:lnTo>
                  <a:lnTo>
                    <a:pt x="7648" y="3214"/>
                  </a:lnTo>
                  <a:lnTo>
                    <a:pt x="7688" y="3221"/>
                  </a:lnTo>
                  <a:lnTo>
                    <a:pt x="7707" y="3230"/>
                  </a:lnTo>
                  <a:lnTo>
                    <a:pt x="7748" y="3237"/>
                  </a:lnTo>
                  <a:lnTo>
                    <a:pt x="7767" y="3243"/>
                  </a:lnTo>
                  <a:lnTo>
                    <a:pt x="7807" y="3251"/>
                  </a:lnTo>
                  <a:lnTo>
                    <a:pt x="7846" y="3257"/>
                  </a:lnTo>
                  <a:lnTo>
                    <a:pt x="7866" y="3264"/>
                  </a:lnTo>
                  <a:lnTo>
                    <a:pt x="7906" y="3270"/>
                  </a:lnTo>
                  <a:lnTo>
                    <a:pt x="7925" y="3276"/>
                  </a:lnTo>
                  <a:lnTo>
                    <a:pt x="7966" y="3281"/>
                  </a:lnTo>
                </a:path>
              </a:pathLst>
            </a:custGeom>
            <a:noFill/>
            <a:ln w="476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9E75B4E4-1115-3467-D3F9-95264C21B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" y="3024"/>
              <a:ext cx="3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pt-BR" altLang="pt-BR" sz="2400" b="1"/>
            </a:p>
          </p:txBody>
        </p:sp>
      </p:grpSp>
      <p:sp>
        <p:nvSpPr>
          <p:cNvPr id="13" name="Line 14">
            <a:extLst>
              <a:ext uri="{FF2B5EF4-FFF2-40B4-BE49-F238E27FC236}">
                <a16:creationId xmlns:a16="http://schemas.microsoft.com/office/drawing/2014/main" id="{D9DCF3A7-A974-BD86-BF45-3B217652F7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5679" y="1664081"/>
            <a:ext cx="0" cy="31242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3E6E9E0-5648-5017-1A5E-2B1342094D8F}"/>
              </a:ext>
            </a:extLst>
          </p:cNvPr>
          <p:cNvSpPr txBox="1"/>
          <p:nvPr/>
        </p:nvSpPr>
        <p:spPr>
          <a:xfrm>
            <a:off x="4778808" y="5375521"/>
            <a:ext cx="366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Emprego de Materiais na Fabricação</a:t>
            </a:r>
          </a:p>
        </p:txBody>
      </p:sp>
    </p:spTree>
    <p:extLst>
      <p:ext uri="{BB962C8B-B14F-4D97-AF65-F5344CB8AC3E}">
        <p14:creationId xmlns:p14="http://schemas.microsoft.com/office/powerpoint/2010/main" val="21269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AutoShap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6DC149F-E2AE-3E27-EB81-BD3DD6444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943600"/>
            <a:ext cx="457200" cy="45720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43914878-2CE7-B5F1-EAD4-8889F901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9pPr>
          </a:lstStyle>
          <a:p>
            <a:pPr algn="ctr"/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83BF5B13-CCEF-2445-0A34-26934B7E4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6934200" cy="762000"/>
          </a:xfrm>
        </p:spPr>
        <p:txBody>
          <a:bodyPr/>
          <a:lstStyle/>
          <a:p>
            <a:pPr marL="114300" indent="-114300">
              <a:spcBef>
                <a:spcPct val="10000"/>
              </a:spcBef>
              <a:buFontTx/>
              <a:buNone/>
            </a:pPr>
            <a:r>
              <a:rPr lang="en-US" altLang="pt-BR" b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Processo</a:t>
            </a:r>
            <a:r>
              <a:rPr lang="en-US" altLang="pt-BR" b="1" dirty="0">
                <a:solidFill>
                  <a:srgbClr val="000066"/>
                </a:solidFill>
                <a:latin typeface="Comic Sans MS" panose="030F0702030302020204" pitchFamily="66" charset="0"/>
              </a:rPr>
              <a:t> de </a:t>
            </a:r>
            <a:r>
              <a:rPr lang="en-US" altLang="pt-BR" b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Gestão</a:t>
            </a:r>
            <a:r>
              <a:rPr lang="en-US" altLang="pt-BR" b="1" dirty="0">
                <a:solidFill>
                  <a:srgbClr val="000066"/>
                </a:solidFill>
                <a:latin typeface="Comic Sans MS" panose="030F0702030302020204" pitchFamily="66" charset="0"/>
              </a:rPr>
              <a:t> de </a:t>
            </a:r>
            <a:r>
              <a:rPr lang="en-US" altLang="pt-BR" b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Riscos</a:t>
            </a:r>
            <a:r>
              <a:rPr lang="en-US" altLang="pt-BR" b="1" dirty="0">
                <a:solidFill>
                  <a:srgbClr val="000066"/>
                </a:solidFill>
                <a:latin typeface="Comic Sans MS" panose="030F0702030302020204" pitchFamily="66" charset="0"/>
              </a:rPr>
              <a:t>:</a:t>
            </a:r>
            <a:endParaRPr lang="en-US" altLang="pt-BR" b="1" dirty="0">
              <a:latin typeface="Comic Sans MS" panose="030F0702030302020204" pitchFamily="66" charset="0"/>
            </a:endParaRPr>
          </a:p>
        </p:txBody>
      </p:sp>
      <p:sp>
        <p:nvSpPr>
          <p:cNvPr id="43013" name="Rectangle 6">
            <a:extLst>
              <a:ext uri="{FF2B5EF4-FFF2-40B4-BE49-F238E27FC236}">
                <a16:creationId xmlns:a16="http://schemas.microsoft.com/office/drawing/2014/main" id="{BA254505-C37D-AD17-0F65-EF2F1243C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0"/>
            <a:ext cx="7620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endParaRPr lang="pt-BR" altLang="pt-BR" sz="2800" b="0">
              <a:latin typeface="Comic Sans MS" panose="030F0702030302020204" pitchFamily="66" charset="0"/>
            </a:endParaRPr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C80C3251-299C-C7BA-F9A3-124A03FDF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7315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Os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gerentes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de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risco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devem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monitorar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as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atividades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e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processos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para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determinar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à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adequação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das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premissas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de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planejamento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e a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eficácia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das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medidas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tomadas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 para tartar o </a:t>
            </a:r>
            <a:r>
              <a:rPr lang="en-US" altLang="pt-BR" sz="26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risco</a:t>
            </a:r>
            <a:r>
              <a:rPr lang="en-US" altLang="pt-BR" sz="2600" dirty="0">
                <a:solidFill>
                  <a:srgbClr val="000066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pt-BR" sz="2600" dirty="0" err="1">
                <a:latin typeface="Comic Sans MS" panose="030F0702030302020204" pitchFamily="66" charset="0"/>
              </a:rPr>
              <a:t>Os</a:t>
            </a:r>
            <a:r>
              <a:rPr lang="en-US" altLang="pt-BR" sz="2600" dirty="0">
                <a:latin typeface="Comic Sans MS" panose="030F0702030302020204" pitchFamily="66" charset="0"/>
              </a:rPr>
              <a:t> </a:t>
            </a:r>
            <a:r>
              <a:rPr lang="en-US" altLang="pt-BR" sz="2600" dirty="0" err="1">
                <a:latin typeface="Comic Sans MS" panose="030F0702030302020204" pitchFamily="66" charset="0"/>
              </a:rPr>
              <a:t>métodos</a:t>
            </a:r>
            <a:r>
              <a:rPr lang="en-US" altLang="pt-BR" sz="2600" dirty="0">
                <a:latin typeface="Comic Sans MS" panose="030F0702030302020204" pitchFamily="66" charset="0"/>
              </a:rPr>
              <a:t> </a:t>
            </a:r>
            <a:r>
              <a:rPr lang="en-US" altLang="pt-BR" sz="2600" dirty="0" err="1">
                <a:latin typeface="Comic Sans MS" panose="030F0702030302020204" pitchFamily="66" charset="0"/>
              </a:rPr>
              <a:t>podem</a:t>
            </a:r>
            <a:r>
              <a:rPr lang="en-US" altLang="pt-BR" sz="2600" dirty="0">
                <a:latin typeface="Comic Sans MS" panose="030F0702030302020204" pitchFamily="66" charset="0"/>
              </a:rPr>
              <a:t> </a:t>
            </a:r>
            <a:r>
              <a:rPr lang="en-US" altLang="pt-BR" sz="2600" dirty="0" err="1">
                <a:latin typeface="Comic Sans MS" panose="030F0702030302020204" pitchFamily="66" charset="0"/>
              </a:rPr>
              <a:t>incluir</a:t>
            </a:r>
            <a:r>
              <a:rPr lang="en-US" altLang="pt-BR" sz="2600" dirty="0">
                <a:latin typeface="Comic Sans MS" panose="030F0702030302020204" pitchFamily="66" charset="0"/>
              </a:rPr>
              <a:t> </a:t>
            </a:r>
            <a:r>
              <a:rPr lang="en-US" altLang="pt-BR" sz="2600" dirty="0" err="1">
                <a:latin typeface="Comic Sans MS" panose="030F0702030302020204" pitchFamily="66" charset="0"/>
              </a:rPr>
              <a:t>avaliação</a:t>
            </a:r>
            <a:r>
              <a:rPr lang="en-US" altLang="pt-BR" sz="2600" dirty="0">
                <a:latin typeface="Comic Sans MS" panose="030F0702030302020204" pitchFamily="66" charset="0"/>
              </a:rPr>
              <a:t> de dados, auditoria, </a:t>
            </a:r>
            <a:r>
              <a:rPr lang="en-US" altLang="pt-BR" sz="2600" dirty="0" err="1">
                <a:latin typeface="Comic Sans MS" panose="030F0702030302020204" pitchFamily="66" charset="0"/>
              </a:rPr>
              <a:t>consultoria</a:t>
            </a:r>
            <a:r>
              <a:rPr lang="en-US" altLang="pt-BR" sz="2600" dirty="0">
                <a:latin typeface="Comic Sans MS" panose="030F0702030302020204" pitchFamily="66" charset="0"/>
              </a:rPr>
              <a:t>, </a:t>
            </a:r>
            <a:r>
              <a:rPr lang="en-US" altLang="pt-BR" sz="2600" dirty="0" err="1">
                <a:latin typeface="Comic Sans MS" panose="030F0702030302020204" pitchFamily="66" charset="0"/>
              </a:rPr>
              <a:t>medição</a:t>
            </a:r>
            <a:r>
              <a:rPr lang="en-US" altLang="pt-BR" sz="2600" dirty="0">
                <a:latin typeface="Comic Sans MS" panose="030F0702030302020204" pitchFamily="66" charset="0"/>
              </a:rPr>
              <a:t> de </a:t>
            </a:r>
            <a:r>
              <a:rPr lang="en-US" altLang="pt-BR" sz="2600" dirty="0" err="1">
                <a:latin typeface="Comic Sans MS" panose="030F0702030302020204" pitchFamily="66" charset="0"/>
              </a:rPr>
              <a:t>conformidade</a:t>
            </a:r>
            <a:r>
              <a:rPr lang="en-US" altLang="pt-BR" sz="2600" dirty="0">
                <a:latin typeface="Comic Sans MS" panose="030F0702030302020204" pitchFamily="66" charset="0"/>
              </a:rPr>
              <a:t>, entre outros.</a:t>
            </a:r>
          </a:p>
        </p:txBody>
      </p:sp>
      <p:sp>
        <p:nvSpPr>
          <p:cNvPr id="43015" name="Rectangle 8">
            <a:extLst>
              <a:ext uri="{FF2B5EF4-FFF2-40B4-BE49-F238E27FC236}">
                <a16:creationId xmlns:a16="http://schemas.microsoft.com/office/drawing/2014/main" id="{DCA71E9F-92CB-4C7A-C364-637DB7CAF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5997526"/>
            <a:ext cx="5416252" cy="533400"/>
          </a:xfrm>
          <a:prstGeom prst="rect">
            <a:avLst/>
          </a:prstGeom>
          <a:solidFill>
            <a:schemeClr val="folHlink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pt-B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Communique as </a:t>
            </a:r>
            <a:r>
              <a:rPr lang="en-US" altLang="pt-B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Ações</a:t>
            </a:r>
            <a:r>
              <a:rPr lang="en-US" altLang="pt-B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e </a:t>
            </a:r>
            <a:r>
              <a:rPr lang="en-US" altLang="pt-B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Planos</a:t>
            </a:r>
            <a:endParaRPr lang="en-US" altLang="pt-B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6" name="Rectangle 9">
            <a:extLst>
              <a:ext uri="{FF2B5EF4-FFF2-40B4-BE49-F238E27FC236}">
                <a16:creationId xmlns:a16="http://schemas.microsoft.com/office/drawing/2014/main" id="{B6F0E91F-5EB9-DA7D-9B93-34C48D384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4000"/>
            <a:ext cx="4572000" cy="533400"/>
          </a:xfrm>
          <a:prstGeom prst="rect">
            <a:avLst/>
          </a:prstGeom>
          <a:solidFill>
            <a:srgbClr val="FFCC99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80000"/>
              </a:spcBef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Font typeface="CommonBullets" pitchFamily="34" charset="2"/>
              <a:defRPr sz="2000" b="1">
                <a:solidFill>
                  <a:srgbClr val="CCECFF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pt-B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Implementação</a:t>
            </a:r>
            <a:r>
              <a:rPr lang="en-US" altLang="pt-B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e </a:t>
            </a:r>
            <a:r>
              <a:rPr lang="en-US" altLang="pt-B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Controle</a:t>
            </a:r>
            <a:endParaRPr lang="en-US" altLang="pt-B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Tm="6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6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nimBg="1" autoUpdateAnimBg="0"/>
      <p:bldP spid="176135" grpId="0" build="p" autoUpdateAnimBg="0" advAuto="3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3">
            <a:extLst>
              <a:ext uri="{FF2B5EF4-FFF2-40B4-BE49-F238E27FC236}">
                <a16:creationId xmlns:a16="http://schemas.microsoft.com/office/drawing/2014/main" id="{A44F4CA6-DDEC-2A38-F039-73A28AC5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29957B-591D-4716-B1F7-BAC55701F7F2}" type="slidenum">
              <a:rPr lang="en-US" altLang="pt-BR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pt-BR" sz="1400"/>
          </a:p>
        </p:txBody>
      </p:sp>
      <p:grpSp>
        <p:nvGrpSpPr>
          <p:cNvPr id="37891" name="Group 17">
            <a:extLst>
              <a:ext uri="{FF2B5EF4-FFF2-40B4-BE49-F238E27FC236}">
                <a16:creationId xmlns:a16="http://schemas.microsoft.com/office/drawing/2014/main" id="{BF7BCA42-A80C-1999-ED90-C7215D63849F}"/>
              </a:ext>
            </a:extLst>
          </p:cNvPr>
          <p:cNvGrpSpPr>
            <a:grpSpLocks/>
          </p:cNvGrpSpPr>
          <p:nvPr/>
        </p:nvGrpSpPr>
        <p:grpSpPr bwMode="auto">
          <a:xfrm>
            <a:off x="391316" y="315912"/>
            <a:ext cx="8797932" cy="995363"/>
            <a:chOff x="1187" y="199"/>
            <a:chExt cx="5542" cy="627"/>
          </a:xfrm>
        </p:grpSpPr>
        <p:sp>
          <p:nvSpPr>
            <p:cNvPr id="37902" name="Rectangle 5">
              <a:extLst>
                <a:ext uri="{FF2B5EF4-FFF2-40B4-BE49-F238E27FC236}">
                  <a16:creationId xmlns:a16="http://schemas.microsoft.com/office/drawing/2014/main" id="{7EA49141-4D56-4E62-1C17-35C1804E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" y="199"/>
              <a:ext cx="554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4000" b="1" dirty="0" err="1">
                  <a:solidFill>
                    <a:srgbClr val="990033"/>
                  </a:solidFill>
                </a:rPr>
                <a:t>Gestão</a:t>
              </a:r>
              <a:r>
                <a:rPr lang="en-US" altLang="pt-BR" sz="4000" b="1" dirty="0">
                  <a:solidFill>
                    <a:srgbClr val="990033"/>
                  </a:solidFill>
                </a:rPr>
                <a:t> de </a:t>
              </a:r>
              <a:r>
                <a:rPr lang="en-US" altLang="pt-BR" sz="4000" b="1" dirty="0" err="1">
                  <a:solidFill>
                    <a:srgbClr val="990033"/>
                  </a:solidFill>
                </a:rPr>
                <a:t>Risco</a:t>
              </a:r>
              <a:r>
                <a:rPr lang="en-US" altLang="pt-BR" sz="4000" b="1" dirty="0">
                  <a:solidFill>
                    <a:srgbClr val="990033"/>
                  </a:solidFill>
                </a:rPr>
                <a:t>: </a:t>
              </a:r>
              <a:r>
                <a:rPr lang="en-US" altLang="pt-BR" sz="4000" b="1" dirty="0" err="1">
                  <a:solidFill>
                    <a:srgbClr val="990033"/>
                  </a:solidFill>
                </a:rPr>
                <a:t>Preferência</a:t>
              </a:r>
              <a:r>
                <a:rPr lang="en-US" altLang="pt-BR" sz="4000" b="1" dirty="0">
                  <a:solidFill>
                    <a:srgbClr val="990033"/>
                  </a:solidFill>
                </a:rPr>
                <a:t> </a:t>
              </a:r>
              <a:r>
                <a:rPr lang="en-US" altLang="pt-BR" sz="4000" b="1" dirty="0" err="1">
                  <a:solidFill>
                    <a:srgbClr val="990033"/>
                  </a:solidFill>
                </a:rPr>
                <a:t>pelo</a:t>
              </a:r>
              <a:r>
                <a:rPr lang="en-US" altLang="pt-BR" sz="4000" b="1" dirty="0">
                  <a:solidFill>
                    <a:srgbClr val="990033"/>
                  </a:solidFill>
                </a:rPr>
                <a:t> </a:t>
              </a:r>
              <a:r>
                <a:rPr lang="en-US" altLang="pt-BR" sz="4000" b="1" dirty="0" err="1">
                  <a:solidFill>
                    <a:srgbClr val="990033"/>
                  </a:solidFill>
                </a:rPr>
                <a:t>Risco</a:t>
              </a:r>
              <a:r>
                <a:rPr lang="en-US" altLang="pt-BR" sz="4000" b="1" dirty="0">
                  <a:solidFill>
                    <a:srgbClr val="990033"/>
                  </a:solidFill>
                </a:rPr>
                <a:t> </a:t>
              </a:r>
              <a:endParaRPr lang="en-US" altLang="pt-BR" sz="4000" dirty="0">
                <a:solidFill>
                  <a:srgbClr val="990033"/>
                </a:solidFill>
              </a:endParaRPr>
            </a:p>
          </p:txBody>
        </p:sp>
        <p:sp>
          <p:nvSpPr>
            <p:cNvPr id="37903" name="Rectangle 6">
              <a:extLst>
                <a:ext uri="{FF2B5EF4-FFF2-40B4-BE49-F238E27FC236}">
                  <a16:creationId xmlns:a16="http://schemas.microsoft.com/office/drawing/2014/main" id="{052211DE-E9EA-8300-D8E9-C05552B50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" y="59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2400" dirty="0">
                <a:solidFill>
                  <a:srgbClr val="990033"/>
                </a:solidFill>
              </a:endParaRPr>
            </a:p>
          </p:txBody>
        </p:sp>
      </p:grpSp>
      <p:sp>
        <p:nvSpPr>
          <p:cNvPr id="37894" name="Oval 9">
            <a:extLst>
              <a:ext uri="{FF2B5EF4-FFF2-40B4-BE49-F238E27FC236}">
                <a16:creationId xmlns:a16="http://schemas.microsoft.com/office/drawing/2014/main" id="{1605531B-0323-D57D-8871-361125932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4227513"/>
            <a:ext cx="206375" cy="219075"/>
          </a:xfrm>
          <a:prstGeom prst="ellipse">
            <a:avLst/>
          </a:pr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37895" name="Rectangle 10">
            <a:extLst>
              <a:ext uri="{FF2B5EF4-FFF2-40B4-BE49-F238E27FC236}">
                <a16:creationId xmlns:a16="http://schemas.microsoft.com/office/drawing/2014/main" id="{97223F41-B3D4-723F-66D6-477D988F7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4097338"/>
            <a:ext cx="77398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3100" b="1" dirty="0">
                <a:solidFill>
                  <a:srgbClr val="000000"/>
                </a:solidFill>
              </a:rPr>
              <a:t>A </a:t>
            </a:r>
            <a:r>
              <a:rPr lang="en-US" altLang="pt-BR" sz="3100" b="1" dirty="0" err="1">
                <a:solidFill>
                  <a:srgbClr val="000000"/>
                </a:solidFill>
              </a:rPr>
              <a:t>decisão</a:t>
            </a:r>
            <a:r>
              <a:rPr lang="en-US" altLang="pt-BR" sz="3100" b="1" dirty="0">
                <a:solidFill>
                  <a:srgbClr val="000000"/>
                </a:solidFill>
              </a:rPr>
              <a:t> “</a:t>
            </a:r>
            <a:r>
              <a:rPr lang="en-US" altLang="pt-BR" sz="3100" b="1" dirty="0" err="1">
                <a:solidFill>
                  <a:srgbClr val="000000"/>
                </a:solidFill>
              </a:rPr>
              <a:t>correta</a:t>
            </a:r>
            <a:r>
              <a:rPr lang="en-US" altLang="pt-BR" sz="3100" b="1" dirty="0">
                <a:solidFill>
                  <a:srgbClr val="000000"/>
                </a:solidFill>
              </a:rPr>
              <a:t>” </a:t>
            </a:r>
            <a:r>
              <a:rPr lang="en-US" altLang="pt-BR" sz="3100" b="1" dirty="0" err="1">
                <a:solidFill>
                  <a:srgbClr val="000000"/>
                </a:solidFill>
              </a:rPr>
              <a:t>depende</a:t>
            </a:r>
            <a:r>
              <a:rPr lang="en-US" altLang="pt-BR" sz="3100" b="1" dirty="0">
                <a:solidFill>
                  <a:srgbClr val="000000"/>
                </a:solidFill>
              </a:rPr>
              <a:t> de </a:t>
            </a:r>
            <a:r>
              <a:rPr lang="en-US" altLang="pt-BR" sz="3100" b="1" dirty="0" err="1">
                <a:solidFill>
                  <a:srgbClr val="000000"/>
                </a:solidFill>
              </a:rPr>
              <a:t>vários</a:t>
            </a:r>
            <a:r>
              <a:rPr lang="en-US" altLang="pt-BR" sz="3100" b="1" dirty="0">
                <a:solidFill>
                  <a:srgbClr val="000000"/>
                </a:solidFill>
              </a:rPr>
              <a:t> </a:t>
            </a:r>
            <a:r>
              <a:rPr lang="en-US" altLang="pt-BR" sz="3100" b="1" dirty="0" err="1">
                <a:solidFill>
                  <a:srgbClr val="000000"/>
                </a:solidFill>
              </a:rPr>
              <a:t>fatores</a:t>
            </a:r>
            <a:endParaRPr lang="en-US" altLang="pt-BR" sz="2400" dirty="0"/>
          </a:p>
        </p:txBody>
      </p:sp>
      <p:sp>
        <p:nvSpPr>
          <p:cNvPr id="37896" name="Rectangle 11">
            <a:extLst>
              <a:ext uri="{FF2B5EF4-FFF2-40B4-BE49-F238E27FC236}">
                <a16:creationId xmlns:a16="http://schemas.microsoft.com/office/drawing/2014/main" id="{BCD6471C-E17B-1BF1-8988-50A12200C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4533900"/>
            <a:ext cx="9938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3100" b="1" dirty="0">
                <a:solidFill>
                  <a:srgbClr val="000000"/>
                </a:solidFill>
              </a:rPr>
              <a:t> </a:t>
            </a:r>
            <a:endParaRPr lang="en-US" altLang="pt-BR" sz="2400" dirty="0"/>
          </a:p>
        </p:txBody>
      </p:sp>
      <p:sp>
        <p:nvSpPr>
          <p:cNvPr id="37897" name="Freeform 12">
            <a:extLst>
              <a:ext uri="{FF2B5EF4-FFF2-40B4-BE49-F238E27FC236}">
                <a16:creationId xmlns:a16="http://schemas.microsoft.com/office/drawing/2014/main" id="{4111DAC1-6D23-9095-553D-BBEA0179C186}"/>
              </a:ext>
            </a:extLst>
          </p:cNvPr>
          <p:cNvSpPr>
            <a:spLocks/>
          </p:cNvSpPr>
          <p:nvPr/>
        </p:nvSpPr>
        <p:spPr bwMode="auto">
          <a:xfrm>
            <a:off x="1111250" y="5329238"/>
            <a:ext cx="96838" cy="87312"/>
          </a:xfrm>
          <a:custGeom>
            <a:avLst/>
            <a:gdLst>
              <a:gd name="T0" fmla="*/ 0 w 122"/>
              <a:gd name="T1" fmla="*/ 0 h 109"/>
              <a:gd name="T2" fmla="*/ 76865559 w 122"/>
              <a:gd name="T3" fmla="*/ 35290870 h 109"/>
              <a:gd name="T4" fmla="*/ 0 w 122"/>
              <a:gd name="T5" fmla="*/ 69939315 h 109"/>
              <a:gd name="T6" fmla="*/ 0 w 122"/>
              <a:gd name="T7" fmla="*/ 0 h 1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" h="109">
                <a:moveTo>
                  <a:pt x="0" y="0"/>
                </a:moveTo>
                <a:lnTo>
                  <a:pt x="122" y="55"/>
                </a:lnTo>
                <a:lnTo>
                  <a:pt x="0" y="1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898" name="Rectangle 13">
            <a:extLst>
              <a:ext uri="{FF2B5EF4-FFF2-40B4-BE49-F238E27FC236}">
                <a16:creationId xmlns:a16="http://schemas.microsoft.com/office/drawing/2014/main" id="{2EE6A1E3-59AD-11F9-E4E4-78C43696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5181600"/>
            <a:ext cx="158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600" b="1" dirty="0" err="1">
                <a:solidFill>
                  <a:srgbClr val="000000"/>
                </a:solidFill>
              </a:rPr>
              <a:t>Operações</a:t>
            </a:r>
            <a:r>
              <a:rPr lang="en-US" altLang="pt-BR" sz="2600" b="1" dirty="0">
                <a:solidFill>
                  <a:srgbClr val="000000"/>
                </a:solidFill>
              </a:rPr>
              <a:t> </a:t>
            </a:r>
            <a:endParaRPr lang="en-US" altLang="pt-BR" sz="2400" dirty="0"/>
          </a:p>
        </p:txBody>
      </p:sp>
      <p:sp>
        <p:nvSpPr>
          <p:cNvPr id="37899" name="Freeform 14">
            <a:extLst>
              <a:ext uri="{FF2B5EF4-FFF2-40B4-BE49-F238E27FC236}">
                <a16:creationId xmlns:a16="http://schemas.microsoft.com/office/drawing/2014/main" id="{D77A4ACF-0E2D-7E11-86CC-FE90770616D8}"/>
              </a:ext>
            </a:extLst>
          </p:cNvPr>
          <p:cNvSpPr>
            <a:spLocks/>
          </p:cNvSpPr>
          <p:nvPr/>
        </p:nvSpPr>
        <p:spPr bwMode="auto">
          <a:xfrm>
            <a:off x="1111250" y="5751513"/>
            <a:ext cx="96838" cy="85725"/>
          </a:xfrm>
          <a:custGeom>
            <a:avLst/>
            <a:gdLst>
              <a:gd name="T0" fmla="*/ 0 w 122"/>
              <a:gd name="T1" fmla="*/ 0 h 109"/>
              <a:gd name="T2" fmla="*/ 76865559 w 122"/>
              <a:gd name="T3" fmla="*/ 34637619 h 109"/>
              <a:gd name="T4" fmla="*/ 0 w 122"/>
              <a:gd name="T5" fmla="*/ 67419960 h 109"/>
              <a:gd name="T6" fmla="*/ 0 w 122"/>
              <a:gd name="T7" fmla="*/ 0 h 1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" h="109">
                <a:moveTo>
                  <a:pt x="0" y="0"/>
                </a:moveTo>
                <a:lnTo>
                  <a:pt x="122" y="56"/>
                </a:lnTo>
                <a:lnTo>
                  <a:pt x="0" y="1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900" name="Rectangle 15">
            <a:extLst>
              <a:ext uri="{FF2B5EF4-FFF2-40B4-BE49-F238E27FC236}">
                <a16:creationId xmlns:a16="http://schemas.microsoft.com/office/drawing/2014/main" id="{6AAA5D8B-7A7B-77DE-3120-262C47859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5602288"/>
            <a:ext cx="5234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600" b="1" dirty="0" err="1">
                <a:solidFill>
                  <a:srgbClr val="000000"/>
                </a:solidFill>
              </a:rPr>
              <a:t>Preferências</a:t>
            </a:r>
            <a:r>
              <a:rPr lang="en-US" altLang="pt-BR" sz="2600" b="1" dirty="0">
                <a:solidFill>
                  <a:srgbClr val="000000"/>
                </a:solidFill>
              </a:rPr>
              <a:t> do </a:t>
            </a:r>
            <a:r>
              <a:rPr lang="en-US" altLang="pt-BR" sz="2600" b="1" dirty="0" err="1">
                <a:solidFill>
                  <a:srgbClr val="000000"/>
                </a:solidFill>
              </a:rPr>
              <a:t>tomador</a:t>
            </a:r>
            <a:r>
              <a:rPr lang="en-US" altLang="pt-BR" sz="2600" b="1" dirty="0">
                <a:solidFill>
                  <a:srgbClr val="000000"/>
                </a:solidFill>
              </a:rPr>
              <a:t> de </a:t>
            </a:r>
            <a:r>
              <a:rPr lang="en-US" altLang="pt-BR" sz="2600" b="1" dirty="0" err="1">
                <a:solidFill>
                  <a:srgbClr val="000000"/>
                </a:solidFill>
              </a:rPr>
              <a:t>decisões</a:t>
            </a:r>
            <a:r>
              <a:rPr lang="en-US" altLang="pt-BR" sz="2600" b="1" dirty="0">
                <a:solidFill>
                  <a:srgbClr val="000000"/>
                </a:solidFill>
              </a:rPr>
              <a:t> </a:t>
            </a:r>
            <a:endParaRPr lang="en-US" altLang="pt-BR" sz="2400" dirty="0"/>
          </a:p>
        </p:txBody>
      </p:sp>
      <p:pic>
        <p:nvPicPr>
          <p:cNvPr id="37901" name="Picture 4">
            <a:extLst>
              <a:ext uri="{FF2B5EF4-FFF2-40B4-BE49-F238E27FC236}">
                <a16:creationId xmlns:a16="http://schemas.microsoft.com/office/drawing/2014/main" id="{9CFB02B1-646C-5965-5A43-8490C93E7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" y="1400174"/>
            <a:ext cx="452291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253D69A-9A56-2321-F898-93687C925C73}"/>
              </a:ext>
            </a:extLst>
          </p:cNvPr>
          <p:cNvSpPr txBox="1"/>
          <p:nvPr/>
        </p:nvSpPr>
        <p:spPr>
          <a:xfrm>
            <a:off x="5220072" y="1400174"/>
            <a:ext cx="36588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Aversão ao Risco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Neutralidade ao Risco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 pelo risco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3">
            <a:extLst>
              <a:ext uri="{FF2B5EF4-FFF2-40B4-BE49-F238E27FC236}">
                <a16:creationId xmlns:a16="http://schemas.microsoft.com/office/drawing/2014/main" id="{18175A63-06B3-D2D3-9887-82054EB0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BD34F5-4A3A-4589-8621-B3C3D8A48FE4}" type="slidenum">
              <a:rPr lang="en-US" altLang="pt-BR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pt-BR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3E74A93-4AA1-D869-AC2C-986FA1365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371600"/>
            <a:ext cx="4572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4400" b="1" i="1" dirty="0" err="1">
                <a:solidFill>
                  <a:schemeClr val="tx2"/>
                </a:solidFill>
              </a:rPr>
              <a:t>Ecossistema</a:t>
            </a:r>
            <a:r>
              <a:rPr lang="en-US" altLang="pt-BR" sz="4400" b="1" i="1" dirty="0">
                <a:solidFill>
                  <a:schemeClr val="tx2"/>
                </a:solidFill>
              </a:rPr>
              <a:t> de </a:t>
            </a:r>
            <a:r>
              <a:rPr lang="en-US" altLang="pt-BR" sz="4400" b="1" i="1" dirty="0" err="1">
                <a:solidFill>
                  <a:schemeClr val="tx2"/>
                </a:solidFill>
              </a:rPr>
              <a:t>Gerenciamento</a:t>
            </a:r>
            <a:r>
              <a:rPr lang="en-US" altLang="pt-BR" sz="4400" b="1" i="1" dirty="0">
                <a:solidFill>
                  <a:schemeClr val="tx2"/>
                </a:solidFill>
              </a:rPr>
              <a:t> de </a:t>
            </a:r>
            <a:r>
              <a:rPr lang="en-US" altLang="pt-BR" sz="4400" b="1" i="1" dirty="0" err="1">
                <a:solidFill>
                  <a:schemeClr val="tx2"/>
                </a:solidFill>
              </a:rPr>
              <a:t>Riscos</a:t>
            </a:r>
            <a:endParaRPr lang="en-US" altLang="pt-BR" sz="4400" b="1" i="1" dirty="0">
              <a:solidFill>
                <a:schemeClr val="tx2"/>
              </a:solidFill>
            </a:endParaRP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CED32A6E-BA9C-DA79-A2CB-7552E7F2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29718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Rectangle 4">
            <a:extLst>
              <a:ext uri="{FF2B5EF4-FFF2-40B4-BE49-F238E27FC236}">
                <a16:creationId xmlns:a16="http://schemas.microsoft.com/office/drawing/2014/main" id="{74743CB0-3802-0ACC-BC95-A6FBD9E58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312" y="3294063"/>
            <a:ext cx="225061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900" b="1" i="1" dirty="0" err="1">
                <a:solidFill>
                  <a:srgbClr val="810000"/>
                </a:solidFill>
              </a:rPr>
              <a:t>Colaboradores</a:t>
            </a:r>
            <a:endParaRPr lang="en-US" altLang="pt-BR" sz="2400" dirty="0"/>
          </a:p>
        </p:txBody>
      </p:sp>
      <p:sp>
        <p:nvSpPr>
          <p:cNvPr id="39942" name="Rectangle 5">
            <a:extLst>
              <a:ext uri="{FF2B5EF4-FFF2-40B4-BE49-F238E27FC236}">
                <a16:creationId xmlns:a16="http://schemas.microsoft.com/office/drawing/2014/main" id="{F868F033-6AFE-5269-C130-0DC58E063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6" y="3775075"/>
            <a:ext cx="344645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900" b="1" i="1" dirty="0" err="1">
                <a:solidFill>
                  <a:srgbClr val="810000"/>
                </a:solidFill>
              </a:rPr>
              <a:t>Consultores</a:t>
            </a:r>
            <a:r>
              <a:rPr lang="en-US" altLang="pt-BR" sz="2900" b="1" i="1" dirty="0">
                <a:solidFill>
                  <a:srgbClr val="810000"/>
                </a:solidFill>
              </a:rPr>
              <a:t> </a:t>
            </a:r>
            <a:r>
              <a:rPr lang="en-US" altLang="pt-BR" sz="2900" b="1" i="1" dirty="0" err="1">
                <a:solidFill>
                  <a:srgbClr val="810000"/>
                </a:solidFill>
              </a:rPr>
              <a:t>internos</a:t>
            </a:r>
            <a:r>
              <a:rPr lang="en-US" altLang="pt-BR" sz="2900" b="1" i="1" dirty="0">
                <a:solidFill>
                  <a:srgbClr val="810000"/>
                </a:solidFill>
              </a:rPr>
              <a:t> 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900" b="1" i="1" dirty="0" err="1">
                <a:solidFill>
                  <a:srgbClr val="810000"/>
                </a:solidFill>
              </a:rPr>
              <a:t>externos</a:t>
            </a:r>
            <a:endParaRPr lang="en-US" altLang="pt-BR" sz="2400" dirty="0"/>
          </a:p>
        </p:txBody>
      </p:sp>
      <p:sp>
        <p:nvSpPr>
          <p:cNvPr id="39944" name="Rectangle 7">
            <a:extLst>
              <a:ext uri="{FF2B5EF4-FFF2-40B4-BE49-F238E27FC236}">
                <a16:creationId xmlns:a16="http://schemas.microsoft.com/office/drawing/2014/main" id="{CC51D4D3-7992-695D-8FAE-7C8F0A29F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088" y="4740275"/>
            <a:ext cx="167353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900" b="1" i="1" dirty="0" err="1">
                <a:solidFill>
                  <a:srgbClr val="810000"/>
                </a:solidFill>
              </a:rPr>
              <a:t>Advogados</a:t>
            </a:r>
            <a:endParaRPr lang="en-US" altLang="pt-BR" sz="2400" dirty="0"/>
          </a:p>
        </p:txBody>
      </p:sp>
      <p:sp>
        <p:nvSpPr>
          <p:cNvPr id="39946" name="Rectangle 9">
            <a:extLst>
              <a:ext uri="{FF2B5EF4-FFF2-40B4-BE49-F238E27FC236}">
                <a16:creationId xmlns:a16="http://schemas.microsoft.com/office/drawing/2014/main" id="{9678A086-903F-BFB0-7781-63043A61E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942" y="3786188"/>
            <a:ext cx="173284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900" b="1" i="1" dirty="0">
                <a:solidFill>
                  <a:srgbClr val="810000"/>
                </a:solidFill>
              </a:rPr>
              <a:t>Controllers</a:t>
            </a:r>
            <a:endParaRPr lang="en-US" altLang="pt-BR" sz="2400" dirty="0"/>
          </a:p>
        </p:txBody>
      </p:sp>
      <p:sp>
        <p:nvSpPr>
          <p:cNvPr id="39947" name="Rectangle 10">
            <a:extLst>
              <a:ext uri="{FF2B5EF4-FFF2-40B4-BE49-F238E27FC236}">
                <a16:creationId xmlns:a16="http://schemas.microsoft.com/office/drawing/2014/main" id="{51798A63-B222-117D-2508-2F76BCB9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406" y="4267200"/>
            <a:ext cx="196047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900" b="1" i="1" dirty="0" err="1">
                <a:solidFill>
                  <a:srgbClr val="810000"/>
                </a:solidFill>
              </a:rPr>
              <a:t>Supervisores</a:t>
            </a:r>
            <a:endParaRPr lang="en-US" altLang="pt-BR" sz="2400" dirty="0"/>
          </a:p>
        </p:txBody>
      </p:sp>
      <p:sp>
        <p:nvSpPr>
          <p:cNvPr id="39948" name="Rectangle 11">
            <a:extLst>
              <a:ext uri="{FF2B5EF4-FFF2-40B4-BE49-F238E27FC236}">
                <a16:creationId xmlns:a16="http://schemas.microsoft.com/office/drawing/2014/main" id="{58A05ACA-A60F-6C11-308B-A9F1AD2D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45" y="4676775"/>
            <a:ext cx="148598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900" b="1" i="1" dirty="0" err="1">
                <a:solidFill>
                  <a:srgbClr val="810000"/>
                </a:solidFill>
              </a:rPr>
              <a:t>Auditores</a:t>
            </a:r>
            <a:endParaRPr lang="en-US" altLang="pt-BR" sz="2400" dirty="0"/>
          </a:p>
        </p:txBody>
      </p:sp>
      <p:sp>
        <p:nvSpPr>
          <p:cNvPr id="39951" name="Rectangle 15">
            <a:extLst>
              <a:ext uri="{FF2B5EF4-FFF2-40B4-BE49-F238E27FC236}">
                <a16:creationId xmlns:a16="http://schemas.microsoft.com/office/drawing/2014/main" id="{3EA6E408-A28A-0C3A-1104-0139FB3D6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468" y="5139530"/>
            <a:ext cx="220893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900" b="1" i="1" dirty="0" err="1">
                <a:solidFill>
                  <a:srgbClr val="810000"/>
                </a:solidFill>
              </a:rPr>
              <a:t>Consumidores</a:t>
            </a:r>
            <a:endParaRPr lang="en-US" altLang="pt-BR" sz="2400" dirty="0"/>
          </a:p>
        </p:txBody>
      </p:sp>
      <p:sp>
        <p:nvSpPr>
          <p:cNvPr id="39952" name="Rectangle 16">
            <a:extLst>
              <a:ext uri="{FF2B5EF4-FFF2-40B4-BE49-F238E27FC236}">
                <a16:creationId xmlns:a16="http://schemas.microsoft.com/office/drawing/2014/main" id="{5F70371E-A6A5-236D-62E1-762E48DD5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971" y="3289300"/>
            <a:ext cx="293189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900" b="1" i="1" dirty="0" err="1">
                <a:solidFill>
                  <a:srgbClr val="810000"/>
                </a:solidFill>
              </a:rPr>
              <a:t>Analistas</a:t>
            </a:r>
            <a:r>
              <a:rPr lang="en-US" altLang="pt-BR" sz="2900" b="1" i="1" dirty="0">
                <a:solidFill>
                  <a:srgbClr val="810000"/>
                </a:solidFill>
              </a:rPr>
              <a:t> de Dados</a:t>
            </a:r>
            <a:endParaRPr lang="en-US" altLang="pt-BR" sz="2400" dirty="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DE9D0D87-2C29-61CE-0E24-CC36B617F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385" y="5414451"/>
            <a:ext cx="210634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900" b="1" i="1" dirty="0" err="1">
                <a:solidFill>
                  <a:srgbClr val="810000"/>
                </a:solidFill>
              </a:rPr>
              <a:t>Fornecedores</a:t>
            </a:r>
            <a:endParaRPr lang="en-US" altLang="pt-BR" sz="2400" dirty="0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64F8940E-293A-7EF0-2D66-64A28F9B9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324" y="5788722"/>
            <a:ext cx="404277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900" b="1" i="1" dirty="0" err="1">
                <a:solidFill>
                  <a:srgbClr val="810000"/>
                </a:solidFill>
              </a:rPr>
              <a:t>Analistas</a:t>
            </a:r>
            <a:r>
              <a:rPr lang="en-US" altLang="pt-BR" sz="2900" b="1" i="1" dirty="0">
                <a:solidFill>
                  <a:srgbClr val="810000"/>
                </a:solidFill>
              </a:rPr>
              <a:t> de </a:t>
            </a:r>
            <a:r>
              <a:rPr lang="en-US" altLang="pt-BR" sz="2900" b="1" i="1" dirty="0" err="1">
                <a:solidFill>
                  <a:srgbClr val="810000"/>
                </a:solidFill>
              </a:rPr>
              <a:t>investimentos</a:t>
            </a:r>
            <a:endParaRPr lang="en-US" altLang="pt-BR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516DBF8-7D5C-6C40-8E9E-9AA322AE77E8}"/>
              </a:ext>
            </a:extLst>
          </p:cNvPr>
          <p:cNvSpPr txBox="1"/>
          <p:nvPr/>
        </p:nvSpPr>
        <p:spPr>
          <a:xfrm>
            <a:off x="611560" y="409713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Gestão de Riscos: Sumarizando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64D153-DC92-18B1-A07D-746B282A0472}"/>
              </a:ext>
            </a:extLst>
          </p:cNvPr>
          <p:cNvSpPr txBox="1"/>
          <p:nvPr/>
        </p:nvSpPr>
        <p:spPr>
          <a:xfrm>
            <a:off x="395536" y="1185308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Entender os vetores de performance;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Incrementar a qualidade do processo de avaliação e controle;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possíveis vantagens competitivas;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Estratégias operacionais e financeiras;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performance de linha de produtos, regiões e marcas;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Promover a discussão dos riscos assumidos;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Diagnosticar à posição econômico-financeira em comparação com os principais competidores;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de projetos.</a:t>
            </a:r>
          </a:p>
        </p:txBody>
      </p:sp>
    </p:spTree>
    <p:extLst>
      <p:ext uri="{BB962C8B-B14F-4D97-AF65-F5344CB8AC3E}">
        <p14:creationId xmlns:p14="http://schemas.microsoft.com/office/powerpoint/2010/main" val="375956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pt-BR" dirty="0"/>
              <a:t>Expectativas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0067E08-051D-5DDF-7DBA-09B80822C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277884"/>
              </p:ext>
            </p:extLst>
          </p:nvPr>
        </p:nvGraphicFramePr>
        <p:xfrm>
          <a:off x="683568" y="1340768"/>
          <a:ext cx="76328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reto 5"/>
          <p:cNvCxnSpPr/>
          <p:nvPr/>
        </p:nvCxnSpPr>
        <p:spPr>
          <a:xfrm flipH="1" flipV="1">
            <a:off x="4716016" y="1484784"/>
            <a:ext cx="72008" cy="367240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63688" y="1487131"/>
            <a:ext cx="2808312" cy="55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pt-BR" sz="15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pt-BR" sz="1500" dirty="0">
                <a:latin typeface="Times New Roman" pitchFamily="18" charset="0"/>
                <a:cs typeface="Times New Roman" pitchFamily="18" charset="0"/>
              </a:rPr>
              <a:t>(Conteúdo Informacional 1)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20491" y="1484783"/>
            <a:ext cx="2880320" cy="55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pt-BR" sz="15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pt-BR" sz="1500" dirty="0">
                <a:latin typeface="Times New Roman" pitchFamily="18" charset="0"/>
                <a:cs typeface="Times New Roman" pitchFamily="18" charset="0"/>
              </a:rPr>
              <a:t>(Conteúdo Informacional 2)</a:t>
            </a:r>
          </a:p>
        </p:txBody>
      </p:sp>
    </p:spTree>
    <p:extLst>
      <p:ext uri="{BB962C8B-B14F-4D97-AF65-F5344CB8AC3E}">
        <p14:creationId xmlns:p14="http://schemas.microsoft.com/office/powerpoint/2010/main" val="2663877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F0677A-437E-B914-D89C-348FEAD1A6CE}"/>
              </a:ext>
            </a:extLst>
          </p:cNvPr>
          <p:cNvSpPr txBox="1"/>
          <p:nvPr/>
        </p:nvSpPr>
        <p:spPr>
          <a:xfrm>
            <a:off x="1619672" y="1700808"/>
            <a:ext cx="6120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Obrigado!!!</a:t>
            </a:r>
          </a:p>
          <a:p>
            <a:pPr algn="ctr"/>
            <a:endParaRPr lang="pt-BR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figlioli@usp.br</a:t>
            </a:r>
          </a:p>
        </p:txBody>
      </p:sp>
    </p:spTree>
    <p:extLst>
      <p:ext uri="{BB962C8B-B14F-4D97-AF65-F5344CB8AC3E}">
        <p14:creationId xmlns:p14="http://schemas.microsoft.com/office/powerpoint/2010/main" val="260486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Notícias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38" y="292388"/>
            <a:ext cx="2061159" cy="3300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142" y="2587120"/>
            <a:ext cx="2087307" cy="3401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856" y="1737360"/>
            <a:ext cx="2178474" cy="29936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5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Ambiente Empresarial</a:t>
            </a:r>
          </a:p>
        </p:txBody>
      </p:sp>
      <p:graphicFrame>
        <p:nvGraphicFramePr>
          <p:cNvPr id="22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365343"/>
              </p:ext>
            </p:extLst>
          </p:nvPr>
        </p:nvGraphicFramePr>
        <p:xfrm>
          <a:off x="628650" y="1268760"/>
          <a:ext cx="7886700" cy="490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066490" y="6377337"/>
            <a:ext cx="466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Pinto et al. (2007) e </a:t>
            </a:r>
            <a:r>
              <a:rPr lang="pt-BR" dirty="0" err="1">
                <a:solidFill>
                  <a:prstClr val="white"/>
                </a:solidFill>
              </a:rPr>
              <a:t>Damodaran</a:t>
            </a:r>
            <a:r>
              <a:rPr lang="pt-BR" dirty="0">
                <a:solidFill>
                  <a:prstClr val="white"/>
                </a:solidFill>
              </a:rPr>
              <a:t> (2012)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6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3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Entendendo o Negócio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22960" y="1412776"/>
            <a:ext cx="7543800" cy="482075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 Principais produtos e mercados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 As características de rentabilidade e lucratividade de cada setor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b="1" dirty="0"/>
              <a:t> 5 forças de Porter</a:t>
            </a:r>
            <a:r>
              <a:rPr lang="pt-BR" sz="2200" dirty="0"/>
              <a:t>: concorrência, novos entrantes, produtos substitutos, poder de barganha consumidores e fornecedores</a:t>
            </a: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Participação de Mercado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dirty="0"/>
              <a:t>Líder em Custo, Diferenciação  ou Enfoque</a:t>
            </a:r>
          </a:p>
          <a:p>
            <a:pPr marL="384048" lvl="2" indent="0" algn="ctr">
              <a:buNone/>
            </a:pPr>
            <a:r>
              <a:rPr lang="pt-BR" sz="2400" b="1" u="sng" dirty="0">
                <a:latin typeface="Times New Roman" pitchFamily="18" charset="0"/>
                <a:cs typeface="Times New Roman" pitchFamily="18" charset="0"/>
              </a:rPr>
              <a:t>Variáveis- Chave</a:t>
            </a:r>
          </a:p>
          <a:p>
            <a:pPr marL="384048" lvl="2" indent="0" algn="ctr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Geração de Fluxos de Caixa</a:t>
            </a:r>
          </a:p>
          <a:p>
            <a:pPr marL="384048" lvl="2" indent="0" algn="ctr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Risco Operacional e Risco Financeiro</a:t>
            </a:r>
          </a:p>
          <a:p>
            <a:pPr marL="384048" lvl="2" indent="0" algn="ctr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Taxas de crescimento</a:t>
            </a:r>
          </a:p>
          <a:p>
            <a:pPr algn="ctr"/>
            <a:endParaRPr lang="pt-BR" sz="2800" b="1" u="sng" dirty="0"/>
          </a:p>
          <a:p>
            <a:pPr marL="0" indent="0" algn="ctr">
              <a:buNone/>
            </a:pP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</a:t>
            </a:r>
            <a:r>
              <a:rPr lang="pt-BR" dirty="0" err="1">
                <a:solidFill>
                  <a:prstClr val="white"/>
                </a:solidFill>
              </a:rPr>
              <a:t>Damodaran</a:t>
            </a:r>
            <a:r>
              <a:rPr lang="pt-BR" dirty="0">
                <a:solidFill>
                  <a:prstClr val="white"/>
                </a:solidFill>
              </a:rPr>
              <a:t> (2012)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7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5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Ciclo de Vida e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7781180"/>
              </p:ext>
            </p:extLst>
          </p:nvPr>
        </p:nvGraphicFramePr>
        <p:xfrm>
          <a:off x="801722" y="1223494"/>
          <a:ext cx="6818291" cy="491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50285164"/>
              </p:ext>
            </p:extLst>
          </p:nvPr>
        </p:nvGraphicFramePr>
        <p:xfrm>
          <a:off x="988742" y="1845735"/>
          <a:ext cx="7327674" cy="429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356266" y="6346077"/>
            <a:ext cx="466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</a:t>
            </a:r>
            <a:r>
              <a:rPr lang="pt-BR" dirty="0" err="1">
                <a:solidFill>
                  <a:prstClr val="white"/>
                </a:solidFill>
              </a:rPr>
              <a:t>Damodaran</a:t>
            </a:r>
            <a:r>
              <a:rPr lang="pt-BR" dirty="0">
                <a:solidFill>
                  <a:prstClr val="white"/>
                </a:solidFill>
              </a:rPr>
              <a:t> (2012)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8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7C79D-3099-4F6A-8995-AB11FB82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6840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Projetos de Investimentos e a Geração de Riqueza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3A1B3C-D54C-4F22-8CFC-A5D51730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B741EA-BE4B-4E1C-86E2-0E7AA82B8090}"/>
              </a:ext>
            </a:extLst>
          </p:cNvPr>
          <p:cNvSpPr/>
          <p:nvPr/>
        </p:nvSpPr>
        <p:spPr>
          <a:xfrm>
            <a:off x="971600" y="1962836"/>
            <a:ext cx="1440160" cy="96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VPL Projeto 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CAA4C9A-D1C2-4E19-A5C7-43B3FCC98D3A}"/>
              </a:ext>
            </a:extLst>
          </p:cNvPr>
          <p:cNvSpPr/>
          <p:nvPr/>
        </p:nvSpPr>
        <p:spPr>
          <a:xfrm>
            <a:off x="983505" y="3154862"/>
            <a:ext cx="1440160" cy="96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VPL Projeto 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6983DDB-E005-4516-9BD7-14C6B972BE88}"/>
              </a:ext>
            </a:extLst>
          </p:cNvPr>
          <p:cNvSpPr/>
          <p:nvPr/>
        </p:nvSpPr>
        <p:spPr>
          <a:xfrm>
            <a:off x="971600" y="4346888"/>
            <a:ext cx="1440160" cy="96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VPL Projeto 3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9CEE1CE-2171-4372-9103-C4005EB1B95E}"/>
              </a:ext>
            </a:extLst>
          </p:cNvPr>
          <p:cNvSpPr/>
          <p:nvPr/>
        </p:nvSpPr>
        <p:spPr>
          <a:xfrm>
            <a:off x="3347864" y="3154861"/>
            <a:ext cx="1440160" cy="9684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VPL da Firma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C8459F9-E04A-47A1-AA1E-926C07481562}"/>
              </a:ext>
            </a:extLst>
          </p:cNvPr>
          <p:cNvSpPr/>
          <p:nvPr/>
        </p:nvSpPr>
        <p:spPr>
          <a:xfrm>
            <a:off x="5436096" y="3154860"/>
            <a:ext cx="1440160" cy="9684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Preço das Ações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D532D33-3FD1-49B5-A30A-8731888A670B}"/>
              </a:ext>
            </a:extLst>
          </p:cNvPr>
          <p:cNvSpPr/>
          <p:nvPr/>
        </p:nvSpPr>
        <p:spPr>
          <a:xfrm>
            <a:off x="7440415" y="3154860"/>
            <a:ext cx="1440160" cy="9684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Geração de Riqueza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49D08E1-96B7-4A63-93A0-05AEF662838D}"/>
              </a:ext>
            </a:extLst>
          </p:cNvPr>
          <p:cNvCxnSpPr>
            <a:stCxn id="7" idx="3"/>
          </p:cNvCxnSpPr>
          <p:nvPr/>
        </p:nvCxnSpPr>
        <p:spPr>
          <a:xfrm>
            <a:off x="2411760" y="2447039"/>
            <a:ext cx="936104" cy="981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C4084ED-B44F-4797-AA1F-971AA5C738AE}"/>
              </a:ext>
            </a:extLst>
          </p:cNvPr>
          <p:cNvCxnSpPr>
            <a:stCxn id="10" idx="3"/>
          </p:cNvCxnSpPr>
          <p:nvPr/>
        </p:nvCxnSpPr>
        <p:spPr>
          <a:xfrm flipV="1">
            <a:off x="2423665" y="3639062"/>
            <a:ext cx="924199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5F423AD-7D2E-40DB-9B5F-23D5822A507F}"/>
              </a:ext>
            </a:extLst>
          </p:cNvPr>
          <p:cNvCxnSpPr>
            <a:stCxn id="11" idx="3"/>
          </p:cNvCxnSpPr>
          <p:nvPr/>
        </p:nvCxnSpPr>
        <p:spPr>
          <a:xfrm flipV="1">
            <a:off x="2411760" y="3861048"/>
            <a:ext cx="936104" cy="97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4D0B7A80-B434-472B-A1B9-491D322CFEBB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4788024" y="3639063"/>
            <a:ext cx="6480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C5723E33-49EF-47C5-A0B3-E5EE4A2B3FC5}"/>
              </a:ext>
            </a:extLst>
          </p:cNvPr>
          <p:cNvCxnSpPr>
            <a:stCxn id="13" idx="3"/>
          </p:cNvCxnSpPr>
          <p:nvPr/>
        </p:nvCxnSpPr>
        <p:spPr>
          <a:xfrm flipV="1">
            <a:off x="6876256" y="3639062"/>
            <a:ext cx="5491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411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DDDDDD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" marR="0" indent="-114300" algn="l" defTabSz="914400" rtl="0" eaLnBrk="0" fontAlgn="base" latinLnBrk="0" hangingPunct="0">
          <a:lnSpc>
            <a:spcPct val="100000"/>
          </a:lnSpc>
          <a:spcBef>
            <a:spcPct val="80000"/>
          </a:spcBef>
          <a:spcAft>
            <a:spcPct val="0"/>
          </a:spcAft>
          <a:buClrTx/>
          <a:buSzTx/>
          <a:buFont typeface="CommonBullets" pitchFamily="34" charset="2"/>
          <a:buNone/>
          <a:tabLst/>
          <a:defRPr kumimoji="0" lang="en-US" altLang="pt-BR" sz="2000" b="1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" marR="0" indent="-114300" algn="l" defTabSz="914400" rtl="0" eaLnBrk="0" fontAlgn="base" latinLnBrk="0" hangingPunct="0">
          <a:lnSpc>
            <a:spcPct val="100000"/>
          </a:lnSpc>
          <a:spcBef>
            <a:spcPct val="80000"/>
          </a:spcBef>
          <a:spcAft>
            <a:spcPct val="0"/>
          </a:spcAft>
          <a:buClrTx/>
          <a:buSzTx/>
          <a:buFont typeface="CommonBullets" pitchFamily="34" charset="2"/>
          <a:buNone/>
          <a:tabLst/>
          <a:defRPr kumimoji="0" lang="en-US" altLang="pt-BR" sz="2000" b="1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1525</Words>
  <Application>Microsoft Office PowerPoint</Application>
  <PresentationFormat>Apresentação na tela (4:3)</PresentationFormat>
  <Paragraphs>463</Paragraphs>
  <Slides>40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54" baseType="lpstr">
      <vt:lpstr>Arial</vt:lpstr>
      <vt:lpstr>Arial Black</vt:lpstr>
      <vt:lpstr>Calibri</vt:lpstr>
      <vt:lpstr>Cambria Math</vt:lpstr>
      <vt:lpstr>Comic Sans MS</vt:lpstr>
      <vt:lpstr>CommonBullets</vt:lpstr>
      <vt:lpstr>Futura Std Book</vt:lpstr>
      <vt:lpstr>Garamond</vt:lpstr>
      <vt:lpstr>Tahoma</vt:lpstr>
      <vt:lpstr>Times New Roman</vt:lpstr>
      <vt:lpstr>Tema do Office</vt:lpstr>
      <vt:lpstr>Default Design</vt:lpstr>
      <vt:lpstr>1_Default Design</vt:lpstr>
      <vt:lpstr>Chart</vt:lpstr>
      <vt:lpstr>  Análise e Gestão de Riscos</vt:lpstr>
      <vt:lpstr>O Instante da Tomada de Decisão</vt:lpstr>
      <vt:lpstr>Apresentação do PowerPoint</vt:lpstr>
      <vt:lpstr>Expectativas</vt:lpstr>
      <vt:lpstr>Notícias</vt:lpstr>
      <vt:lpstr>O Ambiente Empresarial</vt:lpstr>
      <vt:lpstr>Entendendo o Negócio</vt:lpstr>
      <vt:lpstr>Ciclo de Vida e Avaliação</vt:lpstr>
      <vt:lpstr>Projetos de Investimentos e a Geração de Riqueza</vt:lpstr>
      <vt:lpstr>Desempenho do Jogador de Basquete Elogio ou “Bronca”..O que funciona?</vt:lpstr>
      <vt:lpstr>Apresentação do PowerPoint</vt:lpstr>
      <vt:lpstr>Equação Fundamental</vt:lpstr>
      <vt:lpstr>Crescimento Verus Rentabilidade</vt:lpstr>
      <vt:lpstr>NOPAT</vt:lpstr>
      <vt:lpstr>Apresentação do PowerPoint</vt:lpstr>
      <vt:lpstr>Apresentação do PowerPoint</vt:lpstr>
      <vt:lpstr>Tipologias - RISCO</vt:lpstr>
      <vt:lpstr>Diversificação do Risco</vt:lpstr>
      <vt:lpstr>Harry Markowitz  </vt:lpstr>
      <vt:lpstr>Apresentação do PowerPoint</vt:lpstr>
      <vt:lpstr>Apresentação do PowerPoint</vt:lpstr>
      <vt:lpstr>Componente Inerente ao Risco – Probabilidade</vt:lpstr>
      <vt:lpstr>Apresentação do PowerPoint</vt:lpstr>
      <vt:lpstr>Risco Financeiro Risco: a elevação da taxa de juros altera a geração de fluxos de caixa</vt:lpstr>
      <vt:lpstr>Colaboradores Risco: Custo da mão-de-obra contratada </vt:lpstr>
      <vt:lpstr>Risco Ambiental Risco: Danos ambientais </vt:lpstr>
      <vt:lpstr>Risco de Produção- Lavoura Risco: Evento climático ruim causando o resultado indesejável à colheita do milho</vt:lpstr>
      <vt:lpstr>Colaboradores Risco: projeto com elevadíssimo potencial de acidentes com colaboradores</vt:lpstr>
      <vt:lpstr>Postura Frente aos Riscos</vt:lpstr>
      <vt:lpstr>Gestão de Riscos: Abordagem de Opções- Upside Risk</vt:lpstr>
      <vt:lpstr>Como Gerenciar Riscos???</vt:lpstr>
      <vt:lpstr>Apresentação do PowerPoint</vt:lpstr>
      <vt:lpstr>Componentes do CPV</vt:lpstr>
      <vt:lpstr>Probabilidade do Evento Versus Impacto Potencial</vt:lpstr>
      <vt:lpstr>Implementação e Controle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Bruno</cp:lastModifiedBy>
  <cp:revision>18</cp:revision>
  <dcterms:created xsi:type="dcterms:W3CDTF">2022-07-25T10:06:54Z</dcterms:created>
  <dcterms:modified xsi:type="dcterms:W3CDTF">2022-11-22T11:22:16Z</dcterms:modified>
</cp:coreProperties>
</file>