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81" r:id="rId3"/>
    <p:sldId id="284" r:id="rId4"/>
    <p:sldId id="282" r:id="rId5"/>
    <p:sldId id="283" r:id="rId6"/>
    <p:sldId id="285" r:id="rId7"/>
    <p:sldId id="287" r:id="rId8"/>
    <p:sldId id="288" r:id="rId9"/>
    <p:sldId id="278" r:id="rId10"/>
    <p:sldId id="258" r:id="rId11"/>
    <p:sldId id="263" r:id="rId12"/>
    <p:sldId id="279" r:id="rId13"/>
    <p:sldId id="259" r:id="rId14"/>
    <p:sldId id="264" r:id="rId15"/>
    <p:sldId id="260" r:id="rId16"/>
    <p:sldId id="265" r:id="rId17"/>
    <p:sldId id="261" r:id="rId18"/>
    <p:sldId id="266" r:id="rId19"/>
    <p:sldId id="262" r:id="rId20"/>
    <p:sldId id="269" r:id="rId21"/>
    <p:sldId id="270" r:id="rId22"/>
    <p:sldId id="274" r:id="rId23"/>
    <p:sldId id="271" r:id="rId24"/>
    <p:sldId id="272" r:id="rId25"/>
    <p:sldId id="273" r:id="rId26"/>
    <p:sldId id="275" r:id="rId27"/>
    <p:sldId id="276" r:id="rId28"/>
    <p:sldId id="277" r:id="rId2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41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4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95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1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81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2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43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379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3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7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49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9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7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2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0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9618A3-B94D-45E9-AECC-B0F17D97A8A4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720B-D770-460F-A77E-72FFA9FA8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967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6360B-324D-41D5-9665-E4C73577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960458" cy="3329581"/>
          </a:xfrm>
        </p:spPr>
        <p:txBody>
          <a:bodyPr/>
          <a:lstStyle/>
          <a:p>
            <a:r>
              <a:rPr lang="pt-BR" dirty="0"/>
              <a:t>VOSVIEWER/HISTCITE/SCOPUS/WOS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BAB6A1-81F4-4644-AD18-6D7BF9D91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2723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A577D-865C-4963-BECC-DCB1352C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Co-authorship</a:t>
            </a:r>
            <a:r>
              <a:rPr lang="pt-BR" dirty="0"/>
              <a:t> – </a:t>
            </a:r>
            <a:r>
              <a:rPr lang="pt-BR" sz="2400" dirty="0"/>
              <a:t>A relação entre os itens é determinada com base nos número de documentos </a:t>
            </a:r>
            <a:r>
              <a:rPr lang="pt-BR" sz="2400" dirty="0" err="1"/>
              <a:t>co-autorado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74F9C-6DA4-4E14-912B-171A2262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Autores</a:t>
            </a:r>
          </a:p>
          <a:p>
            <a:r>
              <a:rPr lang="pt-BR" dirty="0"/>
              <a:t>Instituições</a:t>
            </a:r>
          </a:p>
          <a:p>
            <a:r>
              <a:rPr lang="pt-BR" dirty="0"/>
              <a:t>Países</a:t>
            </a:r>
          </a:p>
        </p:txBody>
      </p:sp>
    </p:spTree>
    <p:extLst>
      <p:ext uri="{BB962C8B-B14F-4D97-AF65-F5344CB8AC3E}">
        <p14:creationId xmlns:p14="http://schemas.microsoft.com/office/powerpoint/2010/main" val="77175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B1980-4AB4-4A54-AF47-3ED05BDA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Co-authorship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4BB89C-AF2D-444C-AA8E-DF22E234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7EEEAA-52DD-451D-809A-0A024FBB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72" y="2952206"/>
            <a:ext cx="3572807" cy="27355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6A810B-77DE-4458-A393-29435ECC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6" y="3429000"/>
            <a:ext cx="5998520" cy="32065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2E3E65-2B55-4427-9EF3-B9ED2DDDA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77" y="34426"/>
            <a:ext cx="4354505" cy="33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4FAA-1B91-4141-BB46-9278AD9F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642836-7FBA-4B2C-931F-EF67185A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18"/>
            <a:ext cx="12088912" cy="6192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D73F0B-1F78-4E7D-B6B2-C9491195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20" y="1324632"/>
            <a:ext cx="11298227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94ED0-678A-45D4-8150-860F7958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Co-ocorrência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A1CC6-2BE1-4F8A-A311-9CBC1957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relação entre os itens é determinada com base no número de documentos em que ocorrem juntos</a:t>
            </a:r>
          </a:p>
        </p:txBody>
      </p:sp>
    </p:spTree>
    <p:extLst>
      <p:ext uri="{BB962C8B-B14F-4D97-AF65-F5344CB8AC3E}">
        <p14:creationId xmlns:p14="http://schemas.microsoft.com/office/powerpoint/2010/main" val="245828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79158-6A8D-4134-84F4-708F1258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Co-ocorrência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7859D5-8CDE-44A1-8E03-1445727A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061E39-3B13-4B0A-BF7D-7431E4E0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2" y="2692866"/>
            <a:ext cx="4115595" cy="19936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045A63-7D6D-4416-8F7B-414E74BEF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5062568"/>
            <a:ext cx="3629532" cy="8097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788E8C8-FF8A-426E-A4DC-C36CD686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46" y="1476326"/>
            <a:ext cx="739243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F7B65-A37A-48B2-9405-13D57AF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Citação -</a:t>
            </a:r>
            <a:r>
              <a:rPr lang="pt-BR" sz="3100" dirty="0"/>
              <a:t>A relação entre dois itens é determinada com base no número de vezes que um cita o outro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D7E486-F8E8-403F-A531-5E6464F8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Palavras-chave</a:t>
            </a:r>
          </a:p>
        </p:txBody>
      </p:sp>
    </p:spTree>
    <p:extLst>
      <p:ext uri="{BB962C8B-B14F-4D97-AF65-F5344CB8AC3E}">
        <p14:creationId xmlns:p14="http://schemas.microsoft.com/office/powerpoint/2010/main" val="11646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42EEC-470C-4DF8-9663-595FBFE1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Citação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369833-6684-4ECB-A772-E69D2E53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8" y="1229452"/>
            <a:ext cx="3739789" cy="24864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554AAC-E0E2-468E-A44F-9180E470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01" y="167683"/>
            <a:ext cx="6664134" cy="26671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AD4DD2E-EF6E-4702-AB48-5A93280A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18" y="3201516"/>
            <a:ext cx="7565413" cy="35681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F888466-F0AD-457D-9CF5-F93A2DC5D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3297"/>
            <a:ext cx="4392349" cy="22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6DAF2-465E-4050-BEA5-48A2D44B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Bibliographics</a:t>
            </a:r>
            <a:r>
              <a:rPr lang="pt-BR" dirty="0"/>
              <a:t> </a:t>
            </a:r>
            <a:r>
              <a:rPr lang="pt-BR" dirty="0" err="1"/>
              <a:t>coupling</a:t>
            </a:r>
            <a:r>
              <a:rPr lang="pt-BR" dirty="0"/>
              <a:t> -</a:t>
            </a:r>
            <a:r>
              <a:rPr lang="pt-BR" sz="2700" dirty="0"/>
              <a:t> A relação entre dois itens é determinada com base no número de referência eles compartilham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61F96-A287-455F-AF37-AEFA2927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Documentos</a:t>
            </a:r>
          </a:p>
          <a:p>
            <a:r>
              <a:rPr lang="pt-BR" dirty="0"/>
              <a:t>Revistas</a:t>
            </a:r>
          </a:p>
          <a:p>
            <a:r>
              <a:rPr lang="pt-BR" dirty="0"/>
              <a:t>Autores</a:t>
            </a:r>
          </a:p>
          <a:p>
            <a:r>
              <a:rPr lang="pt-BR" dirty="0"/>
              <a:t>Instituições</a:t>
            </a:r>
          </a:p>
          <a:p>
            <a:r>
              <a:rPr lang="pt-BR" dirty="0"/>
              <a:t>países</a:t>
            </a:r>
          </a:p>
        </p:txBody>
      </p:sp>
    </p:spTree>
    <p:extLst>
      <p:ext uri="{BB962C8B-B14F-4D97-AF65-F5344CB8AC3E}">
        <p14:creationId xmlns:p14="http://schemas.microsoft.com/office/powerpoint/2010/main" val="18159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2C54A-97BE-4040-8142-B58877E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Bibliographic</a:t>
            </a:r>
            <a:r>
              <a:rPr lang="pt-BR" dirty="0"/>
              <a:t> </a:t>
            </a:r>
            <a:r>
              <a:rPr lang="pt-BR" dirty="0" err="1"/>
              <a:t>coupling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9DF36F-6674-43F9-8EF9-D28C2A67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87F463-0E79-49B7-9B2C-242BB3D0B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62" y="1152466"/>
            <a:ext cx="8396028" cy="36331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84F81E-3BC4-4EE0-AF94-62F040651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20" y="1309645"/>
            <a:ext cx="3787405" cy="27751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938B95-4F1D-40BE-917C-366836B1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2" t="2700"/>
          <a:stretch/>
        </p:blipFill>
        <p:spPr>
          <a:xfrm>
            <a:off x="1608274" y="4084841"/>
            <a:ext cx="2286320" cy="28085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5BD52B-8113-4D74-9966-58BCFFC15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774" y="5391029"/>
            <a:ext cx="5153744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5F77F-2A74-4DFE-88A1-C6DA1A47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Co-citação</a:t>
            </a:r>
            <a:r>
              <a:rPr lang="pt-BR" dirty="0"/>
              <a:t> - </a:t>
            </a:r>
            <a:r>
              <a:rPr lang="pt-BR" sz="2700" dirty="0"/>
              <a:t>A relação entre os itens de análise é com base no número de vezes que eles sã citados juntos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513CD1-8B20-4DB1-A9E7-DDDF4FDB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Referências citadas</a:t>
            </a:r>
          </a:p>
          <a:p>
            <a:r>
              <a:rPr lang="pt-BR" dirty="0"/>
              <a:t>Revistas citadas</a:t>
            </a:r>
          </a:p>
          <a:p>
            <a:r>
              <a:rPr lang="pt-BR" dirty="0"/>
              <a:t>Autores </a:t>
            </a:r>
            <a:r>
              <a:rPr lang="pt-BR" dirty="0" err="1"/>
              <a:t>itados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2AFBD7-DE63-487C-BDD8-DA30A378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04" y="1635707"/>
            <a:ext cx="2286319" cy="25149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24D4943-78EB-4977-A527-175A4D0C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96" y="4567071"/>
            <a:ext cx="2667372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065D4-4310-4BD1-AE34-ACCAB142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EX1- HISTCITE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1040D5A-B25D-4343-8A24-7036FE766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13" y="1323681"/>
            <a:ext cx="5820587" cy="210531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AF4BCD-BE03-45D0-BAEF-8EB6BE34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94" y="3947426"/>
            <a:ext cx="6544977" cy="24768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091FD9-8FAA-4596-9898-50D097D0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24" y="433729"/>
            <a:ext cx="6134956" cy="2476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B7DD78B-CF27-4084-892C-12CB0C3AA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" y="3894717"/>
            <a:ext cx="4378931" cy="29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6ED9C-76D3-4DCF-ADEE-0DAFA764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Co-citação</a:t>
            </a: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7E8CEFB-3C98-4D4F-AF5B-5B2DA0324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346" y="2010713"/>
            <a:ext cx="6771982" cy="338970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E4348F-1AAE-4E0A-819A-5B43F62F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7312"/>
            <a:ext cx="4373449" cy="26305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DF4731-00E9-46AB-9A0A-E9B379A40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4" y="5109860"/>
            <a:ext cx="3762900" cy="5811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FF81AC-534D-4760-9167-992B48756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288" y="5285196"/>
            <a:ext cx="321037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4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390A7-B993-486D-8EB5-B598E139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9" y="150510"/>
            <a:ext cx="9404723" cy="1400530"/>
          </a:xfrm>
        </p:spPr>
        <p:txBody>
          <a:bodyPr/>
          <a:lstStyle/>
          <a:p>
            <a:r>
              <a:rPr lang="pt-BR" dirty="0" err="1"/>
              <a:t>Histcite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2644EC-04D9-4E20-B7D9-72E81341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40D57F-4C26-44A0-886F-AB024532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775"/>
            <a:ext cx="12192000" cy="61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2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9A9B3-A8F1-44EB-B5F8-199ED8F1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Longitudinal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6155A0-A668-4372-A8C0-8BF26D7B6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A82B2B-3C36-4FFF-BFEE-51263774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83" y="1853248"/>
            <a:ext cx="589679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F80C1-0293-46EA-B0A9-1606F053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Cited</a:t>
            </a:r>
            <a:r>
              <a:rPr lang="pt-BR" dirty="0"/>
              <a:t> </a:t>
            </a:r>
            <a:r>
              <a:rPr lang="pt-BR" dirty="0" err="1"/>
              <a:t>References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CD57E-3F4A-414E-A103-83457467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CB9A92-FF8D-44DB-8E7E-5A27E16E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34" y="1805040"/>
            <a:ext cx="3245397" cy="50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B525E-17F3-4F62-9945-2DD4B335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1" y="103041"/>
            <a:ext cx="9404723" cy="1400530"/>
          </a:xfrm>
        </p:spPr>
        <p:txBody>
          <a:bodyPr/>
          <a:lstStyle/>
          <a:p>
            <a:r>
              <a:rPr lang="pt-BR" dirty="0" err="1"/>
              <a:t>Journal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89EB4-91C6-4882-840E-7AF3655A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63DB23-0565-4D04-A00F-7C62FED5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954224"/>
            <a:ext cx="9412013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80DE3-1833-4510-9978-2A70EBC6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57A233-FDAF-42EA-884F-13950E0E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BE37C4-02B1-4E1A-B169-DB011258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87" y="1665150"/>
            <a:ext cx="5992061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37A66-0181-4CCF-B761-B6C7E3B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WOS - citação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C3EF27-637E-4FAE-B560-71F2B4DB1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661E73-3DAE-4C77-A83F-3902385B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35" y="1259494"/>
            <a:ext cx="878327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9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9478B-E8C7-4BB2-9B8A-BE4A39F8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WOS - Categorias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DDD053-7EC0-4F29-8923-40ECAA91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E1C816-E48B-46A2-83F5-DDE266C2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904"/>
            <a:ext cx="12192000" cy="53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3AC97-5D49-4A30-9A23-D0153623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Scopus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679EA-E0A3-4994-8034-1081E9B5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4FFAE8-BC3F-44A7-A526-4666905C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1" y="2683758"/>
            <a:ext cx="3477110" cy="27816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1DE2B2D-0D25-4E82-B1DD-0555C3DF9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5179"/>
            <a:ext cx="344853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065D4-4310-4BD1-AE34-ACCAB142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EX1- VOS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E41928-B1A5-404D-B07A-B7CB54D5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" y="1195754"/>
            <a:ext cx="12184783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065D4-4310-4BD1-AE34-ACCAB142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EX2- HISTCITE</a:t>
            </a:r>
            <a:br>
              <a:rPr lang="pt-BR" dirty="0"/>
            </a:b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2F92CD7-BEB5-4A8B-9E12-8DFD1D7F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27"/>
          <a:stretch/>
        </p:blipFill>
        <p:spPr>
          <a:xfrm>
            <a:off x="281773" y="1074773"/>
            <a:ext cx="3308716" cy="282932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43585EA-0271-469F-925E-E738B7129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3" y="4127509"/>
            <a:ext cx="5753903" cy="256258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978BEE3-F207-4228-8D22-F0D04F686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00" y="910387"/>
            <a:ext cx="7563394" cy="299370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B783611-BD09-4B0C-ACBF-5D06B81FB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065" y="1799749"/>
            <a:ext cx="4968824" cy="5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065D4-4310-4BD1-AE34-ACCAB142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EX2- VOS</a:t>
            </a:r>
            <a:br>
              <a:rPr lang="pt-BR" dirty="0"/>
            </a:b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1B7B465-5B30-415B-9B37-2A4383AE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80" y="1423531"/>
            <a:ext cx="8500074" cy="50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7DE1F-F3C3-4090-96B6-F0150560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Network </a:t>
            </a:r>
            <a:r>
              <a:rPr lang="pt-BR" dirty="0" err="1"/>
              <a:t>visualization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A88CA1-E320-472A-AC78-E613866E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2" y="1265689"/>
            <a:ext cx="5296639" cy="40296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E202D0-5D0A-4521-BA64-2685C4F2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18" y="1537686"/>
            <a:ext cx="5706271" cy="16099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6F89CD-212B-47B4-A643-8F59A58B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335" y="3818745"/>
            <a:ext cx="585869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66471-C710-46F9-BFB4-83BD0406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Overlay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EC7500-352C-406A-BA5E-8409C354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44" y="2193250"/>
            <a:ext cx="5734850" cy="9240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50614-6BF6-421F-87F6-E3D556E6B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2" b="-1"/>
          <a:stretch/>
        </p:blipFill>
        <p:spPr>
          <a:xfrm>
            <a:off x="5557559" y="2913185"/>
            <a:ext cx="5401429" cy="137298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6CA8508-9EED-43B4-AF13-E542E238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36" y="1631301"/>
            <a:ext cx="5182323" cy="40486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053AD1-128F-46D3-9B93-DCF446709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52" y="4774800"/>
            <a:ext cx="582058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6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FE212-8A85-4F42-BC82-FE093327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Density</a:t>
            </a:r>
            <a:r>
              <a:rPr lang="pt-BR" dirty="0"/>
              <a:t> </a:t>
            </a:r>
            <a:r>
              <a:rPr lang="pt-BR" dirty="0" err="1"/>
              <a:t>visualization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89A64-69D7-4D75-9554-AA19DD29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6" y="1354848"/>
            <a:ext cx="4220164" cy="38200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979CA3-94AB-4366-A2FC-FDB410ED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95" y="1740190"/>
            <a:ext cx="5887272" cy="10955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B7B1A1-616D-4BEB-8B8B-249F6132F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95" y="3429000"/>
            <a:ext cx="548716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DE9E2-8FD8-47FB-B35D-094ED672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0025F4-9C8D-4FF7-9BFE-974117EB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3A5F70-C5AE-457C-8439-BA40EDF1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93"/>
            <a:ext cx="12192000" cy="55172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863CF2-DF1D-4104-8C09-F0C8C797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82" y="0"/>
            <a:ext cx="6064599" cy="18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153</Words>
  <Application>Microsoft Office PowerPoint</Application>
  <PresentationFormat>Widescreen</PresentationFormat>
  <Paragraphs>40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Íon</vt:lpstr>
      <vt:lpstr>VOSVIEWER/HISTCITE/SCOPUS/WOS</vt:lpstr>
      <vt:lpstr>EX1- HISTCITE </vt:lpstr>
      <vt:lpstr>EX1- VOS</vt:lpstr>
      <vt:lpstr>EX2- HISTCITE </vt:lpstr>
      <vt:lpstr>EX2- VOS </vt:lpstr>
      <vt:lpstr>Network visualization</vt:lpstr>
      <vt:lpstr>Overlay</vt:lpstr>
      <vt:lpstr>Density visualization</vt:lpstr>
      <vt:lpstr>Apresentação do PowerPoint</vt:lpstr>
      <vt:lpstr>Co-authorship – A relação entre os itens é determinada com base nos número de documentos co-autorado</vt:lpstr>
      <vt:lpstr>Co-authorship</vt:lpstr>
      <vt:lpstr>Apresentação do PowerPoint</vt:lpstr>
      <vt:lpstr>Co-ocorrência</vt:lpstr>
      <vt:lpstr>Co-ocorrência</vt:lpstr>
      <vt:lpstr>Citação -A relação entre dois itens é determinada com base no número de vezes que um cita o outro</vt:lpstr>
      <vt:lpstr>Citação</vt:lpstr>
      <vt:lpstr>Bibliographics coupling - A relação entre dois itens é determinada com base no número de referência eles compartilham </vt:lpstr>
      <vt:lpstr>Bibliographic coupling</vt:lpstr>
      <vt:lpstr>Co-citação - A relação entre os itens de análise é com base no número de vezes que eles sã citados juntos </vt:lpstr>
      <vt:lpstr>Co-citação</vt:lpstr>
      <vt:lpstr>Histcite</vt:lpstr>
      <vt:lpstr>Longitudinal</vt:lpstr>
      <vt:lpstr>Cited References</vt:lpstr>
      <vt:lpstr>Journal</vt:lpstr>
      <vt:lpstr>Autores</vt:lpstr>
      <vt:lpstr>WOS - citação</vt:lpstr>
      <vt:lpstr>WOS - Categorias</vt:lpstr>
      <vt:lpstr>Scopus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VOSVIEWER</dc:title>
  <dc:creator>jose dutra</dc:creator>
  <cp:lastModifiedBy>jose dutra</cp:lastModifiedBy>
  <cp:revision>16</cp:revision>
  <cp:lastPrinted>2021-06-21T12:20:50Z</cp:lastPrinted>
  <dcterms:created xsi:type="dcterms:W3CDTF">2021-06-20T21:51:29Z</dcterms:created>
  <dcterms:modified xsi:type="dcterms:W3CDTF">2021-06-21T13:39:28Z</dcterms:modified>
</cp:coreProperties>
</file>