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76" r:id="rId5"/>
    <p:sldId id="277" r:id="rId6"/>
    <p:sldId id="278" r:id="rId7"/>
    <p:sldId id="279" r:id="rId8"/>
    <p:sldId id="257" r:id="rId9"/>
    <p:sldId id="273" r:id="rId10"/>
    <p:sldId id="263" r:id="rId11"/>
    <p:sldId id="264" r:id="rId12"/>
    <p:sldId id="265" r:id="rId13"/>
    <p:sldId id="266" r:id="rId14"/>
    <p:sldId id="267" r:id="rId15"/>
    <p:sldId id="262" r:id="rId16"/>
    <p:sldId id="268" r:id="rId17"/>
    <p:sldId id="269" r:id="rId18"/>
    <p:sldId id="270" r:id="rId19"/>
    <p:sldId id="271" r:id="rId20"/>
    <p:sldId id="275" r:id="rId21"/>
    <p:sldId id="274" r:id="rId22"/>
    <p:sldId id="27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92817"/>
  </p:normalViewPr>
  <p:slideViewPr>
    <p:cSldViewPr snapToGrid="0" snapToObjects="1">
      <p:cViewPr varScale="1">
        <p:scale>
          <a:sx n="110" d="100"/>
          <a:sy n="110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9C48A-BF72-4F07-9FD8-F09644D92F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7EEE1D-4BDE-41D8-806C-8D5AEE45AE50}">
      <dgm:prSet/>
      <dgm:spPr/>
      <dgm:t>
        <a:bodyPr/>
        <a:lstStyle/>
        <a:p>
          <a:r>
            <a:rPr lang="pt-BR"/>
            <a:t>Às relações e às interações que os docentes estabelecem e desenvolvem com os demais atores no campo de sua prática;</a:t>
          </a:r>
          <a:endParaRPr lang="en-US"/>
        </a:p>
      </dgm:t>
    </dgm:pt>
    <dgm:pt modelId="{268ADEA0-B1EE-4F4D-B02E-C94CD5CCE469}" type="parTrans" cxnId="{7A97D224-B409-47CD-A750-9B4C897C00E1}">
      <dgm:prSet/>
      <dgm:spPr/>
      <dgm:t>
        <a:bodyPr/>
        <a:lstStyle/>
        <a:p>
          <a:endParaRPr lang="en-US"/>
        </a:p>
      </dgm:t>
    </dgm:pt>
    <dgm:pt modelId="{6AE43C1D-D319-4B50-B306-05CF2FCE2C8E}" type="sibTrans" cxnId="{7A97D224-B409-47CD-A750-9B4C897C00E1}">
      <dgm:prSet/>
      <dgm:spPr/>
      <dgm:t>
        <a:bodyPr/>
        <a:lstStyle/>
        <a:p>
          <a:endParaRPr lang="en-US"/>
        </a:p>
      </dgm:t>
    </dgm:pt>
    <dgm:pt modelId="{C1901782-3250-4F60-A798-2283AD02BD2B}">
      <dgm:prSet/>
      <dgm:spPr/>
      <dgm:t>
        <a:bodyPr/>
        <a:lstStyle/>
        <a:p>
          <a:r>
            <a:rPr lang="pt-BR"/>
            <a:t>Às diversas obrigações e normas que o trabalho docente deve se submeter.</a:t>
          </a:r>
          <a:endParaRPr lang="en-US"/>
        </a:p>
      </dgm:t>
    </dgm:pt>
    <dgm:pt modelId="{5A7A9B67-0F10-46CB-B33E-72231C81450C}" type="parTrans" cxnId="{7E00A318-98C8-4DEF-A748-26749C4C6090}">
      <dgm:prSet/>
      <dgm:spPr/>
      <dgm:t>
        <a:bodyPr/>
        <a:lstStyle/>
        <a:p>
          <a:endParaRPr lang="en-US"/>
        </a:p>
      </dgm:t>
    </dgm:pt>
    <dgm:pt modelId="{7ABE605B-4B00-4DED-BCEF-84955832EF95}" type="sibTrans" cxnId="{7E00A318-98C8-4DEF-A748-26749C4C6090}">
      <dgm:prSet/>
      <dgm:spPr/>
      <dgm:t>
        <a:bodyPr/>
        <a:lstStyle/>
        <a:p>
          <a:endParaRPr lang="en-US"/>
        </a:p>
      </dgm:t>
    </dgm:pt>
    <dgm:pt modelId="{4D42EF4D-5350-46F7-96C8-01F9316D4E25}">
      <dgm:prSet/>
      <dgm:spPr/>
      <dgm:t>
        <a:bodyPr/>
        <a:lstStyle/>
        <a:p>
          <a:r>
            <a:rPr lang="pt-BR"/>
            <a:t>À instituição como meio organizado e composto de funções diversificadas.</a:t>
          </a:r>
          <a:endParaRPr lang="en-US"/>
        </a:p>
      </dgm:t>
    </dgm:pt>
    <dgm:pt modelId="{33251AED-62E7-493A-8C87-51DB79C444A1}" type="parTrans" cxnId="{5CFE722A-F4EF-46D3-8AB2-4B9B34D224C6}">
      <dgm:prSet/>
      <dgm:spPr/>
      <dgm:t>
        <a:bodyPr/>
        <a:lstStyle/>
        <a:p>
          <a:endParaRPr lang="en-US"/>
        </a:p>
      </dgm:t>
    </dgm:pt>
    <dgm:pt modelId="{447F7965-1132-45BD-8961-F69D9EA8C936}" type="sibTrans" cxnId="{5CFE722A-F4EF-46D3-8AB2-4B9B34D224C6}">
      <dgm:prSet/>
      <dgm:spPr/>
      <dgm:t>
        <a:bodyPr/>
        <a:lstStyle/>
        <a:p>
          <a:endParaRPr lang="en-US"/>
        </a:p>
      </dgm:t>
    </dgm:pt>
    <dgm:pt modelId="{3685A6F3-B0F0-0147-AECF-C6FC9E6E1E81}" type="pres">
      <dgm:prSet presAssocID="{7F49C48A-BF72-4F07-9FD8-F09644D92F5A}" presName="vert0" presStyleCnt="0">
        <dgm:presLayoutVars>
          <dgm:dir/>
          <dgm:animOne val="branch"/>
          <dgm:animLvl val="lvl"/>
        </dgm:presLayoutVars>
      </dgm:prSet>
      <dgm:spPr/>
    </dgm:pt>
    <dgm:pt modelId="{CAA5EA42-99DF-1241-84C5-B18E8DA9062D}" type="pres">
      <dgm:prSet presAssocID="{037EEE1D-4BDE-41D8-806C-8D5AEE45AE50}" presName="thickLine" presStyleLbl="alignNode1" presStyleIdx="0" presStyleCnt="3"/>
      <dgm:spPr/>
    </dgm:pt>
    <dgm:pt modelId="{DE77DE30-F6B1-CA4D-87B0-1898175B13EE}" type="pres">
      <dgm:prSet presAssocID="{037EEE1D-4BDE-41D8-806C-8D5AEE45AE50}" presName="horz1" presStyleCnt="0"/>
      <dgm:spPr/>
    </dgm:pt>
    <dgm:pt modelId="{BE4046D6-8251-8048-90DC-414AB0F0861B}" type="pres">
      <dgm:prSet presAssocID="{037EEE1D-4BDE-41D8-806C-8D5AEE45AE50}" presName="tx1" presStyleLbl="revTx" presStyleIdx="0" presStyleCnt="3"/>
      <dgm:spPr/>
    </dgm:pt>
    <dgm:pt modelId="{4C79DD9B-C5C8-2C4E-B9F7-6D6912AE8BBD}" type="pres">
      <dgm:prSet presAssocID="{037EEE1D-4BDE-41D8-806C-8D5AEE45AE50}" presName="vert1" presStyleCnt="0"/>
      <dgm:spPr/>
    </dgm:pt>
    <dgm:pt modelId="{BD2F5F39-2F72-1147-9272-989C3032C8B4}" type="pres">
      <dgm:prSet presAssocID="{C1901782-3250-4F60-A798-2283AD02BD2B}" presName="thickLine" presStyleLbl="alignNode1" presStyleIdx="1" presStyleCnt="3"/>
      <dgm:spPr/>
    </dgm:pt>
    <dgm:pt modelId="{93A8A67F-BB95-1A43-96D9-68BE8CB635FC}" type="pres">
      <dgm:prSet presAssocID="{C1901782-3250-4F60-A798-2283AD02BD2B}" presName="horz1" presStyleCnt="0"/>
      <dgm:spPr/>
    </dgm:pt>
    <dgm:pt modelId="{946B9BEA-9C7F-A848-85AF-CDD1568C8265}" type="pres">
      <dgm:prSet presAssocID="{C1901782-3250-4F60-A798-2283AD02BD2B}" presName="tx1" presStyleLbl="revTx" presStyleIdx="1" presStyleCnt="3"/>
      <dgm:spPr/>
    </dgm:pt>
    <dgm:pt modelId="{263CC7F2-EDFE-3B48-8BA0-6836E6F74A67}" type="pres">
      <dgm:prSet presAssocID="{C1901782-3250-4F60-A798-2283AD02BD2B}" presName="vert1" presStyleCnt="0"/>
      <dgm:spPr/>
    </dgm:pt>
    <dgm:pt modelId="{FEAF1416-B58F-8D4B-90E6-1B06F3B61AE2}" type="pres">
      <dgm:prSet presAssocID="{4D42EF4D-5350-46F7-96C8-01F9316D4E25}" presName="thickLine" presStyleLbl="alignNode1" presStyleIdx="2" presStyleCnt="3"/>
      <dgm:spPr/>
    </dgm:pt>
    <dgm:pt modelId="{9C6CB08B-995F-DF43-9B41-0D8D2A7B5C2C}" type="pres">
      <dgm:prSet presAssocID="{4D42EF4D-5350-46F7-96C8-01F9316D4E25}" presName="horz1" presStyleCnt="0"/>
      <dgm:spPr/>
    </dgm:pt>
    <dgm:pt modelId="{07B3B90E-A926-8642-AE81-07890BE5FBBC}" type="pres">
      <dgm:prSet presAssocID="{4D42EF4D-5350-46F7-96C8-01F9316D4E25}" presName="tx1" presStyleLbl="revTx" presStyleIdx="2" presStyleCnt="3"/>
      <dgm:spPr/>
    </dgm:pt>
    <dgm:pt modelId="{EE3CEF38-75BA-CE48-9F0C-C3B20344D5A5}" type="pres">
      <dgm:prSet presAssocID="{4D42EF4D-5350-46F7-96C8-01F9316D4E25}" presName="vert1" presStyleCnt="0"/>
      <dgm:spPr/>
    </dgm:pt>
  </dgm:ptLst>
  <dgm:cxnLst>
    <dgm:cxn modelId="{7E00A318-98C8-4DEF-A748-26749C4C6090}" srcId="{7F49C48A-BF72-4F07-9FD8-F09644D92F5A}" destId="{C1901782-3250-4F60-A798-2283AD02BD2B}" srcOrd="1" destOrd="0" parTransId="{5A7A9B67-0F10-46CB-B33E-72231C81450C}" sibTransId="{7ABE605B-4B00-4DED-BCEF-84955832EF95}"/>
    <dgm:cxn modelId="{7A97D224-B409-47CD-A750-9B4C897C00E1}" srcId="{7F49C48A-BF72-4F07-9FD8-F09644D92F5A}" destId="{037EEE1D-4BDE-41D8-806C-8D5AEE45AE50}" srcOrd="0" destOrd="0" parTransId="{268ADEA0-B1EE-4F4D-B02E-C94CD5CCE469}" sibTransId="{6AE43C1D-D319-4B50-B306-05CF2FCE2C8E}"/>
    <dgm:cxn modelId="{5CFE722A-F4EF-46D3-8AB2-4B9B34D224C6}" srcId="{7F49C48A-BF72-4F07-9FD8-F09644D92F5A}" destId="{4D42EF4D-5350-46F7-96C8-01F9316D4E25}" srcOrd="2" destOrd="0" parTransId="{33251AED-62E7-493A-8C87-51DB79C444A1}" sibTransId="{447F7965-1132-45BD-8961-F69D9EA8C936}"/>
    <dgm:cxn modelId="{41360D45-2709-8B43-9A73-F0E4E232DC7D}" type="presOf" srcId="{4D42EF4D-5350-46F7-96C8-01F9316D4E25}" destId="{07B3B90E-A926-8642-AE81-07890BE5FBBC}" srcOrd="0" destOrd="0" presId="urn:microsoft.com/office/officeart/2008/layout/LinedList"/>
    <dgm:cxn modelId="{7272BB5B-54E3-3349-8B7C-B060C3CF7944}" type="presOf" srcId="{037EEE1D-4BDE-41D8-806C-8D5AEE45AE50}" destId="{BE4046D6-8251-8048-90DC-414AB0F0861B}" srcOrd="0" destOrd="0" presId="urn:microsoft.com/office/officeart/2008/layout/LinedList"/>
    <dgm:cxn modelId="{980FEC80-2BDC-734E-9CF3-5C85A9A54AC4}" type="presOf" srcId="{C1901782-3250-4F60-A798-2283AD02BD2B}" destId="{946B9BEA-9C7F-A848-85AF-CDD1568C8265}" srcOrd="0" destOrd="0" presId="urn:microsoft.com/office/officeart/2008/layout/LinedList"/>
    <dgm:cxn modelId="{350EF0A2-039C-C14E-8090-58DBB44532C3}" type="presOf" srcId="{7F49C48A-BF72-4F07-9FD8-F09644D92F5A}" destId="{3685A6F3-B0F0-0147-AECF-C6FC9E6E1E81}" srcOrd="0" destOrd="0" presId="urn:microsoft.com/office/officeart/2008/layout/LinedList"/>
    <dgm:cxn modelId="{A9D5A892-9FAC-ED4B-BF33-356982FB1BA7}" type="presParOf" srcId="{3685A6F3-B0F0-0147-AECF-C6FC9E6E1E81}" destId="{CAA5EA42-99DF-1241-84C5-B18E8DA9062D}" srcOrd="0" destOrd="0" presId="urn:microsoft.com/office/officeart/2008/layout/LinedList"/>
    <dgm:cxn modelId="{EA247653-9B2B-6341-854B-047C45091455}" type="presParOf" srcId="{3685A6F3-B0F0-0147-AECF-C6FC9E6E1E81}" destId="{DE77DE30-F6B1-CA4D-87B0-1898175B13EE}" srcOrd="1" destOrd="0" presId="urn:microsoft.com/office/officeart/2008/layout/LinedList"/>
    <dgm:cxn modelId="{B09E7B97-6E49-EE46-88BE-9E21D2149BF7}" type="presParOf" srcId="{DE77DE30-F6B1-CA4D-87B0-1898175B13EE}" destId="{BE4046D6-8251-8048-90DC-414AB0F0861B}" srcOrd="0" destOrd="0" presId="urn:microsoft.com/office/officeart/2008/layout/LinedList"/>
    <dgm:cxn modelId="{FB440685-D0B1-7042-A6BD-BBECB77F3ABD}" type="presParOf" srcId="{DE77DE30-F6B1-CA4D-87B0-1898175B13EE}" destId="{4C79DD9B-C5C8-2C4E-B9F7-6D6912AE8BBD}" srcOrd="1" destOrd="0" presId="urn:microsoft.com/office/officeart/2008/layout/LinedList"/>
    <dgm:cxn modelId="{2AB82F66-F1C2-7749-BA0B-02482C0789ED}" type="presParOf" srcId="{3685A6F3-B0F0-0147-AECF-C6FC9E6E1E81}" destId="{BD2F5F39-2F72-1147-9272-989C3032C8B4}" srcOrd="2" destOrd="0" presId="urn:microsoft.com/office/officeart/2008/layout/LinedList"/>
    <dgm:cxn modelId="{D5E847B8-A772-5D48-98BA-86E275061F41}" type="presParOf" srcId="{3685A6F3-B0F0-0147-AECF-C6FC9E6E1E81}" destId="{93A8A67F-BB95-1A43-96D9-68BE8CB635FC}" srcOrd="3" destOrd="0" presId="urn:microsoft.com/office/officeart/2008/layout/LinedList"/>
    <dgm:cxn modelId="{90F524D1-F3F2-B34F-A25B-A8C7BA53C112}" type="presParOf" srcId="{93A8A67F-BB95-1A43-96D9-68BE8CB635FC}" destId="{946B9BEA-9C7F-A848-85AF-CDD1568C8265}" srcOrd="0" destOrd="0" presId="urn:microsoft.com/office/officeart/2008/layout/LinedList"/>
    <dgm:cxn modelId="{B1E0F35D-32C9-B843-BA35-949DFE56DA78}" type="presParOf" srcId="{93A8A67F-BB95-1A43-96D9-68BE8CB635FC}" destId="{263CC7F2-EDFE-3B48-8BA0-6836E6F74A67}" srcOrd="1" destOrd="0" presId="urn:microsoft.com/office/officeart/2008/layout/LinedList"/>
    <dgm:cxn modelId="{FAAA3E7F-D3DE-DC42-8106-D1CBA2DA306D}" type="presParOf" srcId="{3685A6F3-B0F0-0147-AECF-C6FC9E6E1E81}" destId="{FEAF1416-B58F-8D4B-90E6-1B06F3B61AE2}" srcOrd="4" destOrd="0" presId="urn:microsoft.com/office/officeart/2008/layout/LinedList"/>
    <dgm:cxn modelId="{A5A6F6EE-875C-7642-B18A-990F874C8FE7}" type="presParOf" srcId="{3685A6F3-B0F0-0147-AECF-C6FC9E6E1E81}" destId="{9C6CB08B-995F-DF43-9B41-0D8D2A7B5C2C}" srcOrd="5" destOrd="0" presId="urn:microsoft.com/office/officeart/2008/layout/LinedList"/>
    <dgm:cxn modelId="{604301C7-8F43-8349-A220-6EAD0107D2F5}" type="presParOf" srcId="{9C6CB08B-995F-DF43-9B41-0D8D2A7B5C2C}" destId="{07B3B90E-A926-8642-AE81-07890BE5FBBC}" srcOrd="0" destOrd="0" presId="urn:microsoft.com/office/officeart/2008/layout/LinedList"/>
    <dgm:cxn modelId="{D87412AE-B1E9-AE4F-8672-8CC72C0818A0}" type="presParOf" srcId="{9C6CB08B-995F-DF43-9B41-0D8D2A7B5C2C}" destId="{EE3CEF38-75BA-CE48-9F0C-C3B20344D5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B46EE-CCB8-4A86-ADA5-692475E417B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A4CA20A-37AE-45CC-9B04-EC7BA1692946}">
      <dgm:prSet/>
      <dgm:spPr/>
      <dgm:t>
        <a:bodyPr/>
        <a:lstStyle/>
        <a:p>
          <a:pPr>
            <a:defRPr cap="all"/>
          </a:pPr>
          <a:r>
            <a:rPr lang="pt-BR"/>
            <a:t>Que outros saberes o professor deve ter?</a:t>
          </a:r>
          <a:endParaRPr lang="en-US"/>
        </a:p>
      </dgm:t>
    </dgm:pt>
    <dgm:pt modelId="{6F9D6DDB-0968-41A5-A860-8928B00D9195}" type="parTrans" cxnId="{FA16267E-4B4D-4EBE-A6B0-7FFDC6C211F9}">
      <dgm:prSet/>
      <dgm:spPr/>
      <dgm:t>
        <a:bodyPr/>
        <a:lstStyle/>
        <a:p>
          <a:endParaRPr lang="en-US"/>
        </a:p>
      </dgm:t>
    </dgm:pt>
    <dgm:pt modelId="{87F99708-10DB-4D5B-9F40-AE8B17563304}" type="sibTrans" cxnId="{FA16267E-4B4D-4EBE-A6B0-7FFDC6C211F9}">
      <dgm:prSet/>
      <dgm:spPr/>
      <dgm:t>
        <a:bodyPr/>
        <a:lstStyle/>
        <a:p>
          <a:endParaRPr lang="en-US"/>
        </a:p>
      </dgm:t>
    </dgm:pt>
    <dgm:pt modelId="{C9181003-5913-4AC3-8479-919815EACAAB}">
      <dgm:prSet/>
      <dgm:spPr/>
      <dgm:t>
        <a:bodyPr/>
        <a:lstStyle/>
        <a:p>
          <a:pPr>
            <a:defRPr cap="all"/>
          </a:pPr>
          <a:r>
            <a:rPr lang="pt-BR"/>
            <a:t>Como articular os saberes para a atuação docente?</a:t>
          </a:r>
          <a:endParaRPr lang="en-US"/>
        </a:p>
      </dgm:t>
    </dgm:pt>
    <dgm:pt modelId="{A9600143-55D0-4CD8-925D-9D16E3C38B57}" type="parTrans" cxnId="{D3C5FA4A-E68C-45BF-83B4-E3CF3AC59A40}">
      <dgm:prSet/>
      <dgm:spPr/>
      <dgm:t>
        <a:bodyPr/>
        <a:lstStyle/>
        <a:p>
          <a:endParaRPr lang="en-US"/>
        </a:p>
      </dgm:t>
    </dgm:pt>
    <dgm:pt modelId="{728243F5-314B-4D37-B46F-6606D8D76B2F}" type="sibTrans" cxnId="{D3C5FA4A-E68C-45BF-83B4-E3CF3AC59A40}">
      <dgm:prSet/>
      <dgm:spPr/>
      <dgm:t>
        <a:bodyPr/>
        <a:lstStyle/>
        <a:p>
          <a:endParaRPr lang="en-US"/>
        </a:p>
      </dgm:t>
    </dgm:pt>
    <dgm:pt modelId="{FC727A24-6F24-4CD0-8C3B-43D0FDE90088}" type="pres">
      <dgm:prSet presAssocID="{654B46EE-CCB8-4A86-ADA5-692475E417B8}" presName="root" presStyleCnt="0">
        <dgm:presLayoutVars>
          <dgm:dir/>
          <dgm:resizeHandles val="exact"/>
        </dgm:presLayoutVars>
      </dgm:prSet>
      <dgm:spPr/>
    </dgm:pt>
    <dgm:pt modelId="{E033D048-142D-498C-A014-DB47081BE934}" type="pres">
      <dgm:prSet presAssocID="{3A4CA20A-37AE-45CC-9B04-EC7BA1692946}" presName="compNode" presStyleCnt="0"/>
      <dgm:spPr/>
    </dgm:pt>
    <dgm:pt modelId="{D1C13296-5501-4E53-B050-6289F8BCE1BE}" type="pres">
      <dgm:prSet presAssocID="{3A4CA20A-37AE-45CC-9B04-EC7BA1692946}" presName="iconBgRect" presStyleLbl="bgShp" presStyleIdx="0" presStyleCnt="2"/>
      <dgm:spPr/>
    </dgm:pt>
    <dgm:pt modelId="{D7FB4B49-5313-4A8D-B0D6-F94A9DBF17BA}" type="pres">
      <dgm:prSet presAssocID="{3A4CA20A-37AE-45CC-9B04-EC7BA169294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8DF4635F-3C8F-483E-A2D0-24D6BC5BACF1}" type="pres">
      <dgm:prSet presAssocID="{3A4CA20A-37AE-45CC-9B04-EC7BA1692946}" presName="spaceRect" presStyleCnt="0"/>
      <dgm:spPr/>
    </dgm:pt>
    <dgm:pt modelId="{539C7361-8B62-4811-967C-66424F853407}" type="pres">
      <dgm:prSet presAssocID="{3A4CA20A-37AE-45CC-9B04-EC7BA1692946}" presName="textRect" presStyleLbl="revTx" presStyleIdx="0" presStyleCnt="2">
        <dgm:presLayoutVars>
          <dgm:chMax val="1"/>
          <dgm:chPref val="1"/>
        </dgm:presLayoutVars>
      </dgm:prSet>
      <dgm:spPr/>
    </dgm:pt>
    <dgm:pt modelId="{A6D42131-EE61-48FF-B854-550250486B65}" type="pres">
      <dgm:prSet presAssocID="{87F99708-10DB-4D5B-9F40-AE8B17563304}" presName="sibTrans" presStyleCnt="0"/>
      <dgm:spPr/>
    </dgm:pt>
    <dgm:pt modelId="{31BE295B-1638-40C7-8ACD-032C7EB72129}" type="pres">
      <dgm:prSet presAssocID="{C9181003-5913-4AC3-8479-919815EACAAB}" presName="compNode" presStyleCnt="0"/>
      <dgm:spPr/>
    </dgm:pt>
    <dgm:pt modelId="{6966606A-2E21-42FC-9731-6058B9949B67}" type="pres">
      <dgm:prSet presAssocID="{C9181003-5913-4AC3-8479-919815EACAAB}" presName="iconBgRect" presStyleLbl="bgShp" presStyleIdx="1" presStyleCnt="2"/>
      <dgm:spPr/>
    </dgm:pt>
    <dgm:pt modelId="{0117FA65-1D40-4089-A9A7-43F21E251113}" type="pres">
      <dgm:prSet presAssocID="{C9181003-5913-4AC3-8479-919815EACA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strante"/>
        </a:ext>
      </dgm:extLst>
    </dgm:pt>
    <dgm:pt modelId="{8371034F-B93B-45EA-9065-67F7C7CB9D66}" type="pres">
      <dgm:prSet presAssocID="{C9181003-5913-4AC3-8479-919815EACAAB}" presName="spaceRect" presStyleCnt="0"/>
      <dgm:spPr/>
    </dgm:pt>
    <dgm:pt modelId="{45C49F00-260A-4008-8937-2C7402BD4EF2}" type="pres">
      <dgm:prSet presAssocID="{C9181003-5913-4AC3-8479-919815EACA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A39242E-8298-45F9-9EC4-F5AEBF83656F}" type="presOf" srcId="{3A4CA20A-37AE-45CC-9B04-EC7BA1692946}" destId="{539C7361-8B62-4811-967C-66424F853407}" srcOrd="0" destOrd="0" presId="urn:microsoft.com/office/officeart/2018/5/layout/IconCircleLabelList"/>
    <dgm:cxn modelId="{D3C5FA4A-E68C-45BF-83B4-E3CF3AC59A40}" srcId="{654B46EE-CCB8-4A86-ADA5-692475E417B8}" destId="{C9181003-5913-4AC3-8479-919815EACAAB}" srcOrd="1" destOrd="0" parTransId="{A9600143-55D0-4CD8-925D-9D16E3C38B57}" sibTransId="{728243F5-314B-4D37-B46F-6606D8D76B2F}"/>
    <dgm:cxn modelId="{6514C370-25AE-4C1B-9C1B-5032C7C92EA9}" type="presOf" srcId="{654B46EE-CCB8-4A86-ADA5-692475E417B8}" destId="{FC727A24-6F24-4CD0-8C3B-43D0FDE90088}" srcOrd="0" destOrd="0" presId="urn:microsoft.com/office/officeart/2018/5/layout/IconCircleLabelList"/>
    <dgm:cxn modelId="{FA16267E-4B4D-4EBE-A6B0-7FFDC6C211F9}" srcId="{654B46EE-CCB8-4A86-ADA5-692475E417B8}" destId="{3A4CA20A-37AE-45CC-9B04-EC7BA1692946}" srcOrd="0" destOrd="0" parTransId="{6F9D6DDB-0968-41A5-A860-8928B00D9195}" sibTransId="{87F99708-10DB-4D5B-9F40-AE8B17563304}"/>
    <dgm:cxn modelId="{C5C433CB-B634-4A6D-BC7C-329DB18DED61}" type="presOf" srcId="{C9181003-5913-4AC3-8479-919815EACAAB}" destId="{45C49F00-260A-4008-8937-2C7402BD4EF2}" srcOrd="0" destOrd="0" presId="urn:microsoft.com/office/officeart/2018/5/layout/IconCircleLabelList"/>
    <dgm:cxn modelId="{41D6AB1B-F412-48B3-A475-1AA1DAD1B0FF}" type="presParOf" srcId="{FC727A24-6F24-4CD0-8C3B-43D0FDE90088}" destId="{E033D048-142D-498C-A014-DB47081BE934}" srcOrd="0" destOrd="0" presId="urn:microsoft.com/office/officeart/2018/5/layout/IconCircleLabelList"/>
    <dgm:cxn modelId="{E3681F3E-B9FA-4B0A-9BB2-770DF8067F1A}" type="presParOf" srcId="{E033D048-142D-498C-A014-DB47081BE934}" destId="{D1C13296-5501-4E53-B050-6289F8BCE1BE}" srcOrd="0" destOrd="0" presId="urn:microsoft.com/office/officeart/2018/5/layout/IconCircleLabelList"/>
    <dgm:cxn modelId="{EEEDDD26-61A5-4DF5-ACA3-1D5A32B89A1A}" type="presParOf" srcId="{E033D048-142D-498C-A014-DB47081BE934}" destId="{D7FB4B49-5313-4A8D-B0D6-F94A9DBF17BA}" srcOrd="1" destOrd="0" presId="urn:microsoft.com/office/officeart/2018/5/layout/IconCircleLabelList"/>
    <dgm:cxn modelId="{B9DB89B9-36E7-4CF4-B0EA-CCA5ADE3233A}" type="presParOf" srcId="{E033D048-142D-498C-A014-DB47081BE934}" destId="{8DF4635F-3C8F-483E-A2D0-24D6BC5BACF1}" srcOrd="2" destOrd="0" presId="urn:microsoft.com/office/officeart/2018/5/layout/IconCircleLabelList"/>
    <dgm:cxn modelId="{CA18AD71-46D4-4C05-BCBA-7F9550785B8C}" type="presParOf" srcId="{E033D048-142D-498C-A014-DB47081BE934}" destId="{539C7361-8B62-4811-967C-66424F853407}" srcOrd="3" destOrd="0" presId="urn:microsoft.com/office/officeart/2018/5/layout/IconCircleLabelList"/>
    <dgm:cxn modelId="{EDC6CF6F-12BC-4467-B5BA-EFB552768CA1}" type="presParOf" srcId="{FC727A24-6F24-4CD0-8C3B-43D0FDE90088}" destId="{A6D42131-EE61-48FF-B854-550250486B65}" srcOrd="1" destOrd="0" presId="urn:microsoft.com/office/officeart/2018/5/layout/IconCircleLabelList"/>
    <dgm:cxn modelId="{FC6DC5D2-F713-4686-96DE-B83C2925721F}" type="presParOf" srcId="{FC727A24-6F24-4CD0-8C3B-43D0FDE90088}" destId="{31BE295B-1638-40C7-8ACD-032C7EB72129}" srcOrd="2" destOrd="0" presId="urn:microsoft.com/office/officeart/2018/5/layout/IconCircleLabelList"/>
    <dgm:cxn modelId="{DD30A456-E521-4039-9866-41865BF8AC94}" type="presParOf" srcId="{31BE295B-1638-40C7-8ACD-032C7EB72129}" destId="{6966606A-2E21-42FC-9731-6058B9949B67}" srcOrd="0" destOrd="0" presId="urn:microsoft.com/office/officeart/2018/5/layout/IconCircleLabelList"/>
    <dgm:cxn modelId="{2281A484-1527-4680-874C-F12E03080172}" type="presParOf" srcId="{31BE295B-1638-40C7-8ACD-032C7EB72129}" destId="{0117FA65-1D40-4089-A9A7-43F21E251113}" srcOrd="1" destOrd="0" presId="urn:microsoft.com/office/officeart/2018/5/layout/IconCircleLabelList"/>
    <dgm:cxn modelId="{26011EF2-9A88-4B3F-83C0-7C5F92A38D5E}" type="presParOf" srcId="{31BE295B-1638-40C7-8ACD-032C7EB72129}" destId="{8371034F-B93B-45EA-9065-67F7C7CB9D66}" srcOrd="2" destOrd="0" presId="urn:microsoft.com/office/officeart/2018/5/layout/IconCircleLabelList"/>
    <dgm:cxn modelId="{98441FF1-9D7E-467C-B23F-55BAC04A7591}" type="presParOf" srcId="{31BE295B-1638-40C7-8ACD-032C7EB72129}" destId="{45C49F00-260A-4008-8937-2C7402BD4E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EA42-99DF-1241-84C5-B18E8DA9062D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046D6-8251-8048-90DC-414AB0F0861B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Às relações e às interações que os docentes estabelecem e desenvolvem com os demais atores no campo de sua prática;</a:t>
          </a:r>
          <a:endParaRPr lang="en-US" sz="3200" kern="1200"/>
        </a:p>
      </dsp:txBody>
      <dsp:txXfrm>
        <a:off x="0" y="2124"/>
        <a:ext cx="10515600" cy="1449029"/>
      </dsp:txXfrm>
    </dsp:sp>
    <dsp:sp modelId="{BD2F5F39-2F72-1147-9272-989C3032C8B4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B9BEA-9C7F-A848-85AF-CDD1568C826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Às diversas obrigações e normas que o trabalho docente deve se submeter.</a:t>
          </a:r>
          <a:endParaRPr lang="en-US" sz="3200" kern="1200"/>
        </a:p>
      </dsp:txBody>
      <dsp:txXfrm>
        <a:off x="0" y="1451154"/>
        <a:ext cx="10515600" cy="1449029"/>
      </dsp:txXfrm>
    </dsp:sp>
    <dsp:sp modelId="{FEAF1416-B58F-8D4B-90E6-1B06F3B61AE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3B90E-A926-8642-AE81-07890BE5FBBC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À instituição como meio organizado e composto de funções diversificadas.</a:t>
          </a:r>
          <a:endParaRPr lang="en-US" sz="3200" kern="120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13296-5501-4E53-B050-6289F8BCE1BE}">
      <dsp:nvSpPr>
        <dsp:cNvPr id="0" name=""/>
        <dsp:cNvSpPr/>
      </dsp:nvSpPr>
      <dsp:spPr>
        <a:xfrm>
          <a:off x="2250914" y="4470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B4B49-5313-4A8D-B0D6-F94A9DBF17BA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7361-8B62-4811-967C-66424F853407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Que outros saberes o professor deve ter?</a:t>
          </a:r>
          <a:endParaRPr lang="en-US" sz="2200" kern="1200"/>
        </a:p>
      </dsp:txBody>
      <dsp:txXfrm>
        <a:off x="1548914" y="2924702"/>
        <a:ext cx="3600000" cy="720000"/>
      </dsp:txXfrm>
    </dsp:sp>
    <dsp:sp modelId="{6966606A-2E21-42FC-9731-6058B9949B67}">
      <dsp:nvSpPr>
        <dsp:cNvPr id="0" name=""/>
        <dsp:cNvSpPr/>
      </dsp:nvSpPr>
      <dsp:spPr>
        <a:xfrm>
          <a:off x="6480914" y="4470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7FA65-1D40-4089-A9A7-43F21E251113}">
      <dsp:nvSpPr>
        <dsp:cNvPr id="0" name=""/>
        <dsp:cNvSpPr/>
      </dsp:nvSpPr>
      <dsp:spPr>
        <a:xfrm>
          <a:off x="694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49F00-260A-4008-8937-2C7402BD4EF2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200" kern="1200"/>
            <a:t>Como articular os saberes para a atuação docente?</a:t>
          </a:r>
          <a:endParaRPr lang="en-US" sz="2200" kern="1200"/>
        </a:p>
      </dsp:txBody>
      <dsp:txXfrm>
        <a:off x="5778914" y="29247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2:27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16383,'73'0'0,"0"0"0,24 0 0,1 0 0,-20 0 0,-2 0 0,15 0 0,-10 0 0,-20 0 0,-1 4 0,-9-2 0,-7 7 0,-7-7 0,-6 3 0,-2-5 0,-9 0 0,9 0 0,-9 0 0,3 0 0,-4 0 0,-1 0 0,1 0 0,-1 0 0,0 0 0,1 0 0,4 0 0,-3 4 0,4-3 0,-1 3 0,-3-4 0,9 0 0,-9 0 0,3 0 0,1 0 0,-4 0 0,3 0 0,-4 0 0,-1 0 0,0 0 0,1 0 0,-5 0 0,3 0 0,1 0 0,-4 0 0,7 0 0,-8 0 0,4 0 0,1 0 0,-5 0 0,8 0 0,-10 0 0,9 0 0,-7 0 0,9 0 0,-7 0 0,6 0 0,-8 0 0,6 0 0,-1 0 0,-4 0 0,3 0 0,-4 3 0,5 2 0,-2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9:39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0 125 16383,'60'0'0,"-7"0"0,-2 0 0,0 0 0,1 0 0,15 0 0,-5 0 0,12 0 0,4 0 0,-14 0 0,17 0 0,-19 0 0,23 0 0,-6 0 0,6 0 0,-16 0 0,6 0 0,-21 0 0,11 0 0,-12 0 0,6 0 0,-6 0 0,-2 0 0,-1 0 0,-4 0 0,5 0 0,-7 0 0,-1 0 0,1 0 0,0 0 0,-6 0 0,-2 0 0,1 0 0,-6 0 0,6 0 0,-7 0 0,-5 0 0,4 0 0,-9 0 0,9 0 0,-10-8 0,10 6 0,-9-6 0,9 8 0,-9-4 0,8 3 0,-8-3 0,4 4 0,-1-5 0,-3 4 0,9-8 0,-9 8 0,9-3 0,-10 0 0,10 3 0,-4-3 0,6 4 0,-1 0 0,6-5 0,-4 3 0,4-2 0,1 4 0,-6 0 0,25-5 0,-21 4 0,15-8 0,-14 8 0,-4-4 0,4 5 0,-5 0 0,-1-4 0,-5 3 0,4-4 0,-10 5 0,5-4 0,-5 3 0,-6-3 0,5 4 0,-1 0 0,-2 0 0,10 0 0,-15 0 0,11 0 0,-7 0 0,0 0 0,7 0 0,-6 0 0,7 0 0,-4-4 0,-4 3 0,3-3 0,-3 4 0,8 0 0,-7 0 0,1 0 0,0 0 0,-2 0 0,6 0 0,-3 0 0,-4 0 0,7 0 0,-2 0 0,1 0 0,-3 0 0,-4-4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9:44.0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0 197 16383,'77'0'0,"8"0"0,-5 0 0,-28 0 0,5 0 0,11 0 0,3 0 0,5 0 0,1 0 0,10 0 0,1 0 0,1 0 0,0 0 0,0 0 0,0 0 0,-1 0 0,0 0 0,-6 0 0,-1 0 0,-4 0 0,-1 0 0,-1 0 0,0 0 0,-6 0 0,1 0 0,0 0 0,-1 0 0,-5 0 0,1 0 0,4 0 0,-2 0 0,27 0 0,-39 0 0,1 0 0,0-4 0,-3 0 0,28 3 0,-10-6 0,-3-1 0,-14 2 0,0-1 0,2 0 0,8 0 0,21-4 0,-16 4 0,5-6 0,-12 7 0,5-5 0,-8 4 0,-6 0 0,-3-3 0,1 9 0,-5-4 0,4 5 0,-6 0 0,0 0 0,0 0 0,0-5 0,0 4 0,0-4 0,0 0 0,7 4 0,-6-4 0,6 5 0,0 0 0,21-5 0,-15 4 0,20-9 0,-24 9 0,6-5 0,0 6 0,-6-5 0,4 4 0,-4-4 0,6 5 0,17 0 0,-26 0 0,22-5 0,-25 4 0,20-5 0,-6 6 0,6 0 0,-8 0 0,1 0 0,7 0 0,-6 0 0,6 0 0,-8 0 0,1 0 0,25 0 0,-2 0 0,-7 0 0,-3 0 0,-27 0 0,6 0 0,6 0 0,-12 0 0,4 0 0,1 0 0,-5 0 0,5 0 0,-7 0 0,-1 0 0,1 0 0,0 0 0,7 0 0,-5 0 0,11 0 0,-4 0 0,-1 0 0,-1 0 0,0 0 0,-6 0 0,26 5 0,-23-3 0,16 2 0,-26-4 0,4 0 0,-4 0 0,0 0 0,4 0 0,-4 0 0,0 0 0,4 0 0,-10 0 0,10 0 0,-4 5 0,0-3 0,4 2 0,-10-4 0,11 0 0,-6 0 0,7 0 0,0 0 0,0 0 0,0 0 0,0 0 0,0 0 0,0 0 0,0 0 0,-1 0 0,-5 0 0,5 0 0,-12 0 0,6 0 0,-7 0 0,0 0 0,-5 0 0,4 0 0,-9 0 0,3 0 0,-4 0 0,-1 0 0,1 0 0,-1 0 0,0 0 0,1 0 0,-1 0 0,1 0 0,-1 0 0,0 0 0,1 0 0,-1 0 0,0 0 0,1 0 0,-5 0 0,3 0 0,-3 0 0,4 0 0,4 0 0,-2 0 0,2 0 0,-4 0 0,0 0 0,1 0 0,-1 0 0,-4 0 0,3 0 0,-1 0 0,8 0 0,4 0 0,2 0 0,0 0 0,6 0 0,-4 0 0,5 0 0,-12 0 0,-6 4 0,-7-3 0,-3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9:49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16383,'68'0'0,"11"0"0,8 0 0,9 0 0,-45 0 0,3 0 0,3 0 0,3 0 0,4 0 0,1 0 0,4 0 0,1 0 0,4 0 0,2 0 0,5 0 0,2 0 0,0 0 0,0 0 0,5 0 0,0 0 0,0 0 0,-1 0 0,-9 0 0,-1 0 0,10 0 0,-1 0 0,-9 0 0,-2 0 0,2 0 0,-1 0 0,-1 0 0,0 0 0,-4 0 0,-3 0 0,29 0 0,-20 0 0,-3 0 0,-7 0 0,-5 0 0,1 0 0,14 0 0,2 0 0,6 0 0,-9 0 0,1 0 0,0 0 0,-1 6 0,1-4 0,-1 3 0,-7-5 0,6 0 0,-6 6 0,7-5 0,-7 5 0,6-6 0,-14 0 0,6 5 0,-7-3 0,7 3 0,-13-5 0,11 0 0,-12 0 0,6 0 0,0 0 0,1 0 0,-1 0 0,8 0 0,-6 0 0,6 0 0,0 0 0,2 0 0,0 0 0,-14 0 0,-1 0 0,16 0 0,-15 0 0,-2 0 0,9 0 0,12 0 0,-5 0 0,8 0 0,-1 0 0,1 0 0,0 0 0,-1 0 0,1 0 0,-1 0 0,-7 0 0,6 0 0,-14 0 0,6 0 0,-7 0 0,-1 0 0,0 0 0,-6 0 0,4 0 0,-4 0 0,-1 0 0,6 0 0,-6 0 0,1 0 0,5 0 0,-13 0 0,6 0 0,-7 0 0,-6 0 0,4 0 0,-4 0 0,0 0 0,4 0 0,-4 0 0,6 0 0,0 0 0,0 0 0,0 0 0,-1 0 0,1 0 0,7 0 0,-5 0 0,5 0 0,-8 0 0,28 0 0,-21 0 0,20 0 0,-26 0 0,7 0 0,-5 0 0,5 0 0,-8 0 0,1 0 0,0 0 0,0 0 0,0 0 0,0 0 0,0 0 0,-6 0 0,4 0 0,-10 0 0,10 0 0,-10 0 0,4 0 0,-5 0 0,-1 0 0,0 0 0,0-5 0,9 4 0,-7-3 0,6-1 0,-13 4 0,4-3 0,-9 4 0,4 0 0,-10 0 0,3-4 0,-4 3 0,4-4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9:58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0 244 16383,'84'0'0,"-14"0"0,-20 0 0,1 0 0,40 0 0,-34 0 0,2 0 0,10 0 0,0 0 0,-4 0 0,1 0 0,20 0 0,1 0 0,-10 0 0,1 0 0,15 0 0,1 0 0,-10 0 0,-1 0 0,5 0 0,-1 0 0,-10 0 0,-2 0 0,1 0 0,-2 0 0,-3 0 0,-3 0 0,-3 0 0,-1 0 0,5 0 0,-1 0 0,-8 0 0,-1 0 0,4 0 0,0 0 0,-4 0 0,-1 0 0,0 1 0,0-2 0,1-5 0,-1-1 0,0 5 0,0 1 0,1-6 0,-1 1 0,-4 5 0,-1 2 0,36-1 0,2 0 0,8 0 0,-22 0 0,-6 0 0,-2 0 0,-12-5 0,12 4 0,1 1 0,-1-5 0,28 5 0,-22-6 0,-6 5 0,7-5 0,-7 1 0,6 3 0,-14-3 0,6 5 0,-14 0 0,4 0 0,-4 0 0,6-5 0,0 4 0,1-5 0,-1 6 0,0 0 0,8 0 0,-5 0 0,5-5 0,-8 4 0,0-5 0,8 6 0,-5-5 0,5 4 0,0-4 0,28 5 0,-12-6 0,12 5 0,-20-5 0,-14 1 0,14 3 0,-6-3 0,0 0 0,6 3 0,-7-9 0,1 10 0,6-5 0,-6 6 0,8-5 0,-9 3 0,16-3 0,4 5 0,2 0 0,-38 0 0,-1 0 0,13 0 0,17 0 0,-19 0 0,33 0 0,-29 0 0,-8 0 0,1 0 0,10 0 0,26 0 0,-28 0 0,8 0 0,-18 0 0,24 0 0,-26 0 0,19 0 0,-5 0 0,0 0 0,6 0 0,-6 0 0,0 0 0,5 0 0,-12 0 0,5 0 0,-8 0 0,0 0 0,1 0 0,-1 0 0,0 0 0,27 0 0,-20 0 0,20-6 0,-27 5 0,1-4 0,-1-1 0,8 5 0,-13-9 0,19 9 0,-18-4 0,12 0 0,-8-2 0,0 0 0,1 2 0,-8 0 0,6 4 0,-13-4 0,13 0 0,-12 4 0,11-5 0,-11 6 0,12 0 0,-13 0 0,6 0 0,19 0 0,-19 0 0,19 0 0,-26 0 0,0 0 0,0 0 0,0 0 0,-1 0 0,-5 0 0,5 0 0,-12 0 0,6 0 0,-7 0 0,0 0 0,7 0 0,-6 0 0,6 0 0,-1 0 0,-4 0 0,10 0 0,-4 0 0,6 0 0,0 0 0,0 0 0,0 0 0,-1 0 0,1 0 0,0 0 0,0 0 0,0 0 0,7 0 0,-6 0 0,6 0 0,-7 0 0,7 6 0,1-5 0,1 4 0,21 1 0,-25-4 0,41 4 0,-40-6 0,24 0 0,-14 0 0,9 0 0,-1 5 0,7-4 0,-14 5 0,14-6 0,-14 0 0,-10 0 0,-1 0 0,18 0 0,26 5 0,-35-4 0,0 5 0,-6-6 0,4 5 0,12 2 0,-12 0 0,16 4 0,5-9 0,-19 8 0,32-9 0,-29 10 0,14-4 0,-7 0 0,6-2 0,-14-5 0,-1 0 0,-2 0 0,-12 0 0,18 0 0,-28 0 0,7 0 0,-29 0 0,-2 0 0,-3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0:05.2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16383,'63'0'0,"1"0"0,-1 0 0,2 0 0,26 0 0,5 0 0,-29 0 0,1 0 0,1 0 0,4 0 0,0 0 0,3 0 0,11 0 0,2 0 0,-3 0 0,8 0 0,4 0 0,-16 0 0,10 0 0,-1 0 0,-12 0 0,-1 0 0,-1 0 0,-1 0 0,12 0 0,0 0 0,-10 0 0,12 0 0,-4 0 0,-11 0 0,4 0 0,-2 0 0,-8 0 0,-1 0 0,0 0 0,4 0 0,0 0 0,-1 0 0,26 0 0,-2 0 0,2 0 0,-3 0 0,-9 0 0,-6 0 0,-21 0 0,-1 0 0,9 3 0,-2 1 0,20-2 0,-27 4 0,1 1 0,38-6 0,-9 5 0,-2-6 0,-8 0 0,-8 0 0,-2 0 0,-8 0 0,0 0 0,-6 0 0,4 0 0,-11 0 0,5 0 0,-7 0 0,-7 0 0,6 0 0,-11 0 0,10 0 0,-10 0 0,4 0 0,-11 0 0,4-4 0,-4 3 0,0-4 0,4 1 0,-9 3 0,9-8 0,-10 7 0,10-2 0,-9 0 0,9 3 0,-10-3 0,5 4 0,-6-4 0,1 3 0,-1-3 0,1 4 0,-5 0 0,2-4 0,-3 3 0,4-3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0:07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0 277 16383,'100'0'0,"-37"0"0,3 0 0,-1 0 0,3 0 0,-4 0 0,5 0 0,-1 0 0,1 0 0,0 0 0,4 0 0,15 0 0,5 0 0,2 0 0,-18 0 0,2 0 0,0 0 0,2 0 0,6 0 0,1 0 0,1 0 0,0 0 0,2 0 0,1 0 0,1 0 0,0 0 0,2 0 0,1 0 0,-1 0 0,0 0 0,-6 0 0,-1 0 0,-1 0 0,1 0 0,-1 0 0,1 0 0,-1 0 0,0 0 0,-3 0 0,0 0 0,-2 0 0,-4 0 0,-2 0 0,-5 0 0,7 0 0,16 0 0,10 0 0,1 0 0,-10 0 0,-13 0 0,-7 0 0,5 0 0,1 0 0,6 0 0,0 0 0,-4 0 0,3 0 0,-3 0 0,-3 0 0,-8 0 0,-2 0 0,2 0 0,10 0 0,3 0 0,-1 0 0,-1 0 0,0 0 0,-1 0 0,-4 0 0,0 0 0,-3 0 0,-5 0 0,-2 0 0,0 0 0,0 0 0,-1 0 0,0 0 0,23 0 0,-2 0 0,0 0 0,-1 0 0,-10 0 0,-1 0 0,-5 0 0,-2 0 0,-14 0 0,-2 0 0,-1 0 0,-1 0 0,36 0 0,9 0 0,-9 0 0,-2 0 0,-8 0 0,-8 0 0,-2 0 0,0 0 0,-6 0 0,6 0 0,-8 0 0,8 0 0,-6 0 0,6 0 0,0 0 0,-5-5 0,30 4 0,-33-4 0,-6 4 0,2 2 0,20-1 0,-23 0 0,1 0 0,0 0 0,-1 0 0,46 0 0,-41 0 0,0 0 0,-3 0 0,-1 0 0,1 0 0,-1 0 0,4 0 0,1 0 0,-5 0 0,1 0 0,-1 0 0,1 0 0,3 0 0,0 0 0,41-7 0,-41 7 0,0-1 0,41-11 0,-41 11 0,0 0 0,-3-5 0,-1 0 0,2 5 0,-3 0 0,37-5 0,-33 2 0,-1 1 0,29 1 0,8-10 0,-35 12 0,-4-1 0,1-9 0,0 10 0,1-1 0,9-9 0,14 8 0,-4-9 0,-12 4 0,5 0 0,-8-3 0,0 8 0,1-8 0,-1 8 0,-6-8 0,24 9 0,-27-9 0,20 9 0,-26-4 0,7 5 0,-5-5 0,5 4 0,-8-9 0,8 9 0,-5-4 0,11 0 0,-4 4 0,-1-5 0,6 1 0,-5 4 0,6-10 0,0 10 0,1-10 0,-8 10 0,6-10 0,-6 10 0,1-9 0,24 9 0,-27-4 0,14 5 0,-27-5 0,-7 4 0,-5-3 0,-1 4 0,-10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0:09.1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16383,'51'0'0,"0"0"0,1 0 0,-3 0 0,24 0 0,16 0 0,3 0 0,-43 0 0,3 0 0,20 0 0,1 0 0,-17 0 0,0 0 0,13 0 0,0 0 0,-10 0 0,-2 0 0,-3 0 0,-1 0 0,6 0 0,-4 0 0,14 0 0,29 0 0,-48 0 0,42 0 0,-36 0 0,18 0 0,-21 0 0,-7 0 0,10 0 0,-16 0 0,4 0 0,-7 0 0,-7 0 0,-5 0 0,4 0 0,-14 0 0,8 0 0,-10 0 0,0 0 0,7 4 0,-6-4 0,2 4 0,4-4 0,7 0 0,9 0 0,15 0 0,9 0 0,-6 0 0,11 0 0,-4 0 0,0 0 0,-1 0 0,-2 0 0,-19 0 0,4 0 0,-18 0 0,-1 0 0,-10 0 0,2 0 0,1 0 0,4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0:13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1 233 16383,'69'0'0,"7"0"0,-7 0 0,16 0 0,-7 0 0,7 0 0,10 0 0,-14 0 0,-30 0 0,0 0 0,37 0 0,7 0 0,-22 0 0,-18 0 0,-1 0 0,7 0 0,34 0 0,-28 0 0,2 0 0,0 0 0,-2 0 0,-8 0 0,8 0 0,-5 0 0,5 0 0,0-6 0,-13 5 0,11-5 0,-12 6 0,6 0 0,-6 0 0,-3 0 0,1 0 0,-5 0 0,11 0 0,-11-5 0,5 4 0,0-4 0,21 5 0,-15 0 0,20 0 0,-31 0 0,11 0 0,-4 0 0,6 0 0,0 0 0,1 0 0,-1 0 0,0 0 0,-6 0 0,5 0 0,-6 0 0,7 0 0,1 0 0,-1 0 0,0 0 0,1 0 0,-1 0 0,0 0 0,1 0 0,-1 0 0,-6-5 0,4 4 0,-11-4 0,5 5 0,-7-5 0,-1 4 0,-5-4 0,5 5 0,-12 0 0,12 0 0,-11 0 0,10 0 0,-10 0 0,4 0 0,0 0 0,-4 0 0,4-4 0,1 3 0,-5-4 0,4 5 0,-6 0 0,6 0 0,-4 0 0,5 0 0,-7 0 0,6 0 0,-4 0 0,4 0 0,0 0 0,-4 0 0,5 0 0,-7 0 0,20 0 0,-15 0 0,14 0 0,-18 0 0,-1 0 0,6 0 0,-4 0 0,-1 0 0,-2 0 0,-4 0 0,0 0 0,-1 0 0,-11 0 0,27-3 0,-3 2 0,26-3 0,13 4 0,12 0 0,-35 0 0,2 0 0,7 0 0,2 0 0,-4-3 0,-1 0 0,4 2 0,1 0 0,-6-2 0,0-1 0,0 4 0,0 0 0,1 0 0,-1 0 0,0 0 0,0 0 0,1 0 0,-1 0 0,1 0 0,-2 0 0,34 0 0,-25-3 0,-1-1 0,22 2 0,-36-1 0,1-1 0,9 4 0,-2 0 0,13 0 0,-18-2 0,-1-1 0,22 1 0,22-3 0,-5 5 0,-35 0 0,1 0 0,-7 0 0,3 0 0,16 0 0,0 0 0,29 0 0,-15 0 0,-3 0 0,-10 0 0,0 1 0,-1-2 0,-9-4 0,-7 5 0,1-1 0,9-9 0,21 8 0,-8-4 0,0 6 0,-9 0 0,7-5 0,-14 3 0,0-3 0,-4 5 0,-4 0 0,-1 0 0,6 0 0,-13 0 0,13 0 0,-12 0 0,11 0 0,-4 0 0,32-6 0,-19 5 0,28-4 0,-33 5 0,6 0 0,-8 0 0,8 0 0,-5 0 0,30 0 0,-39 0 0,1 0 0,-1 0 0,-7 0 0,7 0 0,2 0 0,-3 0 0,7 0 0,0 0 0,-4 0 0,-5 0 0,0 0 0,13 0 0,13 0 0,-7 0 0,6 0 0,-14 0 0,6 0 0,-15 0 0,6 0 0,-12 0 0,4 0 0,1 0 0,2 0 0,-1 0 0,6 0 0,-6 0 0,8-5 0,-1 3 0,0-3 0,1 0 0,-8 3 0,6-3 0,-6 0 0,8 4 0,-1-5 0,0 6 0,-6-5 0,4 4 0,-4-4 0,6 5 0,1 0 0,18 0 0,-13 0 0,7 0 0,-15 0 0,-4 0 0,-1-5 0,-1 4 0,0-4 0,-6 5 0,0 0 0,-2 0 0,-6 0 0,1 0 0,-1 0 0,-7-4 0,0 3 0,8-4 0,-5 1 0,5 3 0,-13-4 0,-1 5 0,-6 0 0,1 0 0,4 0 0,-8 0 0,8 0 0,-9 0 0,0 0 0,6 0 0,-6 0 0,6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1:42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0 131 16383,'91'0'0,"-15"0"0,-21 0 0,1 0 0,38 0 0,-28 0 0,4 0 0,0 0 0,0 0 0,0 0 0,2 0 0,8 0 0,1 0 0,-10 0 0,0 0 0,4 0 0,-1 0 0,-3 0 0,-2 0 0,-4 0 0,-1 0 0,-9 0 0,-2 0 0,-2 0 0,1 0 0,13 0 0,-1 0 0,26 0 0,-22 0 0,-3 0 0,6 0 0,15 0 0,-18 0 0,-1 0 0,-7 0 0,-8 0 0,-1 0 0,-13 0 0,4 0 0,-10-5 0,4 4 0,-5-3 0,-1-1 0,0 4 0,6-8 0,-4 3 0,4 0 0,-5-3 0,-1 4 0,6-1 0,-4 1 0,4 1 0,-5 3 0,-1-4 0,0 5 0,0 0 0,-5 0 0,10 0 0,-13-4 0,13 3 0,-10-3 0,11 4 0,-4-4 0,-1 3 0,4-4 0,-9 5 0,10 0 0,-5-4 0,5 2 0,-4-2 0,4 4 0,0 0 0,-4-4 0,11 2 0,-12-2 0,12-1 0,-12 4 0,0-4 0,-7 5 0,-5 0 0,-1 0 0,-4-4 0,2 3 0,-3-2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1:51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1 293 16383,'76'0'0,"18"0"0,-40 0 0,1 0 0,7 0 0,5 0 0,1 0 0,6 0 0,0 0 0,3 0 0,1 0 0,3 0 0,-5 0 0,4 1 0,0-1 0,-3-1 0,6 0 0,-3-2 0,3 0 0,15-3 0,3-1 0,-4-1 0,-18 2 0,-4-1 0,3 0 0,18-3 0,4 0 0,-2 0 0,-8 3 0,-2 1 0,-1 0 0,-3-1 0,-1 1 0,-1 0 0,-8-1 0,-1 1 0,-2 0 0,26 1 0,-3 0 0,-10-2 0,-4 0 0,-22 6 0,-2 0 0,6-6 0,-3 1 0,22 4 0,16-10 0,-12 11 0,-16-10 0,-2 4 0,-15 0 0,-1 2 0,-7 0 0,0 4 0,0-4 0,-6 1 0,-2 3 0,0-4 0,-4 5 0,10 0 0,-10-4 0,10 3 0,-10-4 0,5 1 0,-1 2 0,-4-2 0,4-1 0,0 4 0,-4-3 0,24-1 0,-15 4 0,16-9 0,-13 9 0,-6-4 0,5 5 0,-12 0 0,6 0 0,-7 0 0,0 0 0,0 0 0,1 0 0,-6 0 0,3 0 0,-3 0 0,6 0 0,-1 0 0,6 0 0,2 0 0,6 0 0,0 0 0,14 0 0,24 0 0,-8 0 0,-18 0 0,0 0 0,2 0 0,33 6 0,-1-5 0,-21 5 0,-18-6 0,-1 0 0,12 0 0,7 5 0,5-4 0,-12 5 0,12-6 0,-19 4 0,18-2 0,-26 3 0,18-5 0,-12 0 0,6 0 0,1 0 0,-1 5 0,0-4 0,1 4 0,-1-5 0,8 0 0,-6 6 0,6-5 0,0 4 0,-6-5 0,6 0 0,-7 0 0,-1 0 0,-6 0 0,-3 0 0,-6 0 0,-6 0 0,-7 0 0,-12 0 0,-6 0 0,18 0 0,13 0 0,25 0 0,8 0 0,0 0 0,17 0 0,-41 3 0,3 1 0,7 0 0,3 1 0,3-1 0,1 0 0,-1 4 0,1-2 0,0-5 0,-1 0 0,-3 5 0,-3 1 0,-12-6 0,-1 0 0,1 2 0,-1 0 0,29 3 0,8-4 0,-2 4 0,-8-6 0,-8 0 0,6 0 0,-21 0 0,11 0 0,-19 0 0,5 0 0,-7 0 0,0 0 0,-1 0 0,-5 0 0,5 0 0,-12 0 0,25 0 0,-15 0 0,17 0 0,-20 0 0,4 0 0,-4 0 0,6 0 0,-6 0 0,4 0 0,-4 0 0,6-5 0,6 4 0,-4-9 0,12 9 0,-6-9 0,8 8 0,-8-8 0,13 9 0,-10-4 0,12 5 0,-8-5 0,8 3 0,-6-3 0,14 5 0,20 0 0,-19 0 0,-25 0 0,-1 0 0,11 0 0,14 0 0,-14 0 0,6 0 0,-8 0 0,1 0 0,7 0 0,-6 0 0,6 0 0,-8 0 0,1 0 0,-8 0 0,6 0 0,-13 0 0,6 0 0,-7 0 0,0 0 0,0 0 0,0 0 0,0 0 0,0 0 0,26 0 0,-20 0 0,28 0 0,-33 0 0,13 0 0,-13-5 0,13 4 0,-6-4 0,1 5 0,-2 0 0,-7-5 0,0 4 0,6-4 0,-4 5 0,5 0 0,-7-5 0,0 4 0,6-4 0,-4 5 0,5 0 0,-1 0 0,-4 0 0,12 0 0,-13 0 0,26 0 0,-23 0 0,16 0 0,-20 0 0,0 0 0,-7 0 0,0 0 0,-1 0 0,-9 0 0,8 0 0,-11 0 0,1 0 0,-1 0 0,-6 0 0,1 0 0,-1 0 0,4 0 0,-2 0 0,-3 0 0,0 0 0,1 0 0,-3 0 0,5 0 0,-7 0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2:42.4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0 183 16383,'92'0'0,"-16"0"0,7 0 0,-22 0 0,6 0 0,0 0 0,2 0 0,8 0 0,-8-5 0,-2 4 0,-8-5 0,-7 6 0,6 0 0,-12 0 0,4 0 0,-6 0 0,0 0 0,-6 0 0,4 0 0,-10 0 0,11 0 0,-12 0 0,6 0 0,-7 0 0,0 0 0,0 0 0,1 0 0,-6 0 0,4 0 0,-10 5 0,10-4 0,-9 7 0,4-7 0,-6 7 0,0-7 0,6 8 0,-4-8 0,12 3 0,-12 0 0,6-3 0,-7 3 0,-1-4 0,6 0 0,-4 0 0,9 0 0,-5 0 0,7 0 0,-6 0 0,4 0 0,-4 0 0,5 0 0,0 0 0,0 0 0,1 0 0,-6 0 0,3 0 0,-3 0 0,6 0 0,-1 0 0,0 0 0,0 0 0,20 0 0,-15 0 0,15 0 0,-20 0 0,7 0 0,-6 0 0,6 0 0,-7 0 0,6 0 0,2 0 0,0 0 0,4 0 0,-10 0 0,11 0 0,-6 0 0,7 0 0,0 0 0,0 0 0,0 0 0,0 0 0,0 0 0,-6 0 0,23 0 0,-24 0 0,25 0 0,-30 0 0,10 0 0,-10 0 0,10 0 0,-4 0 0,0-4 0,-2 3 0,1-4 0,-6 5 0,6 0 0,-1 0 0,-4-4 0,4 3 0,0-4 0,-4 5 0,11 0 0,-12-4 0,6 3 0,-1-4 0,-4 1 0,4 2 0,0-2 0,-4 4 0,24 0 0,-21 0 0,21-5 0,-24 4 0,10-4 0,-4 5 0,0 0 0,4-5 0,-4 4 0,0-4 0,4 5 0,-10 0 0,10 0 0,-4-5 0,0 4 0,4-4 0,-4 5 0,0-4 0,4 2 0,-10-2 0,11 4 0,-6-5 0,1 4 0,5-9 0,-12 9 0,12-4 0,-12 5 0,12-5 0,-11 4 0,10-4 0,-10 5 0,10 0 0,-10 0 0,10 0 0,-10 0 0,4-4 0,1 2 0,-6-2 0,6 4 0,-7-5 0,0 4 0,1-3 0,-6 4 0,3-5 0,-3 4 0,0-3 0,4 4 0,-1-4 0,3 3 0,-3-7 0,-4 7 0,-6-4 0,0 1 0,1 3 0,-1-3 0,1 4 0,-1-4 0,0 3 0,1-3 0,-1 4 0,0-4 0,1 3 0,-1-3 0,1 4 0,-1 0 0,0 0 0,1 0 0,-5 0 0,3 0 0,-3 0 0,4 0 0,14 0 0,-10 0 0,10 0 0,-14 0 0,0 0 0,1 0 0,4 0 0,-3 0 0,4 0 0,-1 0 0,-3 0 0,4 0 0,-1 0 0,-3 0 0,9 0 0,-9 0 0,3 0 0,1 0 0,-4 0 0,9 0 0,-10 0 0,5 0 0,0 0 0,-5 0 0,5 0 0,0 0 0,-5 0 0,5 0 0,0 0 0,-5 0 0,10 0 0,-9 0 0,9 0 0,-4 0 0,5 0 0,0 0 0,1 0 0,-1 0 0,0 0 0,0 0 0,1 0 0,5 0 0,-4 0 0,4 0 0,0 0 0,-4 0 0,11 0 0,2 0 0,0 0 0,7 0 0,-14 0 0,-2 0 0,0 0 0,2 0 0,0 0 0,18 0 0,-21 0 0,15 0 0,-20 0 0,0 0 0,0 0 0,1 0 0,-1 0 0,0 0 0,14 0 0,-11 0 0,11 0 0,-14 0 0,7 0 0,-6 0 0,12 0 0,8 0 0,-4 0 0,17 0 0,-18 0 0,12 0 0,-6 0 0,27 0 0,-15 0 0,8 0 0,-14 0 0,14 0 0,-15 0 0,7 0 0,-21 0 0,8 0 0,-10 0 0,9 0 0,-20 0 0,14 0 0,-10 0 0,4 0 0,4 0 0,-13 0 0,14 0 0,-12 0 0,-1 0 0,26 0 0,-20 0 0,33 0 0,5 5 0,-15 1 0,26 0 0,-6 4 0,-6-9 0,15 10 0,-38-10 0,1-1 0,42 12 0,-33-11 0,-1 0 0,31 5 0,-3 0 0,0-5 0,-13 5 0,5-1 0,-22-4 0,8 9 0,-2-9 0,2 9 0,12-9 0,-26 4 0,26 0 0,-12-4 0,-9 10 0,7-10 0,-6 4 0,-9-5 0,22 5 0,-22-4 0,3 4 0,-1-5 0,-11 0 0,7 0 0,-10 0 0,-6 0 0,14 0 0,-11 0 0,25 0 0,-25 0 0,6 0 0,3 0 0,-8 0 0,25 0 0,-13 0 0,25 0 0,-23 0 0,8 0 0,0 0 0,-6 0 0,10 0 0,3 0 0,17 0 0,20 5 0,-34-2 0,-2 1 0,13 9 0,-13-7 0,0 0 0,8 5 0,9-4 0,-27 2 0,-27-4 0,10 0 0,-9-2 0,42-3 0,7 0 0,-22 0 0,0 0 0,24 0 0,-26 0 0,-3 0 0,8 0 0,40 0 0,-14 0 0,-7 0 0,12 5 0,-40-4 0,34 4 0,-34-5 0,34 0 0,-21 5 0,5-4 0,4 4 0,-30 0 0,22-4 0,-21 3 0,4-4 0,0 0 0,-5 0 0,-6 0 0,10 0 0,-5 0 0,2 0 0,15 0 0,-23 0 0,29 0 0,-2 0 0,15 0 0,-10 0 0,5 0 0,-4-5 0,-5 4 0,15-8 0,-10 2 0,-5 1 0,21-8 0,-8 6 0,-15 1 0,3-1 0,-8 1 0,0 2 0,10 2 0,-1 0 0,-10 0 0,-4 1 0,26-3 0,14-1 0,-22-5 0,20 0 0,-19 5 0,13-9 0,-19 8 0,23-9 0,-30 11 0,6-5 0,-11 4 0,16-5 0,-5 1 0,22 4 0,-22-4 0,32 9 0,-10-4 0,-9 5 0,15-5 0,-13-2 0,6 1 0,16 1 0,-22 0 0,-26 4 0,-1 1 0,20-5 0,27 0 0,-20 4 0,-27-2 0,3 1 0,-1 2 0,-1 0 0,1 0 0,-1 0 0,1 0 0,0 0 0,-1 0 0,1 0 0,0 0 0,-1 0 0,46 0 0,-33 0 0,-1 0 0,27 0 0,-32 0 0,-3 0 0,6 0 0,10 5 0,-10 1 0,13 5 0,6-5 0,2 3 0,5 2 0,8 1 0,-25 4 0,20-4 0,-13 0 0,-27-7 0,3 1 0,0 0 0,1 0 0,3 0 0,3 0 0,10-3 0,-2 0 0,31 2 0,-26-4 0,0-2 0,21 1 0,-31 0 0,1 0 0,-8 0 0,0 0 0,-2 0 0,2 0 0,6 0 0,-2 0 0,36 0 0,-40 0 0,0 0 0,26 0 0,6 0 0,0 5 0,7-4 0,-40 4 0,0-1 0,-2-3 0,0-1 0,6 3 0,-2-1 0,40-2 0,-46 0 0,-1 0 0,47 0 0,-1 0 0,-42 0 0,0 0 0,-2 0 0,1 0 0,10 0 0,1 0 0,0 0 0,0 0 0,0 1 0,0-2 0,-3-1 0,-2-1 0,-4 2 0,0 1 0,-4-3 0,1 0 0,6 3 0,0 0 0,36 0 0,-41 0 0,-1 0 0,24 0 0,10 0 0,-10 0 0,4 0 0,14 0 0,-15 0 0,-19 3 0,0-1 0,29-1 0,2 8 0,-18-8 0,-12 3 0,27-4 0,4 0 0,-39 0 0,3 0 0,8 0 0,-1 0 0,-10 0 0,4 0 0,39 0 0,3 0 0,-27 0 0,1 0 0,-6 0 0,5 0 0,-4 0 0,12 0 0,-4 0 0,-2-3 0,-2 0 0,-6 1 0,-4-1 0,24-4 0,-14 3 0,-38 4 0,-5 0 0,-12 0 0,3 0 0,-2 0 0,-2 0 0,0 0 0,-3 0 0,3 0 0,1 0 0,-1-4 0,-2-18 0,-6 12 0,-4-11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2:01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1 196 16383,'83'0'0,"-5"0"0,16 0 0,2 0 0,-7 0 0,-33 0 0,0 0 0,43 0 0,0 0 0,-13 0 0,-11 0 0,3 0 0,-7 0 0,4 0 0,-16 0 0,1 0 0,-8 0 0,-1 0 0,-13 0 0,4 4 0,-4-2 0,0 7 0,4-8 0,-4 8 0,0-7 0,4 7 0,-4-7 0,0 7 0,4-8 0,-4 4 0,0-5 0,4 4 0,-4-2 0,0 3 0,4-5 0,-4 0 0,6 0 0,0 0 0,0 0 0,0 0 0,19 0 0,-7 0 0,9 0 0,-7 0 0,-13 0 0,13 0 0,2 0 0,1 0 0,6 0 0,0 0 0,-5 0 0,12 0 0,-5 0 0,0 0 0,6 0 0,11 0 0,-19 0 0,-13 0 0,0 0 0,13 0 0,-17 0 0,3 0 0,34 0 0,8 0 0,-26 0 0,0 0 0,-11 0 0,0 0 0,13 0 0,-2 0 0,-15-3 0,-3 0 0,45-5 0,-1 0 0,-42 2 0,-1 0 0,38-1 0,-39 0 0,1 0 0,35-1 0,8-4 0,-22 11 0,17-11 0,-18 10 0,16-4 0,-3 0 0,-16 5 0,5-5 0,-13 6 0,14 0 0,-14-5 0,6 4 0,-7-5 0,-1 6 0,8-5 0,-6 3 0,6-3 0,-7 5 0,19-6 0,-15 5 0,15-10 0,-20 10 0,0-4 0,-6 0 0,4 4 0,-11-4 0,12 5 0,-13-5 0,6 4 0,-7-4 0,0 5 0,0 0 0,7 0 0,-6 0 0,6 0 0,-7 0 0,7 0 0,-6-5 0,13 4 0,-13-4 0,6 5 0,0 0 0,14 0 0,-9 0 0,14 0 0,-24 0 0,11-5 0,-11 3 0,12-3 0,-13 5 0,13 0 0,-6 0 0,8 0 0,-1 0 0,-7 0 0,6 0 0,-5 0 0,-1 0 0,-1 0 0,-7-5 0,6 4 0,-4-4 0,5 5 0,0 0 0,-6 0 0,6 0 0,-7 0 0,7 0 0,-6 0 0,6 0 0,-13 0 0,4 0 0,-4 0 0,0 0 0,4 0 0,-4 0 0,0 0 0,-2 0 0,-5 0 0,-1 0 0,0 0 0,0 0 0,1 0 0,-1 0 0,0 0 0,0 0 0,1 0 0,-1-4 0,0 2 0,14-2 0,-11 4 0,11 0 0,-14-4 0,-5 2 0,4-2 0,-9 4 0,9 0 0,-9 0 0,3-4 0,-4 3 0,-1-3 0,0 4 0,6 0 0,-9 0 0,8-4 0,-9 3 0,4-3 0,0 4 0,-5 0 0,3-4 0,1 3 0,-4-3 0,7 4 0,-7 0 0,10 0 0,-3 0 0,9 0 0,-9 0 0,9 0 0,-10 0 0,0 0 0,-1 0 0,-5 0 0,4 0 0,0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17.8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0 172 16383,'72'0'0,"-2"0"0,-11 0 0,8 0 0,11 0 0,18 0 0,2 0 0,-36 0 0,0 0 0,-8 0 0,2 0 0,16 0 0,3 0 0,-4 0 0,1 0 0,9 0 0,1 0 0,0 0 0,0 0 0,5 0 0,1 0 0,1 0 0,0 0 0,6 0 0,0 0 0,-5 0 0,-2 0 0,-5 0 0,-2 0 0,0 0 0,-1 0 0,-4 0 0,1 0 0,-1 0 0,0 0 0,-4 0 0,-4 0 0,-17 0 0,-1 0 0,23-4 0,-3 0 0,4 2 0,8-1 0,-1-1 0,-17-1 0,12 4 0,-1 0 0,-18-3 0,2 0 0,2 2 0,3 0 0,21-10 0,0 11 0,-14-10 0,12 4 0,-14 0 0,0-4 0,-2 5 0,-8-6 0,1 0 0,-1 0 0,-6 1 0,-3 4 0,-6-3 0,7 9 0,-5-9 0,4 9 0,-6-4 0,0 5 0,7 0 0,-5 0 0,4 0 0,1 0 0,-5 0 0,4 0 0,-6 0 0,0 0 0,0 0 0,0 0 0,0 0 0,0 0 0,7 0 0,-6 0 0,6 0 0,-7 0 0,0 0 0,0 0 0,6 6 0,-4-5 0,5 4 0,0 0 0,-6-3 0,13 3 0,-13 0 0,6-4 0,-7 4 0,-6-1 0,4-2 0,-10 2 0,11 1 0,-12-4 0,6 9 0,-7-9 0,0 3 0,0 1 0,1-4 0,-1 3 0,0-4 0,-5 4 0,4-3 0,-9 3 0,9-4 0,-10 0 0,5 0 0,0 0 0,-5 0 0,13 0 0,-6 0 0,2 0 0,1 0 0,-10 0 0,10 0 0,-9 0 0,9 5 0,-9-4 0,9 3 0,-10-4 0,5 0 0,0 0 0,-5 5 0,5-4 0,-6 3 0,1-4 0,4 4 0,-7-3 0,6 4 0,-13-5 0,9 0 0,-1 0 0,-3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20.5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16383,'69'0'0,"2"0"0,-2 0 0,10 0 0,-18 0 0,4 0 0,1 0 0,1 0 0,8 0 0,3 0 0,14 0 0,1 0 0,-15 0 0,2 0 0,-11 0 0,3 0 0,-1 0 0,26 0 0,0 0 0,-29 0 0,0 0 0,1 0 0,2 0 0,1 0 0,0 0 0,-4 0 0,0 0 0,1 0 0,4 0 0,0 0 0,-1 0 0,25 0 0,-1 0 0,5 0 0,-2 0 0,-10 0 0,0 0 0,0 0 0,0 0 0,-1 0 0,-1 0 0,-5 0 0,0 0 0,-4 0 0,-4 0 0,-16 0 0,-1 0 0,4 0 0,-2 0 0,32 0 0,-38 0 0,1 0 0,-1 0 0,-1 0 0,35 0 0,-2 0 0,-16 0 0,-2 0 0,-8 0 0,-6 0 0,-2 0 0,-14 0 0,6 0 0,-11 0 0,4 0 0,-6 0 0,0 0 0,1 0 0,-6 0 0,23 0 0,-18 0 0,20 0 0,-20 0 0,0 0 0,0 0 0,7 0 0,-5 0 0,4 0 0,-6 0 0,6 0 0,-4 0 0,4 0 0,1 0 0,-5 0 0,4 0 0,-6 0 0,0 0 0,1 0 0,-1 0 0,0 0 0,6 0 0,-4 0 0,-1 0 0,-2 0 0,-9 0 0,7 0 0,-12 0 0,1 0 0,0 0 0,-2 0 0,6 0 0,-3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24.6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1 406 16383,'87'0'0,"-2"0"0,-33 0 0,1 0 0,1 0 0,3 0 0,16 0 0,4 0 0,15 0 0,6 0 0,-16 0 0,4 0 0,1 0 0,-2 0 0,0 0 0,4 0 0,-11 0 0,3 0 0,1 0 0,-2 0 0,15 0 0,-1 0 0,1 0 0,3 0 0,1 0 0,1 0 0,-19 0 0,0 0 0,1 0 0,-1 0 0,-2 0 0,0 0 0,0 0 0,2 0 0,4 1 0,3-1 0,-1 1 0,1-3 0,-1-2 0,0-1 0,0-1 0,0 2 0,0 2 0,0 2 0,0-1 0,0-1 0,1-2 0,1-2 0,-2 0 0,-3 3 0,6 2 0,-3 1 0,2 1 0,-12-1 0,3 0 0,-1 0 0,-4 0 0,4 0 0,-4 0 0,3 0 0,18 0 0,4 0 0,-2 0 0,-8 0 0,-2 0 0,-1 0 0,1 0 0,0 0 0,-2 0 0,-11 0 0,-2 0 0,1 0 0,2 0 0,1 1 0,-2-2 0,22-7 0,-1 0 0,-1 7 0,0-1 0,0-6 0,-3 0 0,-14 7 0,-1 2 0,12-1 0,-5 0 0,-30 0 0,-2 0 0,15 0 0,-3 0 0,18 0 0,-29 0 0,-1 0 0,27 0 0,5 0 0,-23 0 0,13 0 0,-12 0 0,5 0 0,-15 0 0,14-5 0,-19 3 0,26-4 0,-19 6 0,13 0 0,-11 0 0,0 0 0,9 0 0,-6 0 0,-1 0 0,4 0 0,15 0 0,-1 0 0,1 0 0,-8 0 0,23 0 0,-33 0 0,32 0 0,-29 0 0,7 0 0,5 0 0,-13 6 0,14-5 0,-14 4 0,6-5 0,-7 6 0,-1-5 0,-6 4 0,4-5 0,15 0 0,-8 0 0,15 0 0,-19 0 0,-1 0 0,0 0 0,1 0 0,-1 0 0,0 0 0,-6 0 0,4 0 0,-11 0 0,5 0 0,-13 0 0,-2 0 0,-6 0 0,-9 0 0,-3 0 0,4 4 0,12-3 0,16-3 0,9-4 0,1-6 0,7 0 0,2-1 0,0 1 0,5-1 0,-5 1 0,0-1 0,23 0 0,-33 1 0,24-1 0,-23 7 0,2-5 0,5 5 0,-8-1 0,0-3 0,-6 8 0,12-3 0,-10 0 0,12 4 0,-8-5 0,0 1 0,1 4 0,7-10 0,-6 9 0,6-9 0,0 10 0,20-15 0,-13 14 0,12-9 0,-27 6 0,1 3 0,-1-3 0,0 5 0,-6 0 0,4-5 0,-11 4 0,5-5 0,-1 6 0,-4 0 0,5 0 0,0-5 0,-6 4 0,13-5 0,-13 6 0,13 0 0,-12-4 0,4 2 0,-6-7 0,0 7 0,0-7 0,20 2 0,-16 1 0,23-4 0,-26 9 0,13-4 0,-12 5 0,11 0 0,-4 0 0,-1 0 0,6 0 0,-6 0 0,1 0 0,4 0 0,-4 0 0,6 0 0,-6 0 0,4 0 0,-11 0 0,12 0 0,-13 0 0,6 0 0,0 0 0,-6 0 0,13 0 0,14 0 0,-15 0 0,20 0 0,-24 5 0,-1-4 0,6 10 0,-12-5 0,4 5 0,-6-5 0,0 4 0,0-9 0,0 9 0,0-9 0,0 9 0,0-9 0,0 9 0,0-4 0,-1 0 0,-5 4 0,5-4 0,-6-1 0,1 5 0,5-4 0,-12-1 0,25 5 0,-21-5 0,15 5 0,-20-4 0,1-1 0,-1-1 0,0-3 0,0 4 0,-5-5 0,4 4 0,-9-3 0,9 4 0,-9-5 0,3 0 0,1 0 0,-4 4 0,3-3 0,-4 3 0,-5-4 0,3 0 0,0 0 0,-3 0 0,6 0 0,-7 0 0,3 0 0,1 0 0,-1 0 0,1 0 0,0 0 0,-1 0 0,1 0 0,0 0 0,1 0 0,-2 0 0,1 0 0,-1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29.0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0 162 16383,'70'0'0,"-3"0"0,0 0 0,11 0 0,18 0 0,-39 0 0,3 0 0,9 0 0,2 0 0,5 0 0,1 0 0,10 0 0,1 0 0,-5 0 0,1 0 0,9 0 0,0 0 0,-15-1 0,0 2 0,14 6 0,0 1 0,-19-7 0,-1 2 0,9 11 0,-1 1 0,-10-10 0,-1 0 0,1 6 0,-1 0 0,-3-3 0,-3-1 0,-12 0 0,0 0 0,5 0 0,-2 1 0,19 4 0,-22-5 0,1 0 0,26 6 0,7-6 0,-16 4 0,-2-9 0,-14 3 0,5-5 0,-19 0 0,10 0 0,-17 0 0,4 0 0,1 0 0,-6 0 0,6 0 0,-7 0 0,6 0 0,-4 0 0,10 0 0,-4 0 0,6 0 0,0 0 0,0-5 0,26 4 0,-19-4 0,26 0 0,-31 3 0,11-3 0,-11 5 0,11 0 0,-11 0 0,5-5 0,0 4 0,-6-4 0,6 5 0,-7 0 0,0 0 0,0-5 0,0 4 0,-1-4 0,1 5 0,-6 0 0,5 0 0,-6 0 0,7-5 0,-6 4 0,5-4 0,14-5 0,-8 3 0,21-9 0,-10 4 0,-12 1 0,9-6 0,-12 5 0,1-9 0,11 8 0,-11-8 0,5 9 0,-7-4 0,-7 1 0,6 3 0,-11-3 0,4 5 0,-6 4 0,0-3 0,-5 4 0,-1-1 0,0-2 0,-5 7 0,13-8 0,-11 8 0,5-3 0,-12 0 0,3 4 0,-3-4 0,5 4 0,-1 0 0,-4 0 0,2 0 0,-2 0 0,3-4 0,0 3 0,1-2 0,-5 3 0,4 0 0,1-4 0,1 3 0,-2-3 0,0 4 0,-4 0 0,3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32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 16383,'74'0'0,"-6"0"0,-24 0 0,7 0 0,2 0 0,6 0 0,-7 5 0,6-4 0,-5 4 0,6-5 0,0 0 0,-6 0 0,4 0 0,-11 5 0,12-4 0,-13 4 0,13-5 0,-12 0 0,4 0 0,1 0 0,2 0 0,-1 0 0,6 0 0,-6 0 0,1 0 0,4 0 0,-11 0 0,11 0 0,-11 0 0,5 0 0,0 0 0,-6 0 0,13 0 0,-13 0 0,13 0 0,-5 0 0,-1 0 0,-1 0 0,-7 0 0,0 0 0,0 0 0,-1 0 0,-5 0 0,-1 0 0,-7 0 0,0 0 0,0 0 0,1 0 0,-6 0 0,3 0 0,-3 0 0,0 0 0,4 0 0,-9 0 0,4 0 0,-6 0 0,0 0 0,1 0 0,-5-4 0,3 3 0,1-2 0,1 3 0,3 0 0,-4 0 0,-4-4 0,9 3 0,-8-3 0,4 4 0,-2 0 0,1 0 0,-3 0 0,5 0 0,-7 0 0,4-3 0,-1 2 0,1-3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23:40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0 398 16383,'70'0'0,"1"0"0,-26 0 0,13 0 0,10 0 0,21 0 0,-36 0 0,1 0 0,5 0 0,-1 0 0,-5 0 0,1 0 0,8 0 0,0 0 0,-11 0 0,-1 0 0,48-6 0,-46 6 0,-3-1 0,25-4 0,-23 5 0,0 0 0,28-6 0,-2 5 0,-10-5 0,0 6 0,-5 0 0,5 0 0,-8 0 0,0 0 0,8-6 0,-5 5 0,5-5 0,0 6 0,-6 0 0,-1 0 0,-2 0 0,-13 0 0,13 0 0,-12 0 0,4 0 0,21 0 0,-21 0 0,20 0 0,-26 0 0,0 0 0,0 0 0,0 0 0,0 0 0,-6 0 0,4 0 0,-4 0 0,0 0 0,4 0 0,-10 0 0,10 0 0,-4 0 0,6 0 0,0 0 0,-6 0 0,4 0 0,-4 0 0,6 0 0,7 0 0,-6 0 0,13 0 0,-6 0 0,34 0 0,-12 0 0,13 0 0,-20 0 0,-7 0 0,-1 0 0,0 0 0,1 0 0,-8 0 0,6 0 0,-12 0 0,11 0 0,-11 0 0,11 0 0,-11 0 0,12 0 0,-13-5 0,6 4 0,0-4 0,-6 0 0,6 4 0,-13-4 0,4 5 0,-4 0 0,0-4 0,-2 3 0,-5-4 0,5 5 0,-4 0 0,4 0 0,-6 0 0,1 0 0,-1 0 0,0 0 0,0 0 0,0 0 0,1 0 0,-1 0 0,0 0 0,0 0 0,1 0 0,-1 0 0,0 0 0,-5 0 0,4 0 0,-4 0 0,0 0 0,-1 0 0,-6 0 0,4 0 0,-3 0 0,-1 0 0,14 0 0,4 0 0,20 0 0,4 0 0,-1 0 0,8 0 0,-6 0 0,14 0 0,-14 0 0,6 0 0,-7 0 0,-1 0 0,0 0 0,-6 0 0,-2 0 0,-8 0 0,1 0 0,0 0 0,0 0 0,0 0 0,7 0 0,9 0 0,-6 0 0,12 0 0,-14 0 0,15 0 0,2 0 0,8 0 0,18 0 0,-14 0 0,7 0 0,-21 0 0,-8 0 0,-6 0 0,4 0 0,-4 0 0,-1 0 0,-1 0 0,0 0 0,-6 0 0,13 0 0,-12 0 0,4 0 0,1 0 0,-5-5 0,5 4 0,-8-4 0,1 5 0,0-5 0,0 4 0,20-14 0,-16 13 0,16-13 0,-13 9 0,-6 0 0,13-5 0,-13 5 0,13-6 0,-5 1 0,-1 4 0,6-3 0,-13 3 0,13-4 0,-12 0 0,11-1 0,-11 6 0,11-5 0,-11 10 0,12-10 0,-6 10 0,7-10 0,-6 10 0,5-10 0,-6 10 0,27-9 0,-15 3 0,8 0 0,-14 2 0,-13 0 0,6 4 0,-7-9 0,0 9 0,0-4 0,0 0 0,0 4 0,0-4 0,-1 0 0,1 4 0,0-4 0,0 5 0,-6 0 0,4-5 0,-4 4 0,0-4 0,4 5 0,-10 0 0,11-5 0,-12 4 0,19-4 0,-16 1 0,9 3 0,-6-4 0,-6 5 0,6-4 0,-1 3 0,-4-4 0,10 5 0,-10 0 0,4 0 0,1 0 0,-6 0 0,6 0 0,-7 0 0,0 0 0,7 0 0,-6 0 0,0 0 0,-2 0 0,-4 0 0,6 0 0,-7 0 0,5 0 0,5 0 0,-2 0 0,6 0 0,-7 0 0,-1 0 0,0 0 0,-5 0 0,4 5 0,-4-4 0,5 8 0,0-8 0,-5 7 0,18-7 0,-15 8 0,10-8 0,-9 8 0,-9-8 0,9 8 0,-9-8 0,-1 4 0,-2-1 0,1-3 0,-3 3 0,5 0 0,-7-4 0,0 8 0,-1-4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49:28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73 16383,'70'0'0,"12"0"0,-34 0 0,36 0 0,-5 0 0,17 0 0,-40 0 0,3 0 0,0 0 0,1 0 0,4 0 0,1 0 0,4 0 0,-1 0 0,-4 0 0,1 0 0,4 0 0,1 0 0,0 0 0,-1 0 0,-4 0 0,-1 0 0,0 0 0,-1 0 0,-4 0 0,-2 0 0,34 0 0,-40 0 0,-1 0 0,21-6 0,14 5 0,0-11 0,-14 11 0,12-11 0,-22 10 0,6-3 0,-7 5 0,-8 0 0,6 0 0,-13 0 0,6 0 0,-7 0 0,0 0 0,0 0 0,0 0 0,0 0 0,0 0 0,0-5 0,-1 4 0,1-4 0,0 5 0,0 0 0,-6 0 0,4 0 0,-10 0 0,11 0 0,-12 0 0,6 0 0,-7 0 0,6 0 0,-4 0 0,4 0 0,1 0 0,-6 0 0,6 0 0,-1 0 0,-4 0 0,10 0 0,-10 0 0,10 0 0,-4 0 0,6-5 0,0 4 0,0-4 0,0 5 0,0 0 0,0 0 0,13 0 0,-10 0 0,10 0 0,-19 0 0,5-5 0,-12 4 0,12-4 0,-11 5 0,4 0 0,0 0 0,2 0 0,0 0 0,4 0 0,-10 0 0,10 0 0,-10 0 0,11 0 0,-6 0 0,7 0 0,0 0 0,0 0 0,0 0 0,0 0 0,-6 0 0,4 0 0,-4 0 0,6 0 0,0 0 0,0 0 0,-6 0 0,4 0 0,-4 0 0,0 0 0,4 0 0,-4 0 0,6 0 0,-6 0 0,4 0 0,-10 0 0,10 0 0,-10 0 0,4 4 0,-6-3 0,7 4 0,-11-5 0,9 0 0,-10 4 0,0-2 0,4 2 0,4 0 0,-6-3 0,10 8 0,-17-8 0,4 7 0,-6-7 0,0 3 0,1-4 0,-1 0 0,1 0 0,-1 0 0,-4 4 0,3-3 0,-4 3 0,5-4 0,-1 0 0,-3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49:33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0 166 16383,'80'0'0,"-4"0"0,-9 0 0,10 0 0,-6 0 0,-15 0 0,-1 0 0,13 0 0,-13 0 0,1 0 0,24 0 0,-1 0 0,4 0 0,-14 0 0,8 0 0,17 0 0,-13 0 0,-1 0 0,11 0 0,-33 0 0,35 0 0,-24 0 0,7 0 0,-7 0 0,6 0 0,-14 0 0,6 0 0,-8 0 0,8 0 0,-5 0 0,5 0 0,0 0 0,-6 0 0,6 0 0,0 0 0,-6 0 0,14 0 0,-14 0 0,14-6 0,-6 5 0,0-5 0,5 1 0,-12-2 0,5 0 0,0-4 0,-6 10 0,6-10 0,-15 9 0,6-3 0,-6 5 0,1 0 0,-2 0 0,-7 0 0,0 0 0,-1 0 0,1 0 0,0 0 0,20-5 0,-16 4 0,10-4 0,-16 5 0,-4 0 0,6 0 0,7 0 0,-6 0 0,13 0 0,-12 0 0,11 0 0,-11 0 0,11 0 0,-4 0 0,-1 0 0,6 0 0,-12 0 0,4 0 0,-6 0 0,0 0 0,0 0 0,7 0 0,-6 0 0,6 0 0,-7 0 0,7 0 0,-5 0 0,4 0 0,1 0 0,-5 0 0,4 0 0,1 0 0,-5 0 0,5 0 0,-1 0 0,-4-5 0,12 4 0,-13-4 0,13 5 0,-13 0 0,13 0 0,-5 0 0,-1 0 0,6 0 0,-13 0 0,13-5 0,-12 4 0,4-5 0,-6 6 0,14 0 0,-17 0 0,3 0 0,-25 0 0,-6 0 0,26 0 0,-1 0 0,29 0 0,-8 0 0,0 0 0,1 0 0,25 0 0,6 0 0,-34 0 0,2 0 0,-1 0 0,0 0 0,0 0 0,1 0 0,4 0 0,0 0 0,-3 0 0,-1 0 0,5 0 0,-1 0 0,-5 0 0,0 0 0,5 0 0,1 0 0,-5 0 0,1 0 0,3 0 0,0 0 0,1 0 0,-1 0 0,-4 0 0,1 0 0,2 0 0,2 0 0,4 0 0,-2 0 0,-10 0 0,-1 0 0,7 0 0,-2 0 0,36 0 0,-1 0 0,-7 0 0,5 0 0,-14 0 0,-2 0 0,-2 0 0,-14 0 0,14 0 0,-14 0 0,6 0 0,-8 0 0,1 0 0,-8 0 0,6 0 0,-6 0 0,1 0 0,4 0 0,-11 0 0,5 0 0,-7 0 0,0 0 0,0 0 0,19 0 0,-14 0 0,21 0 0,-24 0 0,11 0 0,-11 0 0,11 0 0,-4 0 0,6 0 0,1 0 0,-1 0 0,34 0 0,-25 0 0,-17 0 0,-1 0 0,12 0 0,12 0 0,-13 0 0,6 0 0,27 0 0,-19 0 0,21 0 0,-22 0 0,-12-5 0,5 4 0,0-5 0,-6 6 0,6 0 0,-8 0 0,1 0 0,-1 0 0,0-5 0,-6 4 0,-2-4 0,-8 0 0,-5 3 0,-1-2 0,1-1 0,-15 0 0,3-4 0,-22 1 0,20 3 0,7 2 0,29 3 0,17 0 0,20 6 0,-10 1 0,5 1 0,-15 1 0,1 0 0,-8-2 0,4 2 0,-3-3 0,12-1 0,-3-1 0,0 4 0,4-1 0,-11-5 0,5-3 0,-4 2 0,5 3 0,0-1 0,-11-2 0,4-2 0,-3 1 0,19 0 0,-5 0 0,-18 0 0,0 0 0,19 0 0,-2 0 0,16 0 0,-9 0 0,2 0 0,8 7 0,-22-5 0,-21 1 0,-2 1 0,10-4 0,21 0 0,9 0 0,-27 0 0,32 0 0,-17 0 0,-7 0 0,15 0 0,-28 0 0,-7 0 0,1 0 0,21 0 0,-27 0 0,1 0 0,36 0 0,-21 0 0,28 0 0,-39 0 0,18 0 0,8 0 0,-14 0 0,18 0 0,-33 0 0,8 0 0,19 0 0,-22 0 0,20 0 0,-25 0 0,8 0 0,19 0 0,-15 0 0,15 0 0,-20 0 0,8 0 0,-6 0 0,33 0 0,-28 0 0,19 0 0,1 0 0,-20 0 0,20 0 0,-27 0 0,1 0 0,25 0 0,-19 0 0,13 0 0,-21 0 0,14 0 0,-8 0 0,8 0 0,-21 0 0,12 0 0,-14-5 0,8 3 0,-21-7 0,8 8 0,-10-4 0,18 1 0,-25 3 0,4-4 0,-12 5 0,7-4 0,-10 3 0,9-3 0,-16 4 0,11 0 0,-3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49:35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16383,'58'0'0,"0"0"0,-27 0 0,6 0 0,-1 0 0,-4 0 0,10 0 0,-4 0 0,0 0 0,-2 0 0,-6 0 0,7 0 0,-6 0 0,6 0 0,-1 0 0,2 0 0,6 0 0,14 0 0,-22 0 0,27 0 0,-22 0 0,26 0 0,-6 0 0,14 0 0,2 0 0,10 0 0,-7 0 0,11 0 0,-11 0 0,-29 0 0,3 0 0,-1 0 0,1 0 0,4 0 0,0 0 0,-4 0 0,0 0 0,8 0 0,0 0 0,-7 0 0,0 0 0,8 0 0,0 0 0,-9 0 0,-1 0 0,4 0 0,0 0 0,-2 0 0,-2 0 0,31 0 0,-19 3 0,-1 1 0,0-2 0,6 2 0,1-1 0,-3-3 0,-17 0 0,1 0 0,25 0 0,2 6 0,-22-6 0,-1 1 0,13 5 0,-18-6 0,-2 0 0,6 5 0,19-4 0,-12 5 0,5-6 0,-15 0 0,6 0 0,-13 0 0,6 0 0,0 0 0,-5 0 0,-2 0 0,-1 0 0,-12 0 0,12 0 0,-11 0 0,4 0 0,-6 0 0,0 4 0,1-3 0,-1 4 0,0-5 0,0 0 0,1 0 0,-6 0 0,4 4 0,-10-3 0,10 4 0,-9-5 0,4 0 0,-6 0 0,6 0 0,-5 0 0,18 0 0,-15 0 0,15 0 0,-17 0 0,-1 0 0,-2 4 0,-3-3 0,4 3 0,-1-4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2:51.1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16383,'74'0'0,"1"0"0,-23 0 0,24 0 0,-5 0 0,-7 0 0,36 0 0,-52 0 0,5 0 0,3 0 0,17 0 0,22 0 0,-28 0 0,21 0 0,-30 0 0,27 0 0,-8 0 0,0 0 0,-8 0 0,-2 0 0,0 0 0,-6 0 0,6 0 0,8 0 0,-18 0 0,24 0 0,-26 0 0,19 0 0,-12 0 0,5 0 0,-8 0 0,-7 0 0,6 0 0,-12 0 0,4 0 0,-6 0 0,0 0 0,0 0 0,0 0 0,7 0 0,21 0 0,-15 0 0,20 0 0,-24 0 0,-1 0 0,6 0 0,-6 0 0,8 0 0,-8 0 0,6 0 0,-6 0 0,15 0 0,-5 0 0,5 0 0,0 0 0,-6 0 0,13 0 0,-12 0 0,12 0 0,-12 0 0,5 0 0,-8 0 0,27 0 0,-27 0 0,25 0 0,-32 0 0,1 0 0,-2 0 0,-1 0 0,-4 0 0,5 0 0,-7 0 0,-1 0 0,1 0 0,0 0 0,0 0 0,0 0 0,0 0 0,-6 0 0,4 0 0,3 0 0,-6 0 0,11 0 0,-6 0 0,2 0 0,-1 0 0,23 0 0,-29 0 0,36 0 0,-41 0 0,15 0 0,-11 0 0,13 0 0,-6 0 0,6 0 0,-7 0 0,0 0 0,0 0 0,0 0 0,-6 0 0,4 0 0,-10 0 0,-1 0 0,-2 0 0,-10 0 0,5 0 0,-6 0 0,-4 0 0,3 0 0,12 0 0,3 0 0,16 0 0,-4 0 0,32 0 0,-17 0 0,33 0 0,-23 5 0,8 3 0,-1-1 0,1 4 0,-8-10 0,5 11 0,-5-11 0,8 5 0,-8-6 0,5 0 0,-5 0 0,8 0 0,-8 0 0,6 0 0,-14 0 0,13 0 0,-12 0 0,5 0 0,-8 0 0,-6 0 0,4 0 0,-4 0 0,-1 0 0,6 0 0,-6 5 0,1-4 0,4 5 0,8-6 0,-9 5 0,14-4 0,-24 4 0,5-5 0,-7 5 0,-6-4 0,4 4 0,-4-5 0,0 4 0,4-3 0,-10 8 0,4-8 0,-6 8 0,1-8 0,-1 4 0,0-1 0,0-3 0,1 4 0,-1-1 0,0-2 0,0 2 0,1 1 0,-1-4 0,6 3 0,-4-4 0,4 5 0,0-4 0,-4 3 0,11 1 0,-6-4 0,1 4 0,5-5 0,-5 0 0,5 0 0,1 0 0,0 0 0,0 0 0,0 0 0,0 0 0,-6 0 0,4 0 0,-4 0 0,6 0 0,0 0 0,-6 0 0,4 0 0,-4 0 0,0 0 0,17 0 0,-13 0 0,9 0 0,-15 0 0,-5 0 0,-1 0 0,0 0 0,6 0 0,-4 0 0,4 0 0,-5 0 0,-1 0 0,0 0 0,6 0 0,-4-4 0,5 3 0,-1-9 0,-4 9 0,10-9 0,-10 9 0,4-8 0,0 8 0,-4-4 0,4 1 0,8-2 0,-10 0 0,4 2 0,-9-1 0,-4 4 0,5-3 0,1 4 0,-1 0 0,0 0 0,0-5 0,1 4 0,-1-3 0,6 4 0,21 0 0,-8 0 0,22 0 0,-26 0 0,13 0 0,21 0 0,-20 0 0,25 0 0,-39 0 0,6 0 0,-7 0 0,0 0 0,0 0 0,0 0 0,0 0 0,-7 0 0,6 0 0,-11 0 0,10 0 0,-10 0 0,18 0 0,-11 0 0,6 0 0,-8 0 0,-1 0 0,2 0 0,0 0 0,4 0 0,-10 0 0,18 0 0,-17 0 0,11 0 0,-14 0 0,6 0 0,10 0 0,-6 4 0,5-3 0,-9 4 0,2-5 0,0 4 0,11-3 0,-15 4 0,15-5 0,-5 0 0,2 0 0,5 0 0,12 0 0,-14 5 0,14-4 0,-19 4 0,20-5 0,-15 0 0,14 0 0,-25 0 0,12 0 0,-11 5 0,1-4 0,-5 4 0,4-5 0,-6 0 0,24 0 0,-23 0 0,29 0 0,-14 0 0,10 0 0,-14 0 0,-3 0 0,-10 0 0,30 0 0,-19 0 0,20 0 0,-19 5 0,20-4 0,-9 4 0,10-5 0,12 0 0,-26 5 0,26-4 0,-5 4 0,-15-5 0,14 0 0,-8 5 0,-14-4 0,8 4 0,-20-5 0,6 0 0,-14 0 0,16 0 0,-25 0 0,6 0 0,-12 0 0,1 0 0,2 0 0,10 0 0,-4 0 0,9 0 0,-4 0 0,-3 0 0,-3 0 0,-1 0 0,-10 0 0,9 0 0,-7 0 0,3-4 0,2 3 0,-1-3 0,5 4 0,-7-3 0,2 2 0,-2-3 0,-5-3 0,6-2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49:37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16383,'63'0'0,"-4"0"0,0 0 0,-12 0 0,12 0 0,-1 0 0,-10 0 0,10 0 0,-14 0 0,0 0 0,0 0 0,-6 0 0,4 0 0,-15 0 0,8 0 0,-16 0 0,10 0 0,-14 0 0,8 0 0,-10 0 0,1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3:00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1 149 16383,'83'0'0,"8"0"0,-12 0 0,15 0 0,-16 0 0,-18 0 0,4 0 0,-2 0 0,1 0 0,7 0 0,2 0 0,8 0 0,-1 0 0,-18 0 0,-1 0 0,14 0 0,0 0 0,-14 0 0,-1 0 0,4 0 0,0 0 0,-9-1 0,-1 2 0,1 2 0,-3 0 0,29-2 0,11 11 0,-20-10 0,23 10 0,2-10 0,-21 4 0,24-6 0,-35 0 0,-12 0 0,-1 0 0,16 0 0,-13 0 0,0 0 0,13 0 0,12 0 0,-6 0 0,-11 0 0,15 0 0,-8 0 0,-2 0 0,-15 0 0,6 0 0,-6 0 0,1 0 0,-2 0 0,19 0 0,-13 0 0,15 0 0,-21 0 0,-7 0 0,0 0 0,0 0 0,0 0 0,-6 0 0,-2 0 0,0 0 0,-4 0 0,4 0 0,1 0 0,0 0 0,7 0 0,0 0 0,7 0 0,-5 0 0,4 0 0,-6 0 0,0 0 0,0 0 0,0 0 0,19 0 0,-7 0 0,9 0 0,-14 0 0,0 0 0,-6 0 0,6 0 0,0 0 0,-6 0 0,6 0 0,-7 0 0,0 0 0,0 0 0,0 0 0,0 0 0,0 0 0,-1 0 0,-5 0 0,5 0 0,-5 0 0,5 0 0,1 0 0,14 0 0,-11 0 0,10 0 0,-13 0 0,0 0 0,0 0 0,0 0 0,0 0 0,0 0 0,-6 0 0,4 0 0,-10 0 0,10 0 0,-10 0 0,4 0 0,0 0 0,-4 0 0,11 0 0,-6 0 0,7 0 0,-6 0 0,5 0 0,-6-5 0,7 4 0,14-4 0,-17 5 0,15 0 0,-25-5 0,6 4 0,-7-3 0,0 4 0,-5 0 0,4-5 0,-9 4 0,4-3 0,-6 4 0,-4 0 0,3 0 0,-4 0 0,5 0 0,-2 0 0,2 0 0,4 0 0,3 4 0,6 2 0,-1 4 0,0 0 0,6 0 0,-4 0 0,11 1 0,-6 0 0,7 0 0,0 0 0,-6-1 0,4 1 0,-4 0 0,6 0 0,0 0 0,-6-5 0,4-1 0,-10-1 0,4-3 0,1 4 0,-6-5 0,6 4 0,-1-2 0,-4 2 0,4 0 0,-6-2 0,1 2 0,-1-4 0,0 5 0,0-4 0,1 3 0,-1-4 0,-5 0 0,4 0 0,-10 0 0,5 0 0,0 0 0,-5 0 0,5 0 0,-5 0 0,-1 0 0,8 0 0,-5 0 0,5 0 0,-2 0 0,-4-4 0,3 3 0,-4-7 0,-1 7 0,6-3 0,-4 0 0,8 3 0,-3-3 0,6 4 0,-6 0 0,4-5 0,-4 4 0,5-3 0,6 4 0,-4 0 0,4 0 0,-6 0 0,1 0 0,5-5 0,-4 3 0,24-2 0,-21 4 0,21 0 0,-25 0 0,6 0 0,-1 0 0,-10 0 0,9 0 0,-10 0 0,6 0 0,-1 0 0,0 0 0,-5 0 0,4 0 0,-4 0 0,0 0 0,4 0 0,-9 0 0,9 0 0,-4 0 0,5 0 0,0 0 0,14 0 0,-11 0 0,17 0 0,-18 0 0,10-5 0,-10 3 0,10-2 0,-10-1 0,24-1 0,-21 1 0,21 0 0,-11 1 0,-5-2 0,10 1 0,-19-4 0,6 8 0,-7-8 0,6 8 0,2-9 0,0 9 0,4-9 0,-10 9 0,24-9 0,-15 9 0,10-8 0,-14 8 0,-7-4 0,0 1 0,14 2 0,-11-2 0,6 4 0,-10-4 0,-4 2 0,5-2 0,0 4 0,9 0 0,-7-5 0,6 4 0,-7-3 0,-1 4 0,-5 0 0,17-5 0,-13 4 0,9-3 0,-9 4 0,4 0 0,-1 0 0,1 0 0,-4-5 0,10 4 0,-6-3 0,11 4 0,-19 0 0,4 0 0,9 0 0,-4 0 0,16 0 0,-18 0 0,17 0 0,-9 0 0,5 0 0,-2-5 0,8 4 0,-4-4 0,4 5 0,-8 0 0,14 0 0,-14 0 0,19 0 0,-24 0 0,5 0 0,1 0 0,20 0 0,-15 0 0,8 0 0,-15 0 0,3 0 0,1 0 0,-1 0 0,5 0 0,-16 0 0,4-4 0,-1 3 0,-10-4 0,12 1 0,-1 3 0,-6-4 0,7 5 0,-1-4 0,-5 3 0,5-4 0,0 5 0,-5 0 0,19 0 0,-19 0 0,24 0 0,-23 0 0,10 0 0,5 0 0,-14 0 0,29 0 0,-31 0 0,11 0 0,0 0 0,-16 0 0,14 0 0,3 0 0,-10 0 0,15 0 0,-7 0 0,-3 0 0,25 0 0,-24 0 0,15 0 0,-5 0 0,-10 0 0,29 0 0,-35 0 0,40 0 0,-38 0 0,38 0 0,-40 0 0,34 0 0,-33 0 0,21 0 0,-30 0 0,9 0 0,-17 0 0,3 0 0,1 0 0,40 0 0,-17 0 0,8 5 0,2 1 0,3 2 0,-4 3 0,2 0 0,17-3 0,-17 0 0,0 0 0,16-1 0,-17-2 0,0 1 0,37 6 0,-1 0 0,-39-6 0,-1 0 0,32 6 0,0-6 0,14 5 0,-14-10 0,-29 5 0,0-1 0,30-4 0,-27 2 0,-4-1 0,6-2 0,-6 3 0,2 0 0,16-2 0,10 4 0,1-5 0,-21 0 0,-1 0 0,2 0 0,-16 0 0,0 0 0,10 0 0,-10 0 0,6 0 0,6-4 0,0-2 0,-4 1 0,15-4 0,-9 3 0,0-5 0,10 5 0,-5-4 0,-3 4 0,20-5 0,-8 0 0,2 5 0,21-5 0,-7 5 0,-39 2 0,0 1 0,39-8 0,1 10 0,-10-9 0,7-1 0,-14 4 0,8-8 0,-14 9 0,-7 0 0,19 1 0,-31 0 0,23 4 0,-26-3 0,10 4 0,-15 0 0,17 0 0,-22 0 0,18 0 0,-18 0 0,22 0 0,-17 0 0,15 0 0,-4 0 0,9 0 0,17 5 0,-10 1 0,-8 4 0,14-4 0,-25 3 0,23-3 0,-12 0 0,-1 2 0,-18-6 0,14 2 0,-15 1 0,20-4 0,-1 3 0,7 1 0,-18-4 0,14 3 0,-16-4 0,13 5 0,1-4 0,-6 3 0,-9-4 0,6 0 0,-5 0 0,19 0 0,2 0 0,6 0 0,-5 0 0,-18 0 0,-9 0 0,-24 0 0,-12 0 0,58 0 0,7-11 0,0 7 0,7-1 0,-4-3 0,0-2 0,1 3 0,-1 1 0,3-1 0,-2 2 0,-9 1 0,-2 0 0,8 1 0,-2 1 0,-12 1 0,-2 2 0,3-1 0,0 0 0,37 0 0,-21 0 0,8-5 0,-21 4 0,19-9 0,-7 9 0,0-9 0,-6 9 0,-2-4 0,8 5 0,-15 0 0,20 0 0,-17 0 0,19 0 0,1 0 0,14 0 0,0 0 0,1 0 0,-47 0 0,1 0 0,46 0 0,-35 0 0,2 0 0,-10 0 0,1 0 0,18 0 0,2 0 0,-13 0 0,0 0 0,9 0 0,1 0 0,3-5 0,-2 0 0,-10 1 0,-2 0 0,5-4 0,-2 0 0,32-3 0,-1 0 0,-42 8 0,1 0 0,46-2 0,-42 5 0,0 0 0,-6 0 0,-1 0 0,45 0 0,-37 0 0,-2 0 0,30 0 0,2 0 0,-13 5 0,-19-4 0,15 4 0,-18-1 0,-15-3 0,-5 7 0,-16-7 0,7 7 0,2 1 0,1 1 0,11 11 0,-10-2 0,11 9 0,-12-1 0,7-4 0,-3 2 0,0-9 0,-6 0 0,-5-11 0,-8-2 0,3-20 0,-6 5 0,-1-7 0,-5 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6:04.1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16383,'45'0'0,"14"0"0,-25 0 0,31 0 0,-3 0 0,23 0 0,2 0 0,-30 0 0,1 0 0,2 0 0,0 0 0,4 0 0,1 0 0,8 0 0,1 0 0,-2 0 0,-1 0 0,5 0 0,1 0 0,3 0 0,0 0 0,-3 0 0,-1 0 0,6 0 0,0 0 0,-6 0 0,0 0 0,-1 0 0,0 0 0,2 0 0,-4 0 0,27 0 0,-30 0 0,-1 0 0,18 0 0,-29 0 0,1 0 0,37 0 0,-2 0 0,-16 0 0,0 0 0,-11 0 0,-8 0 0,1 0 0,-8 0 0,6 0 0,-13 0 0,6 0 0,-7 0 0,-6 0 0,4 0 0,-4 0 0,6 0 0,0 0 0,0 0 0,0 0 0,-7 0 0,6 0 0,-5 0 0,6 0 0,-1 0 0,1 0 0,0 0 0,0 0 0,0 0 0,26 0 0,-19 0 0,19 0 0,-32 0 0,4 0 0,-4 5 0,6-3 0,0 2 0,0 1 0,0-3 0,0 2 0,0 1 0,-1-4 0,-5 4 0,5-5 0,-5 0 0,5 0 0,1 0 0,-6 0 0,5 0 0,-12 0 0,6 0 0,-1 0 0,-4 0 0,4 0 0,-6 0 0,1 0 0,-6 0 0,3 0 0,-8 0 0,4 0 0,-6 0 0,-4 0 0,3 0 0,-3 0 0,8 0 0,-7 0 0,2 0 0,-2 0 0,-1 0 0,6 0 0,-3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6:10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16383,'92'0'0,"-20"0"0,3 0 0,-7 0 0,4 0 0,-5 0 0,5 0 0,0 0 0,1 0 0,0 0 0,2 0 0,7 0 0,2 0 0,2 0 0,-11 0 0,3 0 0,1 0 0,-1 0 0,1 0 0,-1 0 0,2 0 0,1 0 0,8 0 0,2 0 0,1 0 0,0 0 0,0 0 0,0 0 0,0 0 0,1 0 0,-2 0 0,1-1 0,0 1 0,1 1 0,6 1 0,2 0 0,-1 1 0,-1 0 0,-9 0 0,-2-1 0,0 1 0,2 2 0,9 2 0,1 2 0,1 0 0,-3-1 0,-7-4 0,-2-1 0,-1 0 0,-4 1 0,12 5 0,-3 1 0,1-1 0,-16-5 0,1-2 0,0 0 0,-3 1 0,7 2 0,-3 2 0,3 0 0,15 2 0,2 1 0,0 0 0,-6-2 0,0-2 0,-2 2 0,-4 2 0,0 0 0,-2-2 0,-7-3 0,-1-2 0,-1 0 0,-3 3 0,-1 0 0,-1-2 0,-4-2 0,-1-3 0,0 2 0,28 3 0,-1 0 0,-4-4 0,-1 0 0,-6 3 0,-2 1 0,-4-4 0,-4 1 0,-22 3 0,1-1 0,26-2 0,-3-2 0,-1 1 0,-4 0 0,3 0 0,-22 0 0,-1 0 0,5 0 0,-1 0 0,38 0 0,-2 0 0,-26 0 0,21 0 0,0 0 0,-6 0 0,6 0 0,-8 0 0,-1 0 0,1 0 0,0 0 0,-1 0 0,1 6 0,17-5 0,-21 5 0,-17-3 0,-2 0 0,5 4 0,32 1 0,-21 3 0,9-4 0,6 0 0,-8 5 0,-1-11 0,1 10 0,-25-10 0,0 0 0,17 9 0,-18-9 0,-1 0 0,12 3 0,15 2 0,-22-5 0,0 0 0,23 4 0,-23-4 0,-2-2 0,9 1 0,12 0 0,-12 0 0,12 0 0,-12 0 0,5 0 0,-8 0 0,8 0 0,-6 0 0,6 0 0,0 0 0,-6 0 0,6 0 0,-14 0 0,5 0 0,-13 0 0,6 0 0,-13 0 0,-2 0 0,-6 0 0,-5 0 0,-1 0 0,-10 0 0,2 0 0,1 0 0,-3 0 0,5 0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6:11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16383,'89'0'0,"0"0"0,-37 0 0,1 0 0,10 0 0,2 0 0,11 0 0,3 0 0,8 0 0,4 0 0,-25 0 0,2 0 0,0 0 0,0 0 0,0 0 0,1 0 0,3 0 0,1 0 0,0 0 0,4 0 0,1 0 0,-2 0 0,-6 0 0,-1 0 0,1 0 0,2 0 0,1 0 0,-3 0 0,20 0 0,-2 0 0,1 0 0,-3 0 0,-7 0 0,-5 0 0,-17 0 0,0 0 0,22 0 0,-5 0 0,0 0 0,-11 0 0,-1 0 0,7 0 0,7 0 0,-7 0 0,-8 0 0,-4 0 0,-11 0 0,-2 0 0,-1 0 0,-11 0 0,4 0 0,-6 0 0,0 0 0,-5 0 0,-1 0 0,0 0 0,-5 0 0,5 0 0,-6 0 0,1 0 0,-1 0 0,1 0 0,-1 0 0,-4 0 0,3 0 0,-4 0 0,5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6:15.5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16383,'88'0'0,"6"0"0,-37 0 0,3 0 0,5 0 0,3 0 0,13 0 0,2 0 0,4 0 0,1 0 0,0 0 0,2 0 0,-23 0 0,1 0 0,-1 0 0,24 0 0,-1 0 0,10-1 0,0 2 0,-11 2 0,0 1 0,0-3 0,0 0 0,-1 6 0,-1 1 0,-4-3 0,-3-1 0,-8 1 0,-1-1 0,5 4 0,-5-1 0,23-6 0,-33 6 0,-2 0 0,14-6 0,-6 6 0,-1 0 0,6 0 0,-16-4 0,0 2 0,6 6 0,14-4 0,1 0 0,-1-1 0,1-1 0,0-3 0,-1 9 0,-7-10 0,6 11 0,-6-11 0,16 11 0,-21-11 0,35 12 0,-40-6 0,19 5 0,-13 1 0,6-1 0,-7 0 0,9 1 0,-12-1 0,0-6 0,6 5 0,0-4 0,-6 5 0,-1-5 0,-2 4 0,-6-10 0,1 4 0,-2 0 0,6-4 0,-10 9 0,4-9 0,-19 4 0,-4-5 0,-3 5 0,6-4 0,-6 3 0,4-4 0,-4 5 0,0-4 0,-2 3 0,-4-4 0,4 0 0,-3 0 0,4 0 0,-6 0 0,0 0 0,1 0 0,4 0 0,-3 0 0,4 0 0,-6 0 0,0 0 0,14 0 0,-10 0 0,10 0 0,-14 0 0,1 0 0,-1 0 0,0 0 0,1 0 0,-1 0 0,1 0 0,4 0 0,-3 0 0,-1 0 0,-2 0 0,-4 0 0,5 0 0,-2 0 0,1 0 0,0 0 0,-1 0 0,1 0 0,-1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21:16:18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16383,'64'0'0,"3"0"0,-6 0 0,7 0 0,17 0 0,3 0 0,-32 0 0,3 0 0,-5 0 0,1 0 0,8 0 0,1 0 0,-6 0 0,0 0 0,5 0 0,1 0 0,-5 0 0,1 0 0,8 0 0,0 0 0,-13 0 0,0 0 0,8 0 0,-2 0 0,21 0 0,-32 0 0,1 0 0,28 0 0,8 0 0,7 0 0,-15 0 0,6 0 0,-16 0 0,5 0 0,-19 0 0,10 0 0,-19 0 0,4 0 0,-6 0 0,0 0 0,-6 0 0,-2 0 0,-6 0 0,1 0 0,-1 0 0,0 0 0,0 0 0,-5 0 0,4 0 0,-4 0 0,6 0 0,-1 0 0,0 0 0,0 0 0,1 0 0,5 0 0,9 0 0,1 0 0,-1 0 0,-9 0 0,-5 0 0,-1 0 0,0 0 0,0 0 0,1 0 0,-1 0 0,0 0 0,0 0 0,1 0 0,5 0 0,-4 0 0,4 0 0,-6 0 0,0 0 0,1 0 0,-1 0 0,0 0 0,7 0 0,-6 0 0,6 0 0,-7 0 0,0 0 0,-5 0 0,4 0 0,-9 0 0,3 0 0,-4 0 0,-1 0 0,1 0 0,-6 0 0,4 0 0,-1 0 0,-2 0 0,6 0 0,-2 0 0,-3 0 0,6 0 0,-4 0 0,-2 0 0,6 0 0,-3 0 0,-3 0 0,5 0 0,-7 0 0,3 0 0,1 0 0,-1 0 0,1 0 0,0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F9B61-1A6F-2148-83CD-4677ECE85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00E444-87A4-354D-A033-6CE8950DD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93E086-A784-2B4C-A55E-F855815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11E301-7E9C-4945-A667-019B5830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C9A1C-40FE-EE40-AC63-A443225A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2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5ED30-C1CE-6146-940E-28C51CD3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6C836D-26C5-834F-A1F2-8379134F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261E4D-FFC9-FD49-8C5B-3B3B7FD4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0DE54-9126-3442-BC95-F6A7D19D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30DBA5-EE56-894B-A429-E48F4A39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6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DE1F4E-E0BA-864D-8CE8-BE3EBEF38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B1DF51-5E01-9E4F-BC4E-36337D19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1CDBBE-3E1E-1741-9879-644E4751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DB0B7B-A807-2F48-9087-883D695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119BBC-1B1A-F74C-B816-396B70DD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1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AE3CE-3175-0143-9AD6-56694D4A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27596E-7278-8B42-AF0A-0C19DCA28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3AD59E-2576-0947-BC91-4BA0010A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6FACD-BF90-914C-A7B3-B801F1B1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E874C1-1F6C-8C4B-B896-7CFF6EE7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7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83B5A-778D-E344-938B-CA5E14EC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DFAD80-F6FA-344E-A4FC-5EB909A4A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12C8D-D7B0-5B45-81A1-F8BFEA72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5ECF03-3589-1F43-A76C-54BF3EBE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4E655-A970-4B48-A3DA-DE11D4EF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8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A338-4443-FD40-8205-BCBD3EEA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526A3-AAC0-114D-82B4-7F4CEA416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EECDBA-3447-B941-BBCB-296BF9A2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67BBD2-A22A-9C4F-88E6-8F91FFD3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1ED1F2-E6DA-F149-984B-001B309B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2EBEDA-3F52-B64E-9E2B-7A9AF8BE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30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EB855-25A0-CE47-A01A-A3D98E1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9F4C8D-3897-AD47-B0CF-844D1258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F87235-A49D-3449-A259-ADFA2245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039BCF-9040-BA4F-90F8-DD8F857CB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105B668-E802-604F-93A3-B72502EBC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04410E-7931-5F49-A73F-37ED5EB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B4C0EB-A650-134B-94F0-96C4EF8E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A000A45-36F5-F142-97F0-FBFE0D28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6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D7C7E-E4DE-4E41-8FE4-9E3DA84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2CED8F-918F-8645-84B3-A63D9FE5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259CE6-8A78-3F4F-A076-57E42F4D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4CD61B-BCA7-7147-BB8F-8B01E59A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0BE3C2-F361-9A42-8613-939751F4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56ECE4-A6FD-CE41-95CB-EF1218E9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CBAFDB-E637-D540-AB00-A36D860A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86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D3B-C746-9546-BB2F-34B44281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BFE9CF-B1B7-D74C-9E5E-7D9D4C3B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5552CA-4457-8148-AEDF-EB418E0DA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433496-95AA-2D46-BFE8-B6981F4E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FA533-C29C-1641-96FE-EF212E5C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686551-FFA2-FB42-9220-261F44FA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92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76FC-6BFF-9545-9CFB-15155F11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9B49E9-7E82-4D46-826C-3F565C486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05E421-2B76-E64A-B4CE-EF6BE0BC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01AB62-ECC7-AA42-847D-76DF25C9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F15670-B05B-7C49-B0C9-81837D01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278C8E-D03A-0E45-8EBF-DA4C9A18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0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5275A4-40E7-2343-A1E5-AAC36144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2B8F9C-B343-B24F-909A-9B73C98BD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53F057-4C42-254A-891E-A630411B5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93D7-F932-0346-8CC9-1208E20A78E8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49B1DC-8BE3-0B49-BDBA-922B4B01B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91A11-C3C0-2E47-8BF1-BE857C00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A067-DC27-1748-853D-A9A6570105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7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5.xml"/><Relationship Id="rId18" Type="http://schemas.openxmlformats.org/officeDocument/2006/relationships/image" Target="../media/image23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0.png"/><Relationship Id="rId17" Type="http://schemas.openxmlformats.org/officeDocument/2006/relationships/customXml" Target="../ink/ink17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3.xml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1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24.xml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8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62B17-6F88-744F-B3AD-38DA57BBC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04 – EDM 402</a:t>
            </a:r>
            <a:br>
              <a:rPr lang="pt-BR" dirty="0"/>
            </a:br>
            <a:r>
              <a:rPr lang="pt-BR" dirty="0"/>
              <a:t>Profa. Dra. Mônica C. Garbin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50F007-1DC3-694F-8D2C-17E66C7D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pt-BR" sz="6000" b="1"/>
              <a:t>Saberes Docentes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3638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B3C80-E688-7E44-9774-2A4E3339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Saberes docentes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E9BB5AB3-CA75-1449-9FB3-6DDE35E08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39385"/>
            <a:ext cx="10515600" cy="1523817"/>
          </a:xfr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0E017CC-39A9-C746-B028-02C053BCB2EF}"/>
                  </a:ext>
                </a:extLst>
              </p14:cNvPr>
              <p14:cNvContentPartPr/>
              <p14:nvPr/>
            </p14:nvContentPartPr>
            <p14:xfrm>
              <a:off x="10312136" y="3450778"/>
              <a:ext cx="685080" cy="176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0E017CC-39A9-C746-B028-02C053BCB2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8496" y="3343138"/>
                <a:ext cx="792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59BB16C8-DDB1-8C4E-B7D8-7D8136E9F5CE}"/>
                  </a:ext>
                </a:extLst>
              </p14:cNvPr>
              <p14:cNvContentPartPr/>
              <p14:nvPr/>
            </p14:nvContentPartPr>
            <p14:xfrm>
              <a:off x="1037456" y="3762898"/>
              <a:ext cx="9924480" cy="99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59BB16C8-DDB1-8C4E-B7D8-7D8136E9F5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456" y="3655258"/>
                <a:ext cx="100321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B0AB3527-4793-C045-9C57-6DF2A6B59444}"/>
                  </a:ext>
                </a:extLst>
              </p14:cNvPr>
              <p14:cNvContentPartPr/>
              <p14:nvPr/>
            </p14:nvContentPartPr>
            <p14:xfrm>
              <a:off x="1145096" y="4526098"/>
              <a:ext cx="5793120" cy="601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B0AB3527-4793-C045-9C57-6DF2A6B594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1096" y="4418458"/>
                <a:ext cx="5900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AF6FAE7-754D-6F40-8546-9EBD669A649D}"/>
                  </a:ext>
                </a:extLst>
              </p14:cNvPr>
              <p14:cNvContentPartPr/>
              <p14:nvPr/>
            </p14:nvContentPartPr>
            <p14:xfrm>
              <a:off x="1077056" y="4116418"/>
              <a:ext cx="9905040" cy="1288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AF6FAE7-754D-6F40-8546-9EBD669A64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416" y="4008778"/>
                <a:ext cx="1001268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92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1263E948-0745-A446-AF85-716DC2004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08EE7ED-4C75-DC47-8003-3945D575D0FF}"/>
                  </a:ext>
                </a:extLst>
              </p14:cNvPr>
              <p14:cNvContentPartPr/>
              <p14:nvPr/>
            </p14:nvContentPartPr>
            <p14:xfrm>
              <a:off x="2651988" y="1691631"/>
              <a:ext cx="1976400" cy="122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08EE7ED-4C75-DC47-8003-3945D575D0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8348" y="1583631"/>
                <a:ext cx="2084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ACA3ADD-29F1-9344-99A6-E105EAEEEC3C}"/>
                  </a:ext>
                </a:extLst>
              </p14:cNvPr>
              <p14:cNvContentPartPr/>
              <p14:nvPr/>
            </p14:nvContentPartPr>
            <p14:xfrm>
              <a:off x="7245228" y="1783431"/>
              <a:ext cx="4299120" cy="1350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ACA3ADD-29F1-9344-99A6-E105EAEEEC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1588" y="1675431"/>
                <a:ext cx="44067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88531BA9-24EA-5F4A-B03E-F9DDF3C36D8A}"/>
                  </a:ext>
                </a:extLst>
              </p14:cNvPr>
              <p14:cNvContentPartPr/>
              <p14:nvPr/>
            </p14:nvContentPartPr>
            <p14:xfrm>
              <a:off x="917148" y="2083311"/>
              <a:ext cx="138924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88531BA9-24EA-5F4A-B03E-F9DDF3C36D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148" y="1975311"/>
                <a:ext cx="1496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1417A9D4-3721-534E-A651-5446A8411E41}"/>
                  </a:ext>
                </a:extLst>
              </p14:cNvPr>
              <p14:cNvContentPartPr/>
              <p14:nvPr/>
            </p14:nvContentPartPr>
            <p14:xfrm>
              <a:off x="8508108" y="2149551"/>
              <a:ext cx="2227320" cy="135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1417A9D4-3721-534E-A651-5446A8411E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4108" y="2041551"/>
                <a:ext cx="23349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2E8DC47A-79B9-6343-BDC9-AFFFAB01D450}"/>
                  </a:ext>
                </a:extLst>
              </p14:cNvPr>
              <p14:cNvContentPartPr/>
              <p14:nvPr/>
            </p14:nvContentPartPr>
            <p14:xfrm>
              <a:off x="4279188" y="2527551"/>
              <a:ext cx="159588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2E8DC47A-79B9-6343-BDC9-AFFFAB01D4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5548" y="2419551"/>
                <a:ext cx="17035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FBF9202F-495C-ED44-B306-C836F18D884C}"/>
              </a:ext>
            </a:extLst>
          </p:cNvPr>
          <p:cNvSpPr txBox="1"/>
          <p:nvPr/>
        </p:nvSpPr>
        <p:spPr>
          <a:xfrm>
            <a:off x="1851950" y="318995"/>
            <a:ext cx="7384137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Saberes da Ciência da Educação</a:t>
            </a:r>
          </a:p>
        </p:txBody>
      </p:sp>
    </p:spTree>
    <p:extLst>
      <p:ext uri="{BB962C8B-B14F-4D97-AF65-F5344CB8AC3E}">
        <p14:creationId xmlns:p14="http://schemas.microsoft.com/office/powerpoint/2010/main" val="23968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DD09A-7397-B043-BB75-7B76CF58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Saberes das disciplinas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9122D1F2-495E-A444-994C-EFC330AAE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8534"/>
            <a:ext cx="10515599" cy="3391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9D63FE33-E9D5-534E-B9D1-56AFCCFAB145}"/>
                  </a:ext>
                </a:extLst>
              </p14:cNvPr>
              <p14:cNvContentPartPr/>
              <p14:nvPr/>
            </p14:nvContentPartPr>
            <p14:xfrm>
              <a:off x="5789256" y="2491678"/>
              <a:ext cx="1315800" cy="45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9D63FE33-E9D5-534E-B9D1-56AFCCFAB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5256" y="2384038"/>
                <a:ext cx="14234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3295E6AD-EC80-E343-A5DE-6B06657D6A53}"/>
                  </a:ext>
                </a:extLst>
              </p14:cNvPr>
              <p14:cNvContentPartPr/>
              <p14:nvPr/>
            </p14:nvContentPartPr>
            <p14:xfrm>
              <a:off x="2935176" y="2858158"/>
              <a:ext cx="3367440" cy="712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3295E6AD-EC80-E343-A5DE-6B06657D6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1176" y="2750158"/>
                <a:ext cx="3475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E66D9163-A27E-BF43-B235-1925ACD26B44}"/>
                  </a:ext>
                </a:extLst>
              </p14:cNvPr>
              <p14:cNvContentPartPr/>
              <p14:nvPr/>
            </p14:nvContentPartPr>
            <p14:xfrm>
              <a:off x="7725336" y="3236878"/>
              <a:ext cx="3332520" cy="136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E66D9163-A27E-BF43-B235-1925ACD26B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71696" y="3128878"/>
                <a:ext cx="34401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2178D4D-82E0-C64C-AE4B-C6647C8C11B7}"/>
                  </a:ext>
                </a:extLst>
              </p14:cNvPr>
              <p14:cNvContentPartPr/>
              <p14:nvPr/>
            </p14:nvContentPartPr>
            <p14:xfrm>
              <a:off x="3186456" y="3954718"/>
              <a:ext cx="5205960" cy="8820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2178D4D-82E0-C64C-AE4B-C6647C8C11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2456" y="3846718"/>
                <a:ext cx="53136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A75DE058-BC7A-CB49-B592-4BB788418F42}"/>
                  </a:ext>
                </a:extLst>
              </p14:cNvPr>
              <p14:cNvContentPartPr/>
              <p14:nvPr/>
            </p14:nvContentPartPr>
            <p14:xfrm>
              <a:off x="9118176" y="4652758"/>
              <a:ext cx="1979280" cy="208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A75DE058-BC7A-CB49-B592-4BB788418F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4536" y="4544758"/>
                <a:ext cx="2086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E8026D5E-2106-2E43-B1E2-A5FC9F032A88}"/>
                  </a:ext>
                </a:extLst>
              </p14:cNvPr>
              <p14:cNvContentPartPr/>
              <p14:nvPr/>
            </p14:nvContentPartPr>
            <p14:xfrm>
              <a:off x="1164336" y="5017798"/>
              <a:ext cx="4739040" cy="1000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E8026D5E-2106-2E43-B1E2-A5FC9F032A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0336" y="4910158"/>
                <a:ext cx="48466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B7EC5E88-481F-E24E-9614-330A54088B7D}"/>
                  </a:ext>
                </a:extLst>
              </p14:cNvPr>
              <p14:cNvContentPartPr/>
              <p14:nvPr/>
            </p14:nvContentPartPr>
            <p14:xfrm>
              <a:off x="1127616" y="5555638"/>
              <a:ext cx="1064160" cy="32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B7EC5E88-481F-E24E-9614-330A54088B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3616" y="5447998"/>
                <a:ext cx="1171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EDF32C59-8062-CF43-BAC7-D49F5A696DA5}"/>
                  </a:ext>
                </a:extLst>
              </p14:cNvPr>
              <p14:cNvContentPartPr/>
              <p14:nvPr/>
            </p14:nvContentPartPr>
            <p14:xfrm>
              <a:off x="5985096" y="4933918"/>
              <a:ext cx="5086080" cy="842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EDF32C59-8062-CF43-BAC7-D49F5A696D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1456" y="4825918"/>
                <a:ext cx="519372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52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33E650-7EE2-F543-9503-332B8464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Saberes</a:t>
            </a: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curriculares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043B40A7-CBB0-A346-B196-758C69089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6258"/>
            <a:ext cx="10512547" cy="3048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B0249EF-8401-1741-86EF-DEDBB878C35C}"/>
                  </a:ext>
                </a:extLst>
              </p14:cNvPr>
              <p14:cNvContentPartPr/>
              <p14:nvPr/>
            </p14:nvContentPartPr>
            <p14:xfrm>
              <a:off x="5917416" y="3138576"/>
              <a:ext cx="1433880" cy="471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B0249EF-8401-1741-86EF-DEDBB878C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3416" y="3030936"/>
                <a:ext cx="1541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9122B73-D625-0B49-AB9D-AEE05B25B0AB}"/>
                  </a:ext>
                </a:extLst>
              </p14:cNvPr>
              <p14:cNvContentPartPr/>
              <p14:nvPr/>
            </p14:nvContentPartPr>
            <p14:xfrm>
              <a:off x="2348016" y="3469416"/>
              <a:ext cx="5364360" cy="1058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9122B73-D625-0B49-AB9D-AEE05B25B0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4376" y="3361776"/>
                <a:ext cx="54720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0D42092-AF6B-D24A-BFD6-4CAEEED1AA7E}"/>
                  </a:ext>
                </a:extLst>
              </p14:cNvPr>
              <p14:cNvContentPartPr/>
              <p14:nvPr/>
            </p14:nvContentPartPr>
            <p14:xfrm>
              <a:off x="1868496" y="4872696"/>
              <a:ext cx="3723840" cy="939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0D42092-AF6B-D24A-BFD6-4CAEEED1AA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4856" y="4764696"/>
                <a:ext cx="383148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43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6E3CC-3E7A-3B49-B6C0-E4D7CD41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Saberes da experiência 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E4A8E72C-AFB7-9649-B30B-DD9F9D014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70600"/>
            <a:ext cx="10515600" cy="28613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D4746F30-6FB8-0C42-9A91-5178C5BFBE11}"/>
                  </a:ext>
                </a:extLst>
              </p14:cNvPr>
              <p14:cNvContentPartPr/>
              <p14:nvPr/>
            </p14:nvContentPartPr>
            <p14:xfrm>
              <a:off x="1450896" y="3191496"/>
              <a:ext cx="2636280" cy="622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D4746F30-6FB8-0C42-9A91-5178C5BFBE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896" y="3083496"/>
                <a:ext cx="2743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EF6F7DCB-560D-2147-BF2E-66B6E8A59FCD}"/>
                  </a:ext>
                </a:extLst>
              </p14:cNvPr>
              <p14:cNvContentPartPr/>
              <p14:nvPr/>
            </p14:nvContentPartPr>
            <p14:xfrm>
              <a:off x="6162576" y="3180696"/>
              <a:ext cx="208512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EF6F7DCB-560D-2147-BF2E-66B6E8A59F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8936" y="3072696"/>
                <a:ext cx="219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E5395A77-65EE-BF4D-BC9C-7073EDACC562}"/>
                  </a:ext>
                </a:extLst>
              </p14:cNvPr>
              <p14:cNvContentPartPr/>
              <p14:nvPr/>
            </p14:nvContentPartPr>
            <p14:xfrm>
              <a:off x="1078656" y="3442776"/>
              <a:ext cx="6238800" cy="1468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E5395A77-65EE-BF4D-BC9C-7073EDACC5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5016" y="3335136"/>
                <a:ext cx="634644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12C45FE2-007F-6240-A3DC-16F57DC63F43}"/>
                  </a:ext>
                </a:extLst>
              </p14:cNvPr>
              <p14:cNvContentPartPr/>
              <p14:nvPr/>
            </p14:nvContentPartPr>
            <p14:xfrm>
              <a:off x="8281896" y="3762456"/>
              <a:ext cx="2241720" cy="126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12C45FE2-007F-6240-A3DC-16F57DC63F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7896" y="3654456"/>
                <a:ext cx="23493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5A17290-D41F-2C4D-8F88-E00CAEA8FB74}"/>
                  </a:ext>
                </a:extLst>
              </p14:cNvPr>
              <p14:cNvContentPartPr/>
              <p14:nvPr/>
            </p14:nvContentPartPr>
            <p14:xfrm>
              <a:off x="1183056" y="4223725"/>
              <a:ext cx="1060920" cy="9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5A17290-D41F-2C4D-8F88-E00CAEA8FB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9416" y="4115725"/>
                <a:ext cx="11685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4EB4CFA4-0FD5-7742-81D2-7EB1F6954546}"/>
                  </a:ext>
                </a:extLst>
              </p14:cNvPr>
              <p14:cNvContentPartPr/>
              <p14:nvPr/>
            </p14:nvContentPartPr>
            <p14:xfrm>
              <a:off x="4129296" y="4408765"/>
              <a:ext cx="4509720" cy="14364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4EB4CFA4-0FD5-7742-81D2-7EB1F695454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5296" y="4300765"/>
                <a:ext cx="4617360" cy="3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4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46645A35-321F-294E-969F-E38CFA9B1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5722" y="138187"/>
            <a:ext cx="4660556" cy="54319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04967F9-6EAA-E647-956C-B6637403CD57}"/>
              </a:ext>
            </a:extLst>
          </p:cNvPr>
          <p:cNvSpPr txBox="1"/>
          <p:nvPr/>
        </p:nvSpPr>
        <p:spPr>
          <a:xfrm>
            <a:off x="2712517" y="5859514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Fonte: https://</a:t>
            </a:r>
            <a:r>
              <a:rPr lang="en-US" dirty="0" err="1"/>
              <a:t>www.scielo.br</a:t>
            </a:r>
            <a:r>
              <a:rPr lang="en-US" dirty="0"/>
              <a:t>/j/ep/a/8gDXyFChcHMd5p6drYRgQSn/?lang=</a:t>
            </a:r>
            <a:r>
              <a:rPr lang="en-US" dirty="0" err="1"/>
              <a:t>pt</a:t>
            </a: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07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BD42C-C3B3-AA40-8E87-31188A01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5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Relação do docente com os saberes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8378F4-98C9-0644-867D-75890A64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647"/>
            <a:ext cx="10515600" cy="97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/>
              <a:t>Professor como agente de transmissão, depositário, mas não de produtor de saberes como forma de legitimar socialmente sua função.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C5784AF-D897-3B4C-BB1A-F432CC96F7D6}"/>
              </a:ext>
            </a:extLst>
          </p:cNvPr>
          <p:cNvSpPr txBox="1"/>
          <p:nvPr/>
        </p:nvSpPr>
        <p:spPr>
          <a:xfrm>
            <a:off x="483994" y="3813316"/>
            <a:ext cx="148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Professor como técnico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9A6961-8EB4-B944-9E1C-134A4535E6BF}"/>
              </a:ext>
            </a:extLst>
          </p:cNvPr>
          <p:cNvSpPr txBox="1"/>
          <p:nvPr/>
        </p:nvSpPr>
        <p:spPr>
          <a:xfrm>
            <a:off x="3686772" y="3163940"/>
            <a:ext cx="212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Saberes curriculares </a:t>
            </a:r>
          </a:p>
          <a:p>
            <a:r>
              <a:rPr lang="pt-BR" dirty="0"/>
              <a:t>Saberes disciplinares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68B315-7B34-E04C-A993-53EB3D610408}"/>
              </a:ext>
            </a:extLst>
          </p:cNvPr>
          <p:cNvSpPr txBox="1"/>
          <p:nvPr/>
        </p:nvSpPr>
        <p:spPr>
          <a:xfrm>
            <a:off x="7176303" y="2756983"/>
            <a:ext cx="3645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Pré-definidos, oriundos  da tradição cultural e dos grupos produtores de saberes sociais, transformados em disciplinas e programas escolares, matérias e conteúdos a serem ensinados.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3E2624-6D05-E84F-861F-4013D270F262}"/>
              </a:ext>
            </a:extLst>
          </p:cNvPr>
          <p:cNvSpPr txBox="1"/>
          <p:nvPr/>
        </p:nvSpPr>
        <p:spPr>
          <a:xfrm>
            <a:off x="3669650" y="5147630"/>
            <a:ext cx="21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Saberes pedagógicos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EF13B98-96CE-3A4E-83D1-28C4B27531F3}"/>
              </a:ext>
            </a:extLst>
          </p:cNvPr>
          <p:cNvSpPr txBox="1"/>
          <p:nvPr/>
        </p:nvSpPr>
        <p:spPr>
          <a:xfrm>
            <a:off x="7176303" y="5055297"/>
            <a:ext cx="411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Definidos na universidade e integrados à formação do professor, mas não vieram, necessariamente da prática da profissão </a:t>
            </a:r>
          </a:p>
        </p:txBody>
      </p:sp>
      <p:sp>
        <p:nvSpPr>
          <p:cNvPr id="23" name="Chave Esquerda 22">
            <a:extLst>
              <a:ext uri="{FF2B5EF4-FFF2-40B4-BE49-F238E27FC236}">
                <a16:creationId xmlns:a16="http://schemas.microsoft.com/office/drawing/2014/main" id="{8782B791-AAD4-1448-BED5-1E01F0B5415C}"/>
              </a:ext>
            </a:extLst>
          </p:cNvPr>
          <p:cNvSpPr/>
          <p:nvPr/>
        </p:nvSpPr>
        <p:spPr>
          <a:xfrm>
            <a:off x="2187615" y="2752932"/>
            <a:ext cx="1840375" cy="3277478"/>
          </a:xfrm>
          <a:custGeom>
            <a:avLst/>
            <a:gdLst>
              <a:gd name="connsiteX0" fmla="*/ 1840375 w 1840375"/>
              <a:gd name="connsiteY0" fmla="*/ 3277478 h 3277478"/>
              <a:gd name="connsiteX1" fmla="*/ 920187 w 1840375"/>
              <a:gd name="connsiteY1" fmla="*/ 3124120 h 3277478"/>
              <a:gd name="connsiteX2" fmla="*/ 920188 w 1840375"/>
              <a:gd name="connsiteY2" fmla="*/ 1792097 h 3277478"/>
              <a:gd name="connsiteX3" fmla="*/ 0 w 1840375"/>
              <a:gd name="connsiteY3" fmla="*/ 1638739 h 3277478"/>
              <a:gd name="connsiteX4" fmla="*/ 920188 w 1840375"/>
              <a:gd name="connsiteY4" fmla="*/ 1485381 h 3277478"/>
              <a:gd name="connsiteX5" fmla="*/ 920188 w 1840375"/>
              <a:gd name="connsiteY5" fmla="*/ 153358 h 3277478"/>
              <a:gd name="connsiteX6" fmla="*/ 1840376 w 1840375"/>
              <a:gd name="connsiteY6" fmla="*/ 0 h 3277478"/>
              <a:gd name="connsiteX7" fmla="*/ 1840375 w 1840375"/>
              <a:gd name="connsiteY7" fmla="*/ 3277478 h 3277478"/>
              <a:gd name="connsiteX0" fmla="*/ 1840375 w 1840375"/>
              <a:gd name="connsiteY0" fmla="*/ 3277478 h 3277478"/>
              <a:gd name="connsiteX1" fmla="*/ 920187 w 1840375"/>
              <a:gd name="connsiteY1" fmla="*/ 3124120 h 3277478"/>
              <a:gd name="connsiteX2" fmla="*/ 920188 w 1840375"/>
              <a:gd name="connsiteY2" fmla="*/ 1792097 h 3277478"/>
              <a:gd name="connsiteX3" fmla="*/ 0 w 1840375"/>
              <a:gd name="connsiteY3" fmla="*/ 1638739 h 3277478"/>
              <a:gd name="connsiteX4" fmla="*/ 920188 w 1840375"/>
              <a:gd name="connsiteY4" fmla="*/ 1485381 h 3277478"/>
              <a:gd name="connsiteX5" fmla="*/ 920188 w 1840375"/>
              <a:gd name="connsiteY5" fmla="*/ 153358 h 3277478"/>
              <a:gd name="connsiteX6" fmla="*/ 1840376 w 1840375"/>
              <a:gd name="connsiteY6" fmla="*/ 0 h 327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0375" h="3277478" stroke="0" extrusionOk="0">
                <a:moveTo>
                  <a:pt x="1840375" y="3277478"/>
                </a:moveTo>
                <a:cubicBezTo>
                  <a:pt x="1327381" y="3274525"/>
                  <a:pt x="910308" y="3212525"/>
                  <a:pt x="920187" y="3124120"/>
                </a:cubicBezTo>
                <a:cubicBezTo>
                  <a:pt x="962563" y="2689033"/>
                  <a:pt x="871688" y="2237647"/>
                  <a:pt x="920188" y="1792097"/>
                </a:cubicBezTo>
                <a:cubicBezTo>
                  <a:pt x="861756" y="1764462"/>
                  <a:pt x="495058" y="1711413"/>
                  <a:pt x="0" y="1638739"/>
                </a:cubicBezTo>
                <a:cubicBezTo>
                  <a:pt x="499267" y="1633848"/>
                  <a:pt x="921971" y="1570930"/>
                  <a:pt x="920188" y="1485381"/>
                </a:cubicBezTo>
                <a:cubicBezTo>
                  <a:pt x="979361" y="1333120"/>
                  <a:pt x="835348" y="329054"/>
                  <a:pt x="920188" y="153358"/>
                </a:cubicBezTo>
                <a:cubicBezTo>
                  <a:pt x="883793" y="63088"/>
                  <a:pt x="1274602" y="54200"/>
                  <a:pt x="1840376" y="0"/>
                </a:cubicBezTo>
                <a:cubicBezTo>
                  <a:pt x="1838868" y="1078110"/>
                  <a:pt x="1777866" y="2271855"/>
                  <a:pt x="1840375" y="3277478"/>
                </a:cubicBezTo>
                <a:close/>
              </a:path>
              <a:path w="1840375" h="3277478" fill="none" extrusionOk="0">
                <a:moveTo>
                  <a:pt x="1840375" y="3277478"/>
                </a:moveTo>
                <a:cubicBezTo>
                  <a:pt x="1330644" y="3277370"/>
                  <a:pt x="917060" y="3202443"/>
                  <a:pt x="920187" y="3124120"/>
                </a:cubicBezTo>
                <a:cubicBezTo>
                  <a:pt x="920731" y="2672753"/>
                  <a:pt x="871873" y="2264317"/>
                  <a:pt x="920188" y="1792097"/>
                </a:cubicBezTo>
                <a:cubicBezTo>
                  <a:pt x="917726" y="1711801"/>
                  <a:pt x="532294" y="1656638"/>
                  <a:pt x="0" y="1638739"/>
                </a:cubicBezTo>
                <a:cubicBezTo>
                  <a:pt x="507562" y="1654048"/>
                  <a:pt x="925468" y="1566946"/>
                  <a:pt x="920188" y="1485381"/>
                </a:cubicBezTo>
                <a:cubicBezTo>
                  <a:pt x="880992" y="1310120"/>
                  <a:pt x="826375" y="742606"/>
                  <a:pt x="920188" y="153358"/>
                </a:cubicBezTo>
                <a:cubicBezTo>
                  <a:pt x="926473" y="81105"/>
                  <a:pt x="1277747" y="28700"/>
                  <a:pt x="1840376" y="0"/>
                </a:cubicBezTo>
              </a:path>
              <a:path w="1840375" h="3277478" fill="none" stroke="0" extrusionOk="0">
                <a:moveTo>
                  <a:pt x="1840375" y="3277478"/>
                </a:moveTo>
                <a:cubicBezTo>
                  <a:pt x="1333825" y="3278405"/>
                  <a:pt x="932397" y="3211753"/>
                  <a:pt x="920187" y="3124120"/>
                </a:cubicBezTo>
                <a:cubicBezTo>
                  <a:pt x="890266" y="2675272"/>
                  <a:pt x="957668" y="2266757"/>
                  <a:pt x="920188" y="1792097"/>
                </a:cubicBezTo>
                <a:cubicBezTo>
                  <a:pt x="926093" y="1716190"/>
                  <a:pt x="511411" y="1671931"/>
                  <a:pt x="0" y="1638739"/>
                </a:cubicBezTo>
                <a:cubicBezTo>
                  <a:pt x="513825" y="1647395"/>
                  <a:pt x="922676" y="1573125"/>
                  <a:pt x="920188" y="1485381"/>
                </a:cubicBezTo>
                <a:cubicBezTo>
                  <a:pt x="942839" y="908532"/>
                  <a:pt x="834736" y="595480"/>
                  <a:pt x="920188" y="153358"/>
                </a:cubicBezTo>
                <a:cubicBezTo>
                  <a:pt x="885781" y="74311"/>
                  <a:pt x="1271331" y="-41978"/>
                  <a:pt x="1840376" y="0"/>
                </a:cubicBezTo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842375F4-9F1A-5C43-83A1-60EFBBA70E7F}"/>
              </a:ext>
            </a:extLst>
          </p:cNvPr>
          <p:cNvCxnSpPr/>
          <p:nvPr/>
        </p:nvCxnSpPr>
        <p:spPr>
          <a:xfrm flipV="1">
            <a:off x="5995686" y="3420089"/>
            <a:ext cx="949124" cy="8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1A20155-16DC-C44A-BA82-8E6F4686C512}"/>
              </a:ext>
            </a:extLst>
          </p:cNvPr>
          <p:cNvCxnSpPr/>
          <p:nvPr/>
        </p:nvCxnSpPr>
        <p:spPr>
          <a:xfrm flipV="1">
            <a:off x="6019317" y="5332296"/>
            <a:ext cx="949124" cy="89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8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D0369-58DC-B54D-BC4B-C6FD99D2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Saberes da experiência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CE6448F2-1D7D-4B4E-906C-827A3B2A0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916" y="1825625"/>
            <a:ext cx="7608167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2C9B211D-0AF1-C044-8D51-78294CDB968F}"/>
                  </a:ext>
                </a:extLst>
              </p14:cNvPr>
              <p14:cNvContentPartPr/>
              <p14:nvPr/>
            </p14:nvContentPartPr>
            <p14:xfrm>
              <a:off x="7165704" y="3981441"/>
              <a:ext cx="2307240" cy="2664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2C9B211D-0AF1-C044-8D51-78294CDB96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1704" y="3873801"/>
                <a:ext cx="2414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0CFC5CE-2592-A846-B364-58FBAEE6FAE1}"/>
                  </a:ext>
                </a:extLst>
              </p14:cNvPr>
              <p14:cNvContentPartPr/>
              <p14:nvPr/>
            </p14:nvContentPartPr>
            <p14:xfrm>
              <a:off x="2495424" y="4237041"/>
              <a:ext cx="7058520" cy="60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0CFC5CE-2592-A846-B364-58FBAEE6FA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1424" y="4129401"/>
                <a:ext cx="71661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0A9F7CAE-0A5E-9A48-B703-F6E43C25687D}"/>
                  </a:ext>
                </a:extLst>
              </p14:cNvPr>
              <p14:cNvContentPartPr/>
              <p14:nvPr/>
            </p14:nvContentPartPr>
            <p14:xfrm>
              <a:off x="2669304" y="4527921"/>
              <a:ext cx="1822680" cy="255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0A9F7CAE-0A5E-9A48-B703-F6E43C2568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5304" y="4420281"/>
                <a:ext cx="1930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AC16FDF8-C675-5A4F-A0CC-FA692AD28A25}"/>
                  </a:ext>
                </a:extLst>
              </p14:cNvPr>
              <p14:cNvContentPartPr/>
              <p14:nvPr/>
            </p14:nvContentPartPr>
            <p14:xfrm>
              <a:off x="2458344" y="4513161"/>
              <a:ext cx="306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AC16FDF8-C675-5A4F-A0CC-FA692AD28A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4704" y="4405521"/>
                <a:ext cx="414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433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B8B5E6-1BF3-E64A-A814-24898D80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Inter-relações da profissão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BC4D82F0-7ECF-F442-8BBB-1039890E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2648055"/>
            <a:ext cx="6780700" cy="15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463BF-81E7-2B41-B1F4-3D65E6DE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O saber da experiência se relaciona:</a:t>
            </a:r>
            <a:endParaRPr lang="pt-BR" b="1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9379DE-F079-FFDF-86BC-0A645D54C5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8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05A7D2-6433-1542-9AF7-D7AAF85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Maurice Tardif</a:t>
            </a:r>
          </a:p>
        </p:txBody>
      </p:sp>
      <p:sp>
        <p:nvSpPr>
          <p:cNvPr id="1029" name="Oval 7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urice">
            <a:extLst>
              <a:ext uri="{FF2B5EF4-FFF2-40B4-BE49-F238E27FC236}">
                <a16:creationId xmlns:a16="http://schemas.microsoft.com/office/drawing/2014/main" id="{6DD4F40D-5C72-3742-9BCD-44A7B590D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966D18-4259-7148-8413-AB01D6B986B1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Maurice Tardif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é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professor titular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na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Faculdade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de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Educação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da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Universidade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de Montréal </a:t>
            </a:r>
            <a:r>
              <a:rPr lang="en-US" sz="20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desde</a:t>
            </a:r>
            <a:r>
              <a:rPr lang="en-US" sz="20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2001.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sua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área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investigação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é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 dos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saberes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formação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profissão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docente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sp>
        <p:nvSpPr>
          <p:cNvPr id="103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9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CAF45-184B-8F49-B6F0-B8B635953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0" r="66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54DAA5-DC23-B045-8B83-C1544A8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 identidade de um professor se constitui ao longo de sua carreira.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39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57146A-E328-8E4A-885B-D4439395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t-BR" sz="6000"/>
              <a:t>Saberes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5DA0F8-F09F-2F41-8979-48FCF285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pt-BR" sz="2200" dirty="0"/>
              <a:t>Plurais - advém de diversas fontes e se articulam</a:t>
            </a:r>
          </a:p>
          <a:p>
            <a:r>
              <a:rPr lang="pt-BR" sz="2200" dirty="0"/>
              <a:t>Estratégicos – são estrategicamente selecionados e mobilizados a partir de um fim –por exemplo: Ensinar um determinado conteúdo específico.</a:t>
            </a:r>
          </a:p>
          <a:p>
            <a:r>
              <a:rPr lang="pt-BR" sz="2200" dirty="0"/>
              <a:t>Desvalorizados – os saberes dos professores são desvalorizados socialmente. O saber da disciplina é hierarquizado.</a:t>
            </a:r>
          </a:p>
          <a:p>
            <a:r>
              <a:rPr lang="pt-BR" sz="2200" dirty="0"/>
              <a:t>Temporais, heterogêneos, personalizados e situados, e carregam as marcas do ser humano.</a:t>
            </a:r>
          </a:p>
        </p:txBody>
      </p:sp>
    </p:spTree>
    <p:extLst>
      <p:ext uri="{BB962C8B-B14F-4D97-AF65-F5344CB8AC3E}">
        <p14:creationId xmlns:p14="http://schemas.microsoft.com/office/powerpoint/2010/main" val="157682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2F9470-3C75-A047-BF5E-63A92DF7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pt-BR" sz="4000" b="1">
                <a:solidFill>
                  <a:srgbClr val="FFFFFF"/>
                </a:solidFill>
              </a:rPr>
              <a:t>Em grupo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F6B249F-A747-9BB1-D891-0E3279DE8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013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27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8B8432-0BA9-A34A-AE6D-4ADC5934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Outros pesquisadores sobre saberes docentes</a:t>
            </a:r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601A900-6A43-344D-BA30-A8BCB87DE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951" y="961812"/>
            <a:ext cx="666349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A6C059-D534-B942-AE4D-B93568EA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t-BR" sz="6000" b="1" dirty="0"/>
              <a:t>A profissão docente: reformas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5436B-5C44-4C47-97C6-7506BD67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/>
              <a:t>Modelo baseado na </a:t>
            </a:r>
            <a:r>
              <a:rPr lang="pt-BR" sz="2200" b="1" i="1"/>
              <a:t>racionalidade técnica</a:t>
            </a:r>
            <a:r>
              <a:rPr lang="pt-BR" sz="2200"/>
              <a:t>: definem um determinado </a:t>
            </a:r>
            <a:r>
              <a:rPr lang="pt-BR" sz="2200" b="1"/>
              <a:t>perfil de educador</a:t>
            </a:r>
            <a:r>
              <a:rPr lang="pt-BR" sz="2200"/>
              <a:t>, suas </a:t>
            </a:r>
            <a:r>
              <a:rPr lang="pt-BR" sz="2200" b="1"/>
              <a:t>competências para ensinar, </a:t>
            </a:r>
            <a:r>
              <a:rPr lang="pt-BR" sz="2200"/>
              <a:t>a teoria é compreendida como um </a:t>
            </a:r>
            <a:r>
              <a:rPr lang="pt-BR" sz="2200" b="1"/>
              <a:t>conjunto de princípios gerais e conhecimentos científicos</a:t>
            </a:r>
            <a:r>
              <a:rPr lang="pt-BR" sz="2200"/>
              <a:t>, e a prática como a </a:t>
            </a:r>
            <a:r>
              <a:rPr lang="pt-BR" sz="2200" b="1"/>
              <a:t>aplicação da teoria e técnicas científicas</a:t>
            </a:r>
            <a:r>
              <a:rPr lang="pt-BR" sz="2200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F21B89-966C-274B-AF10-46E6BFEDBBDB}"/>
              </a:ext>
            </a:extLst>
          </p:cNvPr>
          <p:cNvSpPr txBox="1"/>
          <p:nvPr/>
        </p:nvSpPr>
        <p:spPr>
          <a:xfrm>
            <a:off x="2162905" y="6181145"/>
            <a:ext cx="87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www.scielo.br</a:t>
            </a:r>
            <a:r>
              <a:rPr lang="pt-BR" dirty="0"/>
              <a:t>/</a:t>
            </a:r>
            <a:r>
              <a:rPr lang="pt-BR" dirty="0" err="1"/>
              <a:t>j</a:t>
            </a:r>
            <a:r>
              <a:rPr lang="pt-BR" dirty="0"/>
              <a:t>/</a:t>
            </a:r>
            <a:r>
              <a:rPr lang="pt-BR" dirty="0" err="1"/>
              <a:t>ep</a:t>
            </a:r>
            <a:r>
              <a:rPr lang="pt-BR" dirty="0"/>
              <a:t>/a/8gDXyFChcHMd5p6drYRgQSn/?</a:t>
            </a:r>
            <a:r>
              <a:rPr lang="pt-BR" dirty="0" err="1"/>
              <a:t>lang</a:t>
            </a:r>
            <a:r>
              <a:rPr lang="pt-BR" dirty="0"/>
              <a:t>=</a:t>
            </a:r>
            <a:r>
              <a:rPr lang="pt-BR" dirty="0" err="1"/>
              <a:t>pt</a:t>
            </a:r>
            <a:r>
              <a:rPr lang="pt-B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501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B0AAA0-D2F6-B047-9C48-73CE4189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pt-BR" sz="6000"/>
              <a:t>Tardif argumenta dois problemas epistemológicos: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Espaço Reservado para Conteúdo 3">
            <a:extLst>
              <a:ext uri="{FF2B5EF4-FFF2-40B4-BE49-F238E27FC236}">
                <a16:creationId xmlns:a16="http://schemas.microsoft.com/office/drawing/2014/main" id="{4AE75DB8-A28A-794D-931A-D18CF1BCE7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200" b="0" i="0">
                <a:effectLst/>
                <a:latin typeface="Arial" panose="020B0604020202020204" pitchFamily="34" charset="0"/>
              </a:rPr>
              <a:t>primeiro, por ser idealizado de acordo com uma lógica disciplinar e não conforme uma lógica profissional centrada no estudo das tarefas e realidade do trabalho dos professores; </a:t>
            </a:r>
          </a:p>
          <a:p>
            <a:r>
              <a:rPr lang="pt-BR" sz="2200" b="0" i="0">
                <a:effectLst/>
                <a:latin typeface="Arial" panose="020B0604020202020204" pitchFamily="34" charset="0"/>
              </a:rPr>
              <a:t>e segundo, por tratar os alunos como espíritos virgens, não levando em consideração suas crenças e representações anteriores a respeito do ensino. </a:t>
            </a:r>
            <a:br>
              <a:rPr lang="pt-BR" sz="2200"/>
            </a:br>
            <a:endParaRPr lang="pt-BR" sz="220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D67C81D-395C-7440-8E4C-CB256DEADC93}"/>
              </a:ext>
            </a:extLst>
          </p:cNvPr>
          <p:cNvSpPr txBox="1"/>
          <p:nvPr/>
        </p:nvSpPr>
        <p:spPr>
          <a:xfrm>
            <a:off x="2162905" y="6181145"/>
            <a:ext cx="87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www.scielo.br</a:t>
            </a:r>
            <a:r>
              <a:rPr lang="pt-BR" dirty="0"/>
              <a:t>/</a:t>
            </a:r>
            <a:r>
              <a:rPr lang="pt-BR" dirty="0" err="1"/>
              <a:t>j</a:t>
            </a:r>
            <a:r>
              <a:rPr lang="pt-BR" dirty="0"/>
              <a:t>/</a:t>
            </a:r>
            <a:r>
              <a:rPr lang="pt-BR" dirty="0" err="1"/>
              <a:t>ep</a:t>
            </a:r>
            <a:r>
              <a:rPr lang="pt-BR" dirty="0"/>
              <a:t>/a/8gDXyFChcHMd5p6drYRgQSn/?</a:t>
            </a:r>
            <a:r>
              <a:rPr lang="pt-BR" dirty="0" err="1"/>
              <a:t>lang</a:t>
            </a:r>
            <a:r>
              <a:rPr lang="pt-BR" dirty="0"/>
              <a:t>=</a:t>
            </a:r>
            <a:r>
              <a:rPr lang="pt-BR" dirty="0" err="1"/>
              <a:t>pt</a:t>
            </a:r>
            <a:r>
              <a:rPr lang="pt-B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28264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BDB72-3CD7-8947-A057-EF5D9C56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2" y="57480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É nessa perspectiva que as transformações nas práticas formativas implicam superar o </a:t>
            </a:r>
            <a:r>
              <a:rPr lang="pt-BR" b="1" dirty="0">
                <a:solidFill>
                  <a:srgbClr val="403D39"/>
                </a:solidFill>
                <a:latin typeface="Arial" panose="020B0604020202020204" pitchFamily="34" charset="0"/>
              </a:rPr>
              <a:t>modelo </a:t>
            </a:r>
            <a:r>
              <a:rPr lang="pt-BR" b="1" dirty="0" err="1">
                <a:solidFill>
                  <a:srgbClr val="403D39"/>
                </a:solidFill>
                <a:latin typeface="Arial" panose="020B0604020202020204" pitchFamily="34" charset="0"/>
              </a:rPr>
              <a:t>aplicacionista</a:t>
            </a:r>
            <a:r>
              <a:rPr lang="pt-BR" b="1" dirty="0">
                <a:solidFill>
                  <a:srgbClr val="403D39"/>
                </a:solidFill>
                <a:latin typeface="Arial" panose="020B0604020202020204" pitchFamily="34" charset="0"/>
              </a:rPr>
              <a:t> do conhecimento </a:t>
            </a:r>
            <a:r>
              <a:rPr lang="pt-BR" dirty="0">
                <a:solidFill>
                  <a:srgbClr val="403D39"/>
                </a:solidFill>
                <a:latin typeface="Arial" panose="020B0604020202020204" pitchFamily="34" charset="0"/>
              </a:rPr>
              <a:t>e </a:t>
            </a:r>
            <a:r>
              <a:rPr lang="pt-BR" b="1" dirty="0">
                <a:solidFill>
                  <a:srgbClr val="403D39"/>
                </a:solidFill>
                <a:latin typeface="Arial" panose="020B0604020202020204" pitchFamily="34" charset="0"/>
              </a:rPr>
              <a:t>elevar o nível de conhecimento dos professores, tendo em vista o repertório de saberes sobre o ensino.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BED58F-718D-F746-815E-A4152ED53881}"/>
              </a:ext>
            </a:extLst>
          </p:cNvPr>
          <p:cNvSpPr txBox="1"/>
          <p:nvPr/>
        </p:nvSpPr>
        <p:spPr>
          <a:xfrm>
            <a:off x="2162905" y="6181145"/>
            <a:ext cx="87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www.scielo.br</a:t>
            </a:r>
            <a:r>
              <a:rPr lang="pt-BR" dirty="0"/>
              <a:t>/</a:t>
            </a:r>
            <a:r>
              <a:rPr lang="pt-BR" dirty="0" err="1"/>
              <a:t>j</a:t>
            </a:r>
            <a:r>
              <a:rPr lang="pt-BR" dirty="0"/>
              <a:t>/</a:t>
            </a:r>
            <a:r>
              <a:rPr lang="pt-BR" dirty="0" err="1"/>
              <a:t>ep</a:t>
            </a:r>
            <a:r>
              <a:rPr lang="pt-BR" dirty="0"/>
              <a:t>/a/8gDXyFChcHMd5p6drYRgQSn/?</a:t>
            </a:r>
            <a:r>
              <a:rPr lang="pt-BR" dirty="0" err="1"/>
              <a:t>lang</a:t>
            </a:r>
            <a:r>
              <a:rPr lang="pt-BR" dirty="0"/>
              <a:t>=</a:t>
            </a:r>
            <a:r>
              <a:rPr lang="pt-BR" dirty="0" err="1"/>
              <a:t>pt</a:t>
            </a:r>
            <a:r>
              <a:rPr lang="pt-BR" dirty="0"/>
              <a:t>#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62BE8A-4AFC-964B-95C1-339A5D2C4D00}"/>
              </a:ext>
            </a:extLst>
          </p:cNvPr>
          <p:cNvSpPr txBox="1"/>
          <p:nvPr/>
        </p:nvSpPr>
        <p:spPr>
          <a:xfrm>
            <a:off x="1535283" y="3561360"/>
            <a:ext cx="9121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o conhecimento-base deve constituir-se a partir de </a:t>
            </a:r>
            <a:r>
              <a:rPr lang="pt-BR" b="1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vivências e análise de práticas concretas </a:t>
            </a:r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que permitam constante dialética entre a </a:t>
            </a:r>
            <a:r>
              <a:rPr lang="pt-BR" b="1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prática profissional e a formação teórica</a:t>
            </a:r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 e, ainda, entre a </a:t>
            </a:r>
            <a:r>
              <a:rPr lang="pt-BR" b="1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experiência concreta nas salas de aula e a pesquisa</a:t>
            </a:r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b="1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entre os professores e os formadores universitários.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2077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B7F823-6636-48BA-941D-E6467863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909061-801E-7840-B8BF-0FA9881F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360" y="538026"/>
            <a:ext cx="3584012" cy="2363764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Professor reflexivo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7B67E4-C0EB-443E-9F52-71057ADE6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E0FBC4-76C2-4FA1-A14B-AF5A773FF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4D1819B-21EB-4EB0-8BD9-B686574AD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0A3A23-F974-9744-A465-A920E0F7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360" y="3258922"/>
            <a:ext cx="3584011" cy="30923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Tardif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(2002), a formação inicial visa 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habituar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os alunos, futuros professores, à prática profissional dos professores de profissão e fazer deles </a:t>
            </a:r>
            <a:r>
              <a:rPr lang="pt-B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práticos reflexivos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39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F2373A-EC89-3F44-9944-48ABA969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800">
                <a:solidFill>
                  <a:srgbClr val="FFFFFF"/>
                </a:solidFill>
              </a:rPr>
              <a:t>Questionamentos apontados pelos autores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B733B135-E5F7-594C-B8C5-A210A73A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8117">
            <a:off x="3624881" y="1542357"/>
            <a:ext cx="8313390" cy="27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0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1CEDAC-3E2D-1D43-AA81-037A4BCF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que diferencia um químico de um professor de química?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86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631</Words>
  <Application>Microsoft Macintosh PowerPoint</Application>
  <PresentationFormat>Widescreen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Aula 04 – EDM 402 Profa. Dra. Mônica C. Garbin</vt:lpstr>
      <vt:lpstr>Maurice Tardif</vt:lpstr>
      <vt:lpstr>Outros pesquisadores sobre saberes docentes</vt:lpstr>
      <vt:lpstr>A profissão docente: reformas</vt:lpstr>
      <vt:lpstr>Tardif argumenta dois problemas epistemológicos: </vt:lpstr>
      <vt:lpstr>Apresentação do PowerPoint</vt:lpstr>
      <vt:lpstr>Professor reflexivo</vt:lpstr>
      <vt:lpstr>Questionamentos apontados pelos autores</vt:lpstr>
      <vt:lpstr>O que diferencia um químico de um professor de química?</vt:lpstr>
      <vt:lpstr>Saberes docentes</vt:lpstr>
      <vt:lpstr>Apresentação do PowerPoint</vt:lpstr>
      <vt:lpstr>Saberes das disciplinas</vt:lpstr>
      <vt:lpstr>Saberes curriculares</vt:lpstr>
      <vt:lpstr>Saberes da experiência </vt:lpstr>
      <vt:lpstr>Apresentação do PowerPoint</vt:lpstr>
      <vt:lpstr>Relação do docente com os saberes</vt:lpstr>
      <vt:lpstr>Saberes da experiência</vt:lpstr>
      <vt:lpstr>Inter-relações da profissão</vt:lpstr>
      <vt:lpstr>O saber da experiência se relaciona:</vt:lpstr>
      <vt:lpstr>A identidade de um professor se constitui ao longo de sua carreira.</vt:lpstr>
      <vt:lpstr>Saberes</vt:lpstr>
      <vt:lpstr>Em grupo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03</dc:title>
  <dc:creator>Mônica Garbin</dc:creator>
  <cp:lastModifiedBy>Mônica Garbin</cp:lastModifiedBy>
  <cp:revision>27</cp:revision>
  <dcterms:created xsi:type="dcterms:W3CDTF">2022-04-03T20:41:24Z</dcterms:created>
  <dcterms:modified xsi:type="dcterms:W3CDTF">2022-09-12T17:43:45Z</dcterms:modified>
</cp:coreProperties>
</file>