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notesMasterIdLst>
    <p:notesMasterId r:id="rId22"/>
  </p:notesMasterIdLst>
  <p:handoutMasterIdLst>
    <p:handoutMasterId r:id="rId23"/>
  </p:handoutMasterIdLst>
  <p:sldIdLst>
    <p:sldId id="447" r:id="rId13"/>
    <p:sldId id="607" r:id="rId14"/>
    <p:sldId id="620" r:id="rId15"/>
    <p:sldId id="621" r:id="rId16"/>
    <p:sldId id="619" r:id="rId17"/>
    <p:sldId id="617" r:id="rId18"/>
    <p:sldId id="618" r:id="rId19"/>
    <p:sldId id="616" r:id="rId20"/>
    <p:sldId id="592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C77"/>
    <a:srgbClr val="C0C1BF"/>
    <a:srgbClr val="7B2629"/>
    <a:srgbClr val="90272A"/>
    <a:srgbClr val="505150"/>
    <a:srgbClr val="226A8A"/>
    <a:srgbClr val="4D4D4F"/>
    <a:srgbClr val="000000"/>
    <a:srgbClr val="0F6688"/>
    <a:srgbClr val="2B7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30"/>
  </p:normalViewPr>
  <p:slideViewPr>
    <p:cSldViewPr snapToGrid="0" snapToObjects="1">
      <p:cViewPr varScale="1">
        <p:scale>
          <a:sx n="113" d="100"/>
          <a:sy n="113" d="100"/>
        </p:scale>
        <p:origin x="571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73D1-BC9A-4EEB-8C7C-54D973C31F64}" type="datetimeFigureOut">
              <a:rPr lang="pt-BR" smtClean="0"/>
              <a:t>23/08/2022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3358-085B-4A7D-A503-842E9EF86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92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F337E-1A9C-492B-9F8B-3FE1295DB191}" type="slidenum">
              <a:rPr lang="pt-BR" altLang="en-US" smtClean="0"/>
              <a:pPr/>
              <a:t>1</a:t>
            </a:fld>
            <a:endParaRPr lang="pt-B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677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dina@if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hyperlink" Target="mailto:vanin@if.usp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cheerpj/motion-series/latest/motion-series.html?simulation=forces-and-motion&amp;locale=pt_B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1600" y="-108347"/>
            <a:ext cx="8048116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t-BR" sz="32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Mecânica</a:t>
            </a:r>
            <a:br>
              <a:rPr lang="pt-BR" sz="32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</a:br>
            <a:r>
              <a:rPr lang="pt-BR" b="1" kern="0" dirty="0">
                <a:ea typeface="+mj-ea"/>
                <a:cs typeface="Arial" pitchFamily="34" charset="0"/>
              </a:rPr>
              <a:t>4300153 - Segundo Semestre de 2022</a:t>
            </a:r>
          </a:p>
          <a:p>
            <a:pPr algn="ctr">
              <a:defRPr/>
            </a:pPr>
            <a:r>
              <a:rPr lang="pt-BR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Aula 2, parte 2 – </a:t>
            </a:r>
            <a:r>
              <a:rPr lang="pt-BR" b="1" kern="0" dirty="0">
                <a:solidFill>
                  <a:srgbClr val="FF0000"/>
                </a:solidFill>
                <a:cs typeface="Arial" pitchFamily="34" charset="0"/>
              </a:rPr>
              <a:t>Revisão das leis de Newton</a:t>
            </a:r>
            <a:endParaRPr lang="pt-BR" b="1" kern="0" dirty="0">
              <a:solidFill>
                <a:srgbClr val="FF0000"/>
              </a:solidFill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70749" y="4003451"/>
            <a:ext cx="5076825" cy="90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600" b="1" kern="0" dirty="0" err="1"/>
              <a:t>Nilberto</a:t>
            </a:r>
            <a:r>
              <a:rPr lang="pt-BR" sz="1600" b="1" kern="0" dirty="0"/>
              <a:t> H. Medina e </a:t>
            </a:r>
            <a:r>
              <a:rPr lang="pt-BR" sz="1600" b="1" kern="0" dirty="0" err="1"/>
              <a:t>Vito</a:t>
            </a:r>
            <a:r>
              <a:rPr lang="pt-BR" sz="1600" b="1" kern="0" dirty="0"/>
              <a:t> </a:t>
            </a:r>
            <a:r>
              <a:rPr lang="pt-BR" sz="1600" b="1" kern="0" dirty="0" err="1"/>
              <a:t>Vanin</a:t>
            </a:r>
            <a:endParaRPr lang="pt-BR" sz="1600" b="1" kern="0" dirty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600" b="1" kern="0" dirty="0">
                <a:solidFill>
                  <a:srgbClr val="002060"/>
                </a:solidFill>
                <a:hlinkClick r:id="rId3"/>
              </a:rPr>
              <a:t>medina@if.usp.br</a:t>
            </a:r>
            <a:r>
              <a:rPr lang="pt-BR" sz="1600" b="1" kern="0" dirty="0">
                <a:solidFill>
                  <a:srgbClr val="002060"/>
                </a:solidFill>
              </a:rPr>
              <a:t>, </a:t>
            </a:r>
            <a:r>
              <a:rPr lang="pt-BR" sz="1600" b="1" kern="0" dirty="0">
                <a:solidFill>
                  <a:srgbClr val="002060"/>
                </a:solidFill>
                <a:hlinkClick r:id="rId4"/>
              </a:rPr>
              <a:t>vanin@if.usp.br</a:t>
            </a:r>
            <a:endParaRPr lang="pt-BR" sz="1600" b="1" kern="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600" b="1" kern="0" dirty="0">
                <a:solidFill>
                  <a:srgbClr val="002060"/>
                </a:solidFill>
              </a:rPr>
              <a:t>18/08/2022</a:t>
            </a:r>
          </a:p>
        </p:txBody>
      </p:sp>
      <p:sp>
        <p:nvSpPr>
          <p:cNvPr id="2" name="AutoShape 6" descr="Resultado de imagem para galileo galilei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286" y="1087041"/>
            <a:ext cx="4095750" cy="292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2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2745D-2E6D-49A5-9927-87798C625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89" y="435081"/>
            <a:ext cx="8229600" cy="539831"/>
          </a:xfrm>
        </p:spPr>
        <p:txBody>
          <a:bodyPr>
            <a:normAutofit fontScale="90000"/>
          </a:bodyPr>
          <a:lstStyle/>
          <a:p>
            <a:r>
              <a:rPr lang="pt-BR" dirty="0"/>
              <a:t>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3259515-9F89-485C-9318-C2681FC641E3}"/>
              </a:ext>
            </a:extLst>
          </p:cNvPr>
          <p:cNvSpPr txBox="1"/>
          <p:nvPr/>
        </p:nvSpPr>
        <p:spPr>
          <a:xfrm>
            <a:off x="574863" y="1238263"/>
            <a:ext cx="74160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Parte 1. Estatística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Flutuação estatística e sua medida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Média, desvio-padrão e desvio-padrão da média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Propagação de incerteza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 teste </a:t>
            </a:r>
            <a:r>
              <a:rPr lang="pt-BR" sz="2000" i="1" dirty="0"/>
              <a:t>z</a:t>
            </a:r>
          </a:p>
          <a:p>
            <a:endParaRPr lang="pt-BR" sz="2000" dirty="0"/>
          </a:p>
          <a:p>
            <a:r>
              <a:rPr lang="pt-BR" sz="2000" dirty="0"/>
              <a:t>Parte 2. Revisão das leis de Newton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/>
              <a:t>blocos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/>
              <a:t>Atrito estático e cinético no movimento relativo de dois corpos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6905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69437" y="-62981"/>
            <a:ext cx="31323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>
                <a:solidFill>
                  <a:srgbClr val="0070C0"/>
                </a:solidFill>
              </a:rPr>
              <a:t>Forças de Atrito</a:t>
            </a:r>
            <a:endParaRPr lang="en-US" sz="2700" b="1" dirty="0">
              <a:solidFill>
                <a:srgbClr val="0070C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81" y="369651"/>
            <a:ext cx="7484207" cy="455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8686800" y="4494179"/>
            <a:ext cx="301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45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4165" y="2717654"/>
            <a:ext cx="89625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2"/>
              </a:rPr>
              <a:t>https://phet.colorado.edu/sims/cheerpj/motion-series/latest/motion-series.html?simulation=forces-and-motion&amp;locale=pt_BR</a:t>
            </a:r>
            <a:endParaRPr lang="pt-BR" sz="1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12097" y="1200689"/>
            <a:ext cx="5193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0070C0"/>
                </a:solidFill>
              </a:rPr>
              <a:t>Força e Movimento</a:t>
            </a:r>
          </a:p>
        </p:txBody>
      </p:sp>
    </p:spTree>
    <p:extLst>
      <p:ext uri="{BB962C8B-B14F-4D97-AF65-F5344CB8AC3E}">
        <p14:creationId xmlns:p14="http://schemas.microsoft.com/office/powerpoint/2010/main" val="104905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9" y="411480"/>
            <a:ext cx="8914428" cy="42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52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57008"/>
            <a:ext cx="7414260" cy="46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59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61" y="906780"/>
            <a:ext cx="8997623" cy="33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40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C374C-BDF2-4E77-BFBA-D9058E60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0392"/>
            <a:ext cx="8229600" cy="857250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Avisos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D2ADEBF-1087-42B7-B637-8AAD8F4EF18E}"/>
              </a:ext>
            </a:extLst>
          </p:cNvPr>
          <p:cNvSpPr txBox="1"/>
          <p:nvPr/>
        </p:nvSpPr>
        <p:spPr>
          <a:xfrm>
            <a:off x="1157485" y="1391889"/>
            <a:ext cx="6353028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dirty="0"/>
              <a:t>1º questionário – revisão das leis de Newton, </a:t>
            </a:r>
          </a:p>
          <a:p>
            <a:r>
              <a:rPr lang="pt-BR" dirty="0"/>
              <a:t>abre hoje, quinta-feira</a:t>
            </a:r>
            <a:br>
              <a:rPr lang="pt-BR" dirty="0"/>
            </a:br>
            <a:endParaRPr lang="pt-BR" dirty="0"/>
          </a:p>
          <a:p>
            <a:r>
              <a:rPr lang="pt-BR" dirty="0"/>
              <a:t>Relatório 1 – colisões em uma dimensão – está lançado! Entrega dia 30 de agosto</a:t>
            </a:r>
          </a:p>
          <a:p>
            <a:endParaRPr lang="pt-BR" dirty="0"/>
          </a:p>
          <a:p>
            <a:r>
              <a:rPr lang="pt-BR" dirty="0"/>
              <a:t>Conceitos de Matemática Básica – </a:t>
            </a:r>
            <a:r>
              <a:rPr lang="pt-BR" b="1" dirty="0"/>
              <a:t>gráficos</a:t>
            </a:r>
            <a:endParaRPr lang="pt-BR" dirty="0"/>
          </a:p>
          <a:p>
            <a:r>
              <a:rPr lang="pt-BR" dirty="0"/>
              <a:t>Alguns dias para ler, aí lançaremos um questionário.</a:t>
            </a:r>
          </a:p>
        </p:txBody>
      </p:sp>
    </p:spTree>
    <p:extLst>
      <p:ext uri="{BB962C8B-B14F-4D97-AF65-F5344CB8AC3E}">
        <p14:creationId xmlns:p14="http://schemas.microsoft.com/office/powerpoint/2010/main" val="130197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23982" y="1620111"/>
            <a:ext cx="790082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Até a próxima aula</a:t>
            </a:r>
            <a:endParaRPr lang="pt-BR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095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13577</TotalTime>
  <Words>172</Words>
  <Application>Microsoft Office PowerPoint</Application>
  <PresentationFormat>Apresentação na tela (16:9)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12</vt:i4>
      </vt:variant>
      <vt:variant>
        <vt:lpstr>Títulos de slides</vt:lpstr>
      </vt:variant>
      <vt:variant>
        <vt:i4>9</vt:i4>
      </vt:variant>
    </vt:vector>
  </HeadingPairs>
  <TitlesOfParts>
    <vt:vector size="27" baseType="lpstr">
      <vt:lpstr>Arial</vt:lpstr>
      <vt:lpstr>Calibri</vt:lpstr>
      <vt:lpstr>Eau</vt:lpstr>
      <vt:lpstr>Eau Sans Bold</vt:lpstr>
      <vt:lpstr>Eau Sans Bold Lining</vt:lpstr>
      <vt:lpstr>Wingdings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Apresentação do PowerPoint</vt:lpstr>
      <vt:lpstr>Objetivos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Avisos</vt:lpstr>
      <vt:lpstr>Apresentação do PowerPoint</vt:lpstr>
    </vt:vector>
  </TitlesOfParts>
  <Company>Cisne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Vito Vanin</cp:lastModifiedBy>
  <cp:revision>748</cp:revision>
  <dcterms:created xsi:type="dcterms:W3CDTF">2016-03-09T00:36:12Z</dcterms:created>
  <dcterms:modified xsi:type="dcterms:W3CDTF">2022-08-23T19:48:14Z</dcterms:modified>
</cp:coreProperties>
</file>