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5" r:id="rId1"/>
    <p:sldMasterId id="2147483927" r:id="rId2"/>
    <p:sldMasterId id="2147483939" r:id="rId3"/>
    <p:sldMasterId id="2147483951" r:id="rId4"/>
    <p:sldMasterId id="2147483963" r:id="rId5"/>
    <p:sldMasterId id="2147483975" r:id="rId6"/>
  </p:sldMasterIdLst>
  <p:notesMasterIdLst>
    <p:notesMasterId r:id="rId44"/>
  </p:notesMasterIdLst>
  <p:sldIdLst>
    <p:sldId id="323" r:id="rId7"/>
    <p:sldId id="269" r:id="rId8"/>
    <p:sldId id="270" r:id="rId9"/>
    <p:sldId id="276" r:id="rId10"/>
    <p:sldId id="272" r:id="rId11"/>
    <p:sldId id="275" r:id="rId12"/>
    <p:sldId id="277" r:id="rId13"/>
    <p:sldId id="278" r:id="rId14"/>
    <p:sldId id="279" r:id="rId15"/>
    <p:sldId id="280" r:id="rId16"/>
    <p:sldId id="273" r:id="rId17"/>
    <p:sldId id="324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4" r:id="rId26"/>
    <p:sldId id="335" r:id="rId27"/>
    <p:sldId id="336" r:id="rId28"/>
    <p:sldId id="337" r:id="rId29"/>
    <p:sldId id="302" r:id="rId30"/>
    <p:sldId id="338" r:id="rId31"/>
    <p:sldId id="339" r:id="rId32"/>
    <p:sldId id="290" r:id="rId33"/>
    <p:sldId id="300" r:id="rId34"/>
    <p:sldId id="291" r:id="rId35"/>
    <p:sldId id="292" r:id="rId36"/>
    <p:sldId id="340" r:id="rId37"/>
    <p:sldId id="341" r:id="rId38"/>
    <p:sldId id="266" r:id="rId39"/>
    <p:sldId id="294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modifyVerifier cryptProviderType="rsaAES" cryptAlgorithmClass="hash" cryptAlgorithmType="typeAny" cryptAlgorithmSid="14" spinCount="100000" saltData="R3rSj1kUvv+kBtyBYAOoXw==" hashData="py9PY8Odzx/8UL2V+IZBFoXSU1lFu4sowXY5R0IxMgFop2JAkK9KX/opl/3Pin/PClpgWZnEtS9I1oZYfOWdm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1"/>
    <p:restoredTop sz="94231"/>
  </p:normalViewPr>
  <p:slideViewPr>
    <p:cSldViewPr>
      <p:cViewPr varScale="1">
        <p:scale>
          <a:sx n="74" d="100"/>
          <a:sy n="74" d="100"/>
        </p:scale>
        <p:origin x="12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FAF7D6-2933-DA4D-894F-3441CAFE0784}" type="datetimeFigureOut">
              <a:rPr lang="en-US"/>
              <a:pPr>
                <a:defRPr/>
              </a:pPr>
              <a:t>12/1/21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6B09BA-AC20-9D48-AD02-FCDB24CBF6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17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Conclusão</a:t>
            </a:r>
            <a:r>
              <a:rPr lang="en-US" dirty="0"/>
              <a:t>: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corda</a:t>
            </a:r>
            <a:r>
              <a:rPr lang="en-US" dirty="0"/>
              <a:t> </a:t>
            </a:r>
            <a:r>
              <a:rPr lang="en-US" dirty="0" err="1"/>
              <a:t>sustenta</a:t>
            </a:r>
            <a:r>
              <a:rPr lang="en-US" baseline="0" dirty="0"/>
              <a:t> </a:t>
            </a:r>
            <a:r>
              <a:rPr lang="en-US" baseline="0" dirty="0" err="1"/>
              <a:t>uma</a:t>
            </a:r>
            <a:r>
              <a:rPr lang="en-US" baseline="0" dirty="0"/>
              <a:t> </a:t>
            </a:r>
            <a:r>
              <a:rPr lang="en-US" baseline="0" dirty="0" err="1"/>
              <a:t>perturbação</a:t>
            </a:r>
            <a:r>
              <a:rPr lang="en-US" baseline="0" dirty="0"/>
              <a:t> </a:t>
            </a:r>
            <a:r>
              <a:rPr lang="en-US" baseline="0" dirty="0" err="1"/>
              <a:t>propagante</a:t>
            </a:r>
            <a:r>
              <a:rPr lang="en-US" baseline="0" dirty="0"/>
              <a:t> (</a:t>
            </a:r>
            <a:r>
              <a:rPr lang="en-US" baseline="0" dirty="0" err="1"/>
              <a:t>onda</a:t>
            </a:r>
            <a:r>
              <a:rPr lang="en-US" baseline="0" dirty="0"/>
              <a:t>) com </a:t>
            </a:r>
            <a:r>
              <a:rPr lang="en-US" baseline="0" dirty="0" err="1"/>
              <a:t>uma</a:t>
            </a:r>
            <a:r>
              <a:rPr lang="en-US" baseline="0" dirty="0"/>
              <a:t> </a:t>
            </a:r>
            <a:r>
              <a:rPr lang="en-US" baseline="0" dirty="0" err="1"/>
              <a:t>velocidade</a:t>
            </a:r>
            <a:r>
              <a:rPr lang="en-US" baseline="0" dirty="0"/>
              <a:t> (v)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depende</a:t>
            </a:r>
            <a:r>
              <a:rPr lang="en-US" baseline="0" dirty="0"/>
              <a:t> </a:t>
            </a:r>
            <a:r>
              <a:rPr lang="en-US" baseline="0" dirty="0" err="1"/>
              <a:t>apenas</a:t>
            </a:r>
            <a:r>
              <a:rPr lang="en-US" baseline="0" dirty="0"/>
              <a:t> da </a:t>
            </a:r>
            <a:r>
              <a:rPr lang="en-US" baseline="0" dirty="0" err="1"/>
              <a:t>densidade</a:t>
            </a:r>
            <a:r>
              <a:rPr lang="en-US" baseline="0" dirty="0"/>
              <a:t> linear da </a:t>
            </a:r>
            <a:r>
              <a:rPr lang="en-US" baseline="0" dirty="0" err="1"/>
              <a:t>corda</a:t>
            </a:r>
            <a:r>
              <a:rPr lang="en-US" baseline="0" dirty="0"/>
              <a:t> e da </a:t>
            </a:r>
            <a:r>
              <a:rPr lang="en-US" baseline="0" dirty="0" err="1"/>
              <a:t>tensão</a:t>
            </a:r>
            <a:r>
              <a:rPr lang="en-US" baseline="0" dirty="0"/>
              <a:t> da </a:t>
            </a:r>
            <a:r>
              <a:rPr lang="en-US" baseline="0" dirty="0" err="1"/>
              <a:t>mesma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1024B-BD4C-4542-9802-8F36B7710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86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sinal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negativo</a:t>
            </a:r>
            <a:r>
              <a:rPr lang="en-US" dirty="0"/>
              <a:t> </a:t>
            </a:r>
            <a:r>
              <a:rPr lang="en-US" dirty="0" err="1"/>
              <a:t>pois</a:t>
            </a:r>
            <a:r>
              <a:rPr lang="en-US" dirty="0"/>
              <a:t> a </a:t>
            </a:r>
            <a:r>
              <a:rPr lang="en-US" dirty="0" err="1"/>
              <a:t>tensão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puxando</a:t>
            </a:r>
            <a:r>
              <a:rPr lang="en-US" dirty="0"/>
              <a:t> a </a:t>
            </a:r>
            <a:r>
              <a:rPr lang="en-US" dirty="0" err="1"/>
              <a:t>corda</a:t>
            </a:r>
            <a:r>
              <a:rPr lang="en-US" dirty="0"/>
              <a:t>: o </a:t>
            </a:r>
            <a:r>
              <a:rPr lang="en-US" dirty="0" err="1"/>
              <a:t>trabalho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exercido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 </a:t>
            </a:r>
            <a:r>
              <a:rPr lang="en-US" dirty="0" err="1"/>
              <a:t>corda</a:t>
            </a:r>
            <a:r>
              <a:rPr lang="en-US" dirty="0"/>
              <a:t>. Note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teremos</a:t>
            </a:r>
            <a:r>
              <a:rPr lang="en-US" dirty="0"/>
              <a:t> um </a:t>
            </a:r>
            <a:r>
              <a:rPr lang="en-US" dirty="0" err="1"/>
              <a:t>deslocamento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baixo</a:t>
            </a:r>
            <a:r>
              <a:rPr lang="en-US" baseline="0" dirty="0"/>
              <a:t> (v &lt; 0)  e o </a:t>
            </a:r>
            <a:r>
              <a:rPr lang="en-US" baseline="0" dirty="0" err="1"/>
              <a:t>produto</a:t>
            </a:r>
            <a:r>
              <a:rPr lang="en-US" baseline="0" dirty="0"/>
              <a:t> </a:t>
            </a:r>
            <a:r>
              <a:rPr lang="en-US" baseline="0" dirty="0" err="1"/>
              <a:t>será</a:t>
            </a:r>
            <a:r>
              <a:rPr lang="en-US" baseline="0" dirty="0"/>
              <a:t> </a:t>
            </a:r>
            <a:r>
              <a:rPr lang="en-US" baseline="0" dirty="0" err="1"/>
              <a:t>positivo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1024B-BD4C-4542-9802-8F36B7710B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92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7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5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62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78EAF521-25EB-5345-BC7A-2FFF735D8E28}" type="slidenum">
              <a:rPr lang="en-US">
                <a:ea typeface="ＭＳ Ｐゴシック"/>
              </a:rPr>
              <a:pPr>
                <a:defRPr/>
              </a:pPr>
              <a:t>‹nº›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9996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35C2B26-9C56-824F-AFB6-B6BAF5408D47}" type="slidenum">
              <a:rPr lang="en-US">
                <a:ea typeface="ＭＳ Ｐゴシック"/>
              </a:rPr>
              <a:pPr>
                <a:defRPr/>
              </a:pPr>
              <a:t>‹nº›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6887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9F1B0CDE-A541-0F4D-8836-82872F0E6DE4}" type="slidenum">
              <a:rPr lang="en-US">
                <a:ea typeface="ＭＳ Ｐゴシック"/>
              </a:rPr>
              <a:pPr>
                <a:defRPr/>
              </a:pPr>
              <a:t>‹nº›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88907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40BC067-2114-814A-9C7F-656A1651840C}" type="slidenum">
              <a:rPr lang="en-US">
                <a:ea typeface="ＭＳ Ｐゴシック"/>
              </a:rPr>
              <a:pPr>
                <a:defRPr/>
              </a:pPr>
              <a:t>‹nº›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39328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E722276-C386-1240-A5CE-B3AF109D166C}" type="slidenum">
              <a:rPr lang="en-US">
                <a:ea typeface="ＭＳ Ｐゴシック"/>
              </a:rPr>
              <a:pPr>
                <a:defRPr/>
              </a:pPr>
              <a:t>‹nº›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59156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961B6E5-0D25-D343-9DD3-A88E96353007}" type="slidenum">
              <a:rPr lang="en-US">
                <a:ea typeface="ＭＳ Ｐゴシック"/>
              </a:rPr>
              <a:pPr>
                <a:defRPr/>
              </a:pPr>
              <a:t>‹nº›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7978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0B117CA-17FA-5249-85F3-038429710988}" type="slidenum">
              <a:rPr lang="en-US">
                <a:ea typeface="ＭＳ Ｐゴシック"/>
              </a:rPr>
              <a:pPr>
                <a:defRPr/>
              </a:pPr>
              <a:t>‹nº›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46323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5E2FB2D-AB1B-D24A-B7CD-72B785B74C7D}" type="slidenum">
              <a:rPr lang="en-US">
                <a:ea typeface="ＭＳ Ｐゴシック"/>
              </a:rPr>
              <a:pPr>
                <a:defRPr/>
              </a:pPr>
              <a:t>‹nº›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036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38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5A5D3D11-0E3F-F741-9944-59CD13CCDC2B}" type="slidenum">
              <a:rPr lang="en-US">
                <a:ea typeface="ＭＳ Ｐゴシック"/>
              </a:rPr>
              <a:pPr>
                <a:defRPr/>
              </a:pPr>
              <a:t>‹nº›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6022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E222141-D1F2-D549-B4C6-FC62A17E2B0B}" type="slidenum">
              <a:rPr lang="en-US">
                <a:ea typeface="ＭＳ Ｐゴシック"/>
              </a:rPr>
              <a:pPr>
                <a:defRPr/>
              </a:pPr>
              <a:t>‹nº›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10701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6F2258CA-3C7A-EB42-A19A-10FBC0B899EB}" type="slidenum">
              <a:rPr lang="en-US">
                <a:ea typeface="ＭＳ Ｐゴシック"/>
              </a:rPr>
              <a:pPr>
                <a:defRPr/>
              </a:pPr>
              <a:t>‹nº›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23255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272A903-A1E1-6443-8FDC-C472CCD422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67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37E697D-F459-E74A-919C-6538A32B5E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32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EC852772-F205-2246-AD5F-461A038541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26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0D6C778-DB13-0C41-84B6-3B29DADA0C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66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2CD6C552-1224-634C-9165-9F26A83240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98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FD5B88D4-6520-7D44-B932-40CB3A5A0A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71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A9668BE-93F6-7640-9949-E32226E69F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0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173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FD9B7B77-B8EA-544A-BB06-47A38EC2B7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78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78FCC270-61E4-4F40-AC95-33C462DC74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7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0E1BAF5E-CE07-D141-AA3D-A4B066B217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4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9F4C919-A43E-7945-B85A-72544A808C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31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78EAF521-25EB-5345-BC7A-2FFF735D8E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36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35C2B26-9C56-824F-AFB6-B6BAF5408D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1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9F1B0CDE-A541-0F4D-8836-82872F0E6D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61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40BC067-2114-814A-9C7F-656A165184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77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E722276-C386-1240-A5CE-B3AF109D16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10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961B6E5-0D25-D343-9DD3-A88E963530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520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0B117CA-17FA-5249-85F3-0384297109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63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5E2FB2D-AB1B-D24A-B7CD-72B785B74C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26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5A5D3D11-0E3F-F741-9944-59CD13CCDC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27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E222141-D1F2-D549-B4C6-FC62A17E2B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3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6F2258CA-3C7A-EB42-A19A-10FBC0B899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43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4E3B-30E6-C14A-8F31-B5A670440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93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7F6D-B970-EC4E-A1BE-70CD4C65B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91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A2F6C-EDF7-0748-8FF4-910B439F34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719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A68-D87F-774C-8051-836E00F25B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20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66EC-CE5F-6748-B038-F2EAFB55B2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3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12/1/21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143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E6B70-79FD-8246-87F2-E848C7588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34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70E8-123C-E04A-9C29-199FA023F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137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5D4D1-1B65-9542-82E2-CBF9570FCF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997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3ABE7-C14A-6F41-AA33-E1537DB20E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113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8E35-0F2B-3343-8027-3AAC049B2F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830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173B-945D-3D44-B1A3-C1D4D61C7D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584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4E3B-30E6-C14A-8F31-B5A670440485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464036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7F6D-B970-EC4E-A1BE-70CD4C65BCB3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728059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A2F6C-EDF7-0748-8FF4-910B439F3446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810328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A68-D87F-774C-8051-836E00F25B6F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1815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12/1/21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965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66EC-CE5F-6748-B038-F2EAFB55B22D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002895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E6B70-79FD-8246-87F2-E848C7588AC8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026068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70E8-123C-E04A-9C29-199FA023FFDD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00923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5D4D1-1B65-9542-82E2-CBF9570FCF2B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229743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3ABE7-C14A-6F41-AA33-E1537DB20EDE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531999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8E35-0F2B-3343-8027-3AAC049B2F8B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736945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173B-945D-3D44-B1A3-C1D4D61C7D75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0841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12/1/21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8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6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13DE-BA2F-4849-A7E1-1425AA1AA907}" type="datetimeFigureOut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CBFDA-DADB-5143-9174-862AE8650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4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18AC510-BC10-ED47-8E37-09F78240D1F3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2C718DB-AD1E-D84B-8792-7688FD765024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0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18AC510-BC10-ED47-8E37-09F78240D1F3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5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179477-6F07-BD46-91E5-BBB21CCAF589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6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179477-6F07-BD46-91E5-BBB21CCAF589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4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emf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emf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5.emf"/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12" Type="http://schemas.openxmlformats.org/officeDocument/2006/relationships/image" Target="../media/image34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png"/><Relationship Id="rId1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27.emf"/><Relationship Id="rId7" Type="http://schemas.openxmlformats.org/officeDocument/2006/relationships/image" Target="../media/image17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.emf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5.emf"/><Relationship Id="rId7" Type="http://schemas.openxmlformats.org/officeDocument/2006/relationships/image" Target="../media/image58.em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7.emf"/><Relationship Id="rId5" Type="http://schemas.openxmlformats.org/officeDocument/2006/relationships/image" Target="../media/image51.emf"/><Relationship Id="rId10" Type="http://schemas.openxmlformats.org/officeDocument/2006/relationships/image" Target="../media/image61.emf"/><Relationship Id="rId4" Type="http://schemas.openxmlformats.org/officeDocument/2006/relationships/image" Target="../media/image56.emf"/><Relationship Id="rId9" Type="http://schemas.openxmlformats.org/officeDocument/2006/relationships/image" Target="../media/image6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8.emf"/><Relationship Id="rId7" Type="http://schemas.openxmlformats.org/officeDocument/2006/relationships/image" Target="../media/image1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10" Type="http://schemas.openxmlformats.org/officeDocument/2006/relationships/image" Target="../media/image73.emf"/><Relationship Id="rId4" Type="http://schemas.openxmlformats.org/officeDocument/2006/relationships/image" Target="../media/image69.emf"/><Relationship Id="rId9" Type="http://schemas.openxmlformats.org/officeDocument/2006/relationships/image" Target="../media/image7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emf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68.emf"/><Relationship Id="rId7" Type="http://schemas.openxmlformats.org/officeDocument/2006/relationships/image" Target="../media/image75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11" Type="http://schemas.openxmlformats.org/officeDocument/2006/relationships/image" Target="../media/image79.emf"/><Relationship Id="rId5" Type="http://schemas.openxmlformats.org/officeDocument/2006/relationships/image" Target="../media/image1.emf"/><Relationship Id="rId10" Type="http://schemas.openxmlformats.org/officeDocument/2006/relationships/image" Target="../media/image78.emf"/><Relationship Id="rId4" Type="http://schemas.openxmlformats.org/officeDocument/2006/relationships/image" Target="../media/image69.emf"/><Relationship Id="rId9" Type="http://schemas.openxmlformats.org/officeDocument/2006/relationships/image" Target="../media/image7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1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6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5.emf"/><Relationship Id="rId7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5.emf"/><Relationship Id="rId7" Type="http://schemas.openxmlformats.org/officeDocument/2006/relationships/image" Target="../media/image1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5.emf"/><Relationship Id="rId7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93662" y="1549400"/>
            <a:ext cx="3416300" cy="1212850"/>
            <a:chOff x="2700338" y="1562100"/>
            <a:chExt cx="3416300" cy="1212850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flipV="1">
              <a:off x="3995738" y="1562100"/>
              <a:ext cx="0" cy="1003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1" name="Group 31"/>
            <p:cNvGrpSpPr>
              <a:grpSpLocks/>
            </p:cNvGrpSpPr>
            <p:nvPr/>
          </p:nvGrpSpPr>
          <p:grpSpPr bwMode="auto">
            <a:xfrm>
              <a:off x="2700338" y="2420938"/>
              <a:ext cx="3416300" cy="354012"/>
              <a:chOff x="827584" y="2996952"/>
              <a:chExt cx="3416509" cy="354582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3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132896" y="132788"/>
            <a:ext cx="285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Ondas em uma corda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449" y="612065"/>
            <a:ext cx="305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Tomemos uma corda esticada:</a:t>
            </a:r>
          </a:p>
        </p:txBody>
      </p:sp>
      <p:sp>
        <p:nvSpPr>
          <p:cNvPr id="7" name="Freeform 6"/>
          <p:cNvSpPr/>
          <p:nvPr/>
        </p:nvSpPr>
        <p:spPr bwMode="auto">
          <a:xfrm flipV="1">
            <a:off x="-7304088" y="2392930"/>
            <a:ext cx="18356263" cy="14866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445566" h="11024">
                <a:moveTo>
                  <a:pt x="0" y="11024"/>
                </a:moveTo>
                <a:lnTo>
                  <a:pt x="31445566" y="0"/>
                </a:ln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457" y="1040368"/>
            <a:ext cx="9094543" cy="1377962"/>
            <a:chOff x="49457" y="1040368"/>
            <a:chExt cx="9094543" cy="1377962"/>
          </a:xfrm>
        </p:grpSpPr>
        <p:grpSp>
          <p:nvGrpSpPr>
            <p:cNvPr id="18" name="Group 17"/>
            <p:cNvGrpSpPr/>
            <p:nvPr/>
          </p:nvGrpSpPr>
          <p:grpSpPr>
            <a:xfrm>
              <a:off x="49457" y="2007933"/>
              <a:ext cx="1147542" cy="400297"/>
              <a:chOff x="4222350" y="1114354"/>
              <a:chExt cx="1147542" cy="400297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>
                <a:off x="4222350" y="1499351"/>
                <a:ext cx="1147542" cy="153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3661" y="1114354"/>
                <a:ext cx="297561" cy="369697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7996458" y="2033333"/>
              <a:ext cx="1147542" cy="384997"/>
              <a:chOff x="6334434" y="1114354"/>
              <a:chExt cx="1147542" cy="384997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6334434" y="1484051"/>
                <a:ext cx="1147542" cy="153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7500" y="1114354"/>
                <a:ext cx="306578" cy="369697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778329" y="1040368"/>
              <a:ext cx="8009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Submetida a tensões em suas extremidades, iguais em módulo, opostas em direção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0951" y="2831068"/>
            <a:ext cx="846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Fica claro que este trecho de corda de massa </a:t>
            </a:r>
            <a:r>
              <a:rPr kumimoji="0" lang="pt-BR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comprimento </a:t>
            </a:r>
            <a:r>
              <a:rPr kumimoji="0" lang="pt-BR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permanece em </a:t>
            </a:r>
            <a:r>
              <a:rPr kumimoji="0" lang="pt-BR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repouso.</a:t>
            </a: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45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9185" y="3079263"/>
            <a:ext cx="8826500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Reordenando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termos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teremos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equação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velocidade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2285" y="4380088"/>
            <a:ext cx="1200150" cy="946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185" y="5428969"/>
            <a:ext cx="8578482" cy="1015663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Conclusão: uma corda sustenta uma perturbação propagante (onda) com uma velocidade (v) que depende apenas da densidade linear da corda e da tensão da mesma!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8673" y="3196886"/>
            <a:ext cx="3865040" cy="74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7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27357" y="5752068"/>
            <a:ext cx="627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é o deslocamento transverso sofrido pelo trecho de corda em </a:t>
            </a:r>
            <a:r>
              <a:rPr kumimoji="0" lang="pt-B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endParaRPr kumimoji="0" lang="pt-B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235" y="5332968"/>
            <a:ext cx="406400" cy="2286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1027357" y="2038663"/>
            <a:ext cx="1147542" cy="221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27357" y="187476"/>
            <a:ext cx="5728953" cy="2679125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-1543676" y="1498600"/>
            <a:ext cx="6737976" cy="1242763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38" name="Group 37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33" name="Straight Connector 32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sp>
        <p:nvSpPr>
          <p:cNvPr id="41" name="TextBox 40"/>
          <p:cNvSpPr txBox="1"/>
          <p:nvPr/>
        </p:nvSpPr>
        <p:spPr>
          <a:xfrm>
            <a:off x="165100" y="6273800"/>
            <a:ext cx="882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tensão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sempre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tangente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vamos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primeira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aproximação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33401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Tomaremos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detalhe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equação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movimento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pequeno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considerando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tensão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extremos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1800" y="4356100"/>
            <a:ext cx="843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horizontal,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tensão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permanece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inalterada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deslocamento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horizontal!</a:t>
            </a:r>
          </a:p>
        </p:txBody>
      </p:sp>
    </p:spTree>
    <p:extLst>
      <p:ext uri="{BB962C8B-B14F-4D97-AF65-F5344CB8AC3E}">
        <p14:creationId xmlns:p14="http://schemas.microsoft.com/office/powerpoint/2010/main" val="355948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07836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44" y="40304"/>
            <a:ext cx="3096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Propagação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 de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Energia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318" y="477243"/>
            <a:ext cx="6047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Trabalho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realizado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no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extremo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corda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unidade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de tempo:</a:t>
            </a:r>
          </a:p>
        </p:txBody>
      </p:sp>
      <p:sp>
        <p:nvSpPr>
          <p:cNvPr id="4" name="Freeform 3"/>
          <p:cNvSpPr/>
          <p:nvPr/>
        </p:nvSpPr>
        <p:spPr bwMode="auto">
          <a:xfrm flipV="1">
            <a:off x="-1855788" y="727085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376362" y="914561"/>
            <a:ext cx="8459936" cy="2679125"/>
            <a:chOff x="2700338" y="1464942"/>
            <a:chExt cx="3520747" cy="11004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800" y="914562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1027357" y="2765748"/>
            <a:ext cx="1147542" cy="221937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854" y="897544"/>
            <a:ext cx="2008690" cy="396452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21049" y="3635311"/>
            <a:ext cx="5960437" cy="632792"/>
            <a:chOff x="321049" y="3635311"/>
            <a:chExt cx="5960437" cy="632792"/>
          </a:xfrm>
        </p:grpSpPr>
        <p:sp>
          <p:nvSpPr>
            <p:cNvPr id="23" name="TextBox 22"/>
            <p:cNvSpPr txBox="1"/>
            <p:nvPr/>
          </p:nvSpPr>
          <p:spPr>
            <a:xfrm>
              <a:off x="321049" y="3773885"/>
              <a:ext cx="4267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Velocidade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: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apenas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componente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transversal: 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88563" y="3635311"/>
              <a:ext cx="1692923" cy="63279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138899" y="4517628"/>
            <a:ext cx="4487128" cy="654573"/>
            <a:chOff x="1138899" y="4517628"/>
            <a:chExt cx="4487128" cy="65457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56731" y="4517628"/>
              <a:ext cx="2669296" cy="65457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138899" y="4676355"/>
              <a:ext cx="966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Portanto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1080" y="5862088"/>
            <a:ext cx="8907590" cy="661163"/>
            <a:chOff x="351080" y="5862088"/>
            <a:chExt cx="8907590" cy="66116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1080" y="5862088"/>
              <a:ext cx="3889697" cy="66116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4446085" y="5977825"/>
              <a:ext cx="4812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onde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o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sinal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pode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ser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deduzido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a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partir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do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gráfico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0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34925" y="44450"/>
            <a:ext cx="901029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Pensando no pulso se propagando, temos uma quantidade finita de energia, colocada na corda em um certo intervalo de tempo.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9985199" y="663180"/>
            <a:ext cx="19767375" cy="1865312"/>
            <a:chOff x="-9985199" y="663180"/>
            <a:chExt cx="19767375" cy="1865312"/>
          </a:xfrm>
        </p:grpSpPr>
        <p:pic>
          <p:nvPicPr>
            <p:cNvPr id="3277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817" y="663180"/>
              <a:ext cx="168275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21"/>
            <p:cNvSpPr/>
            <p:nvPr/>
          </p:nvSpPr>
          <p:spPr bwMode="auto">
            <a:xfrm flipV="1">
              <a:off x="-9985199" y="1104505"/>
              <a:ext cx="19767375" cy="1079500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1445566"/>
                <a:gd name="connsiteY0" fmla="*/ 27833 h 800507"/>
                <a:gd name="connsiteX1" fmla="*/ 17784562 w 31445566"/>
                <a:gd name="connsiteY1" fmla="*/ 0 h 800507"/>
                <a:gd name="connsiteX2" fmla="*/ 19386371 w 31445566"/>
                <a:gd name="connsiteY2" fmla="*/ 800503 h 800507"/>
                <a:gd name="connsiteX3" fmla="*/ 20424278 w 31445566"/>
                <a:gd name="connsiteY3" fmla="*/ 12562 h 800507"/>
                <a:gd name="connsiteX4" fmla="*/ 31445566 w 31445566"/>
                <a:gd name="connsiteY4" fmla="*/ 16809 h 800507"/>
                <a:gd name="connsiteX0" fmla="*/ 0 w 33862900"/>
                <a:gd name="connsiteY0" fmla="*/ 27833 h 800507"/>
                <a:gd name="connsiteX1" fmla="*/ 17784562 w 33862900"/>
                <a:gd name="connsiteY1" fmla="*/ 0 h 800507"/>
                <a:gd name="connsiteX2" fmla="*/ 19386371 w 33862900"/>
                <a:gd name="connsiteY2" fmla="*/ 800503 h 800507"/>
                <a:gd name="connsiteX3" fmla="*/ 20424278 w 33862900"/>
                <a:gd name="connsiteY3" fmla="*/ 12562 h 800507"/>
                <a:gd name="connsiteX4" fmla="*/ 33862900 w 33862900"/>
                <a:gd name="connsiteY4" fmla="*/ 6345 h 80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62900" h="800507">
                  <a:moveTo>
                    <a:pt x="0" y="27833"/>
                  </a:moveTo>
                  <a:lnTo>
                    <a:pt x="17784562" y="0"/>
                  </a:lnTo>
                  <a:cubicBezTo>
                    <a:pt x="18760258" y="21"/>
                    <a:pt x="18946418" y="798409"/>
                    <a:pt x="19386371" y="800503"/>
                  </a:cubicBezTo>
                  <a:cubicBezTo>
                    <a:pt x="19826324" y="802597"/>
                    <a:pt x="19538468" y="13462"/>
                    <a:pt x="20424278" y="12562"/>
                  </a:cubicBezTo>
                  <a:lnTo>
                    <a:pt x="33862900" y="6345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9227" y="663180"/>
              <a:ext cx="3416300" cy="1865312"/>
              <a:chOff x="19227" y="1018780"/>
              <a:chExt cx="3416300" cy="1865312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1305102" y="101878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2774" name="Group 31"/>
              <p:cNvGrpSpPr>
                <a:grpSpLocks/>
              </p:cNvGrpSpPr>
              <p:nvPr/>
            </p:nvGrpSpPr>
            <p:grpSpPr bwMode="auto">
              <a:xfrm>
                <a:off x="19227" y="2530080"/>
                <a:ext cx="3416300" cy="354012"/>
                <a:chOff x="827584" y="2996952"/>
                <a:chExt cx="3416509" cy="354582"/>
              </a:xfrm>
            </p:grpSpPr>
            <p:cxnSp>
              <p:nvCxnSpPr>
                <p:cNvPr id="29" name="Straight Arrow Connector 28"/>
                <p:cNvCxnSpPr/>
                <p:nvPr/>
              </p:nvCxnSpPr>
              <p:spPr bwMode="auto">
                <a:xfrm>
                  <a:off x="827584" y="2996952"/>
                  <a:ext cx="3384757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32789" name="Picture 3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7944" y="3193927"/>
                  <a:ext cx="176149" cy="1576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7" name="Group 6"/>
          <p:cNvGrpSpPr/>
          <p:nvPr/>
        </p:nvGrpSpPr>
        <p:grpSpPr>
          <a:xfrm>
            <a:off x="-9985199" y="2469547"/>
            <a:ext cx="19767375" cy="2026772"/>
            <a:chOff x="-9985199" y="2469547"/>
            <a:chExt cx="19767375" cy="2026772"/>
          </a:xfrm>
        </p:grpSpPr>
        <p:sp>
          <p:nvSpPr>
            <p:cNvPr id="37" name="Freeform 36"/>
            <p:cNvSpPr/>
            <p:nvPr/>
          </p:nvSpPr>
          <p:spPr bwMode="auto">
            <a:xfrm flipV="1">
              <a:off x="-9985199" y="3419834"/>
              <a:ext cx="19767375" cy="1076485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1445566"/>
                <a:gd name="connsiteY0" fmla="*/ 27833 h 800507"/>
                <a:gd name="connsiteX1" fmla="*/ 17784562 w 31445566"/>
                <a:gd name="connsiteY1" fmla="*/ 0 h 800507"/>
                <a:gd name="connsiteX2" fmla="*/ 19386371 w 31445566"/>
                <a:gd name="connsiteY2" fmla="*/ 800503 h 800507"/>
                <a:gd name="connsiteX3" fmla="*/ 20424278 w 31445566"/>
                <a:gd name="connsiteY3" fmla="*/ 12562 h 800507"/>
                <a:gd name="connsiteX4" fmla="*/ 31445566 w 31445566"/>
                <a:gd name="connsiteY4" fmla="*/ 16809 h 800507"/>
                <a:gd name="connsiteX0" fmla="*/ 0 w 33862900"/>
                <a:gd name="connsiteY0" fmla="*/ 27833 h 800507"/>
                <a:gd name="connsiteX1" fmla="*/ 17784562 w 33862900"/>
                <a:gd name="connsiteY1" fmla="*/ 0 h 800507"/>
                <a:gd name="connsiteX2" fmla="*/ 19386371 w 33862900"/>
                <a:gd name="connsiteY2" fmla="*/ 800503 h 800507"/>
                <a:gd name="connsiteX3" fmla="*/ 20424278 w 33862900"/>
                <a:gd name="connsiteY3" fmla="*/ 12562 h 800507"/>
                <a:gd name="connsiteX4" fmla="*/ 33862900 w 33862900"/>
                <a:gd name="connsiteY4" fmla="*/ 6345 h 800507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9386371 w 33862900"/>
                <a:gd name="connsiteY2" fmla="*/ 800503 h 811010"/>
                <a:gd name="connsiteX3" fmla="*/ 19716065 w 33862900"/>
                <a:gd name="connsiteY3" fmla="*/ 428844 h 811010"/>
                <a:gd name="connsiteX4" fmla="*/ 20424278 w 33862900"/>
                <a:gd name="connsiteY4" fmla="*/ 12562 h 811010"/>
                <a:gd name="connsiteX5" fmla="*/ 33862900 w 33862900"/>
                <a:gd name="connsiteY5" fmla="*/ 6345 h 811010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8821652 w 33862900"/>
                <a:gd name="connsiteY2" fmla="*/ 428844 h 811010"/>
                <a:gd name="connsiteX3" fmla="*/ 19386371 w 33862900"/>
                <a:gd name="connsiteY3" fmla="*/ 800503 h 811010"/>
                <a:gd name="connsiteX4" fmla="*/ 19716065 w 33862900"/>
                <a:gd name="connsiteY4" fmla="*/ 428844 h 811010"/>
                <a:gd name="connsiteX5" fmla="*/ 20424278 w 33862900"/>
                <a:gd name="connsiteY5" fmla="*/ 12562 h 811010"/>
                <a:gd name="connsiteX6" fmla="*/ 33862900 w 33862900"/>
                <a:gd name="connsiteY6" fmla="*/ 6345 h 811010"/>
                <a:gd name="connsiteX0" fmla="*/ 0 w 33862900"/>
                <a:gd name="connsiteY0" fmla="*/ 43533 h 466255"/>
                <a:gd name="connsiteX1" fmla="*/ 17784562 w 33862900"/>
                <a:gd name="connsiteY1" fmla="*/ 15700 h 466255"/>
                <a:gd name="connsiteX2" fmla="*/ 18821652 w 33862900"/>
                <a:gd name="connsiteY2" fmla="*/ 444544 h 466255"/>
                <a:gd name="connsiteX3" fmla="*/ 19362200 w 33862900"/>
                <a:gd name="connsiteY3" fmla="*/ 0 h 466255"/>
                <a:gd name="connsiteX4" fmla="*/ 19716065 w 33862900"/>
                <a:gd name="connsiteY4" fmla="*/ 444544 h 466255"/>
                <a:gd name="connsiteX5" fmla="*/ 20424278 w 33862900"/>
                <a:gd name="connsiteY5" fmla="*/ 28262 h 466255"/>
                <a:gd name="connsiteX6" fmla="*/ 33862900 w 33862900"/>
                <a:gd name="connsiteY6" fmla="*/ 22045 h 466255"/>
                <a:gd name="connsiteX0" fmla="*/ 0 w 33862900"/>
                <a:gd name="connsiteY0" fmla="*/ 414679 h 839732"/>
                <a:gd name="connsiteX1" fmla="*/ 17784562 w 33862900"/>
                <a:gd name="connsiteY1" fmla="*/ 386846 h 839732"/>
                <a:gd name="connsiteX2" fmla="*/ 18773306 w 33862900"/>
                <a:gd name="connsiteY2" fmla="*/ 20415 h 839732"/>
                <a:gd name="connsiteX3" fmla="*/ 19362200 w 33862900"/>
                <a:gd name="connsiteY3" fmla="*/ 371146 h 839732"/>
                <a:gd name="connsiteX4" fmla="*/ 19716065 w 33862900"/>
                <a:gd name="connsiteY4" fmla="*/ 815690 h 839732"/>
                <a:gd name="connsiteX5" fmla="*/ 20424278 w 33862900"/>
                <a:gd name="connsiteY5" fmla="*/ 399408 h 839732"/>
                <a:gd name="connsiteX6" fmla="*/ 33862900 w 33862900"/>
                <a:gd name="connsiteY6" fmla="*/ 393191 h 839732"/>
                <a:gd name="connsiteX0" fmla="*/ 0 w 33862900"/>
                <a:gd name="connsiteY0" fmla="*/ 423112 h 848165"/>
                <a:gd name="connsiteX1" fmla="*/ 17784562 w 33862900"/>
                <a:gd name="connsiteY1" fmla="*/ 395279 h 848165"/>
                <a:gd name="connsiteX2" fmla="*/ 18773306 w 33862900"/>
                <a:gd name="connsiteY2" fmla="*/ 28848 h 848165"/>
                <a:gd name="connsiteX3" fmla="*/ 19362200 w 33862900"/>
                <a:gd name="connsiteY3" fmla="*/ 379579 h 848165"/>
                <a:gd name="connsiteX4" fmla="*/ 19716065 w 33862900"/>
                <a:gd name="connsiteY4" fmla="*/ 824123 h 848165"/>
                <a:gd name="connsiteX5" fmla="*/ 20424278 w 33862900"/>
                <a:gd name="connsiteY5" fmla="*/ 407841 h 848165"/>
                <a:gd name="connsiteX6" fmla="*/ 33862900 w 33862900"/>
                <a:gd name="connsiteY6" fmla="*/ 401624 h 848165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40370 h 865423"/>
                <a:gd name="connsiteX1" fmla="*/ 17784562 w 33862900"/>
                <a:gd name="connsiteY1" fmla="*/ 412537 h 865423"/>
                <a:gd name="connsiteX2" fmla="*/ 18773306 w 33862900"/>
                <a:gd name="connsiteY2" fmla="*/ 46106 h 865423"/>
                <a:gd name="connsiteX3" fmla="*/ 19362200 w 33862900"/>
                <a:gd name="connsiteY3" fmla="*/ 396837 h 865423"/>
                <a:gd name="connsiteX4" fmla="*/ 19716065 w 33862900"/>
                <a:gd name="connsiteY4" fmla="*/ 841381 h 865423"/>
                <a:gd name="connsiteX5" fmla="*/ 20424278 w 33862900"/>
                <a:gd name="connsiteY5" fmla="*/ 425099 h 865423"/>
                <a:gd name="connsiteX6" fmla="*/ 33862900 w 33862900"/>
                <a:gd name="connsiteY6" fmla="*/ 418882 h 865423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957797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4197 h 829879"/>
                <a:gd name="connsiteX1" fmla="*/ 17784562 w 33862900"/>
                <a:gd name="connsiteY1" fmla="*/ 396364 h 829879"/>
                <a:gd name="connsiteX2" fmla="*/ 18773306 w 33862900"/>
                <a:gd name="connsiteY2" fmla="*/ 29933 h 829879"/>
                <a:gd name="connsiteX3" fmla="*/ 19362200 w 33862900"/>
                <a:gd name="connsiteY3" fmla="*/ 380664 h 829879"/>
                <a:gd name="connsiteX4" fmla="*/ 19957797 w 33862900"/>
                <a:gd name="connsiteY4" fmla="*/ 825208 h 829879"/>
                <a:gd name="connsiteX5" fmla="*/ 20424278 w 33862900"/>
                <a:gd name="connsiteY5" fmla="*/ 408926 h 829879"/>
                <a:gd name="connsiteX6" fmla="*/ 33862900 w 33862900"/>
                <a:gd name="connsiteY6" fmla="*/ 402709 h 829879"/>
                <a:gd name="connsiteX0" fmla="*/ 0 w 33862900"/>
                <a:gd name="connsiteY0" fmla="*/ 422140 h 817095"/>
                <a:gd name="connsiteX1" fmla="*/ 17784562 w 33862900"/>
                <a:gd name="connsiteY1" fmla="*/ 394307 h 817095"/>
                <a:gd name="connsiteX2" fmla="*/ 18773306 w 33862900"/>
                <a:gd name="connsiteY2" fmla="*/ 27876 h 817095"/>
                <a:gd name="connsiteX3" fmla="*/ 19362200 w 33862900"/>
                <a:gd name="connsiteY3" fmla="*/ 378607 h 817095"/>
                <a:gd name="connsiteX4" fmla="*/ 19836929 w 33862900"/>
                <a:gd name="connsiteY4" fmla="*/ 812687 h 817095"/>
                <a:gd name="connsiteX5" fmla="*/ 20424278 w 33862900"/>
                <a:gd name="connsiteY5" fmla="*/ 406869 h 817095"/>
                <a:gd name="connsiteX6" fmla="*/ 33862900 w 33862900"/>
                <a:gd name="connsiteY6" fmla="*/ 400652 h 817095"/>
                <a:gd name="connsiteX0" fmla="*/ 0 w 33862900"/>
                <a:gd name="connsiteY0" fmla="*/ 423674 h 818925"/>
                <a:gd name="connsiteX1" fmla="*/ 17784562 w 33862900"/>
                <a:gd name="connsiteY1" fmla="*/ 395841 h 818925"/>
                <a:gd name="connsiteX2" fmla="*/ 18773306 w 33862900"/>
                <a:gd name="connsiteY2" fmla="*/ 29410 h 818925"/>
                <a:gd name="connsiteX3" fmla="*/ 19362200 w 33862900"/>
                <a:gd name="connsiteY3" fmla="*/ 380141 h 818925"/>
                <a:gd name="connsiteX4" fmla="*/ 19836929 w 33862900"/>
                <a:gd name="connsiteY4" fmla="*/ 814221 h 818925"/>
                <a:gd name="connsiteX5" fmla="*/ 20424278 w 33862900"/>
                <a:gd name="connsiteY5" fmla="*/ 408403 h 818925"/>
                <a:gd name="connsiteX6" fmla="*/ 33862900 w 33862900"/>
                <a:gd name="connsiteY6" fmla="*/ 402186 h 818925"/>
                <a:gd name="connsiteX0" fmla="*/ 0 w 33862900"/>
                <a:gd name="connsiteY0" fmla="*/ 403021 h 798272"/>
                <a:gd name="connsiteX1" fmla="*/ 17784562 w 33862900"/>
                <a:gd name="connsiteY1" fmla="*/ 375188 h 798272"/>
                <a:gd name="connsiteX2" fmla="*/ 18773306 w 33862900"/>
                <a:gd name="connsiteY2" fmla="*/ 8757 h 798272"/>
                <a:gd name="connsiteX3" fmla="*/ 19362200 w 33862900"/>
                <a:gd name="connsiteY3" fmla="*/ 359488 h 798272"/>
                <a:gd name="connsiteX4" fmla="*/ 19836929 w 33862900"/>
                <a:gd name="connsiteY4" fmla="*/ 793568 h 798272"/>
                <a:gd name="connsiteX5" fmla="*/ 20424278 w 33862900"/>
                <a:gd name="connsiteY5" fmla="*/ 387750 h 798272"/>
                <a:gd name="connsiteX6" fmla="*/ 33862900 w 33862900"/>
                <a:gd name="connsiteY6" fmla="*/ 381533 h 79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0" h="798272">
                  <a:moveTo>
                    <a:pt x="0" y="403021"/>
                  </a:moveTo>
                  <a:lnTo>
                    <a:pt x="17784562" y="375188"/>
                  </a:lnTo>
                  <a:cubicBezTo>
                    <a:pt x="18641155" y="309477"/>
                    <a:pt x="18317788" y="67879"/>
                    <a:pt x="18773306" y="8757"/>
                  </a:cubicBezTo>
                  <a:cubicBezTo>
                    <a:pt x="19228824" y="-50365"/>
                    <a:pt x="19271954" y="203572"/>
                    <a:pt x="19362200" y="359488"/>
                  </a:cubicBezTo>
                  <a:cubicBezTo>
                    <a:pt x="19452446" y="515404"/>
                    <a:pt x="19543079" y="841178"/>
                    <a:pt x="19836929" y="793568"/>
                  </a:cubicBezTo>
                  <a:cubicBezTo>
                    <a:pt x="20130779" y="745958"/>
                    <a:pt x="20097033" y="437237"/>
                    <a:pt x="20424278" y="387750"/>
                  </a:cubicBezTo>
                  <a:lnTo>
                    <a:pt x="33862900" y="381533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9227" y="2469547"/>
              <a:ext cx="3416300" cy="1865312"/>
              <a:chOff x="19227" y="1018780"/>
              <a:chExt cx="3416300" cy="1865312"/>
            </a:xfrm>
          </p:grpSpPr>
          <p:cxnSp>
            <p:nvCxnSpPr>
              <p:cNvPr id="39" name="Straight Arrow Connector 38"/>
              <p:cNvCxnSpPr/>
              <p:nvPr/>
            </p:nvCxnSpPr>
            <p:spPr bwMode="auto">
              <a:xfrm flipV="1">
                <a:off x="1305102" y="101878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1" name="Group 31"/>
              <p:cNvGrpSpPr>
                <a:grpSpLocks/>
              </p:cNvGrpSpPr>
              <p:nvPr/>
            </p:nvGrpSpPr>
            <p:grpSpPr bwMode="auto">
              <a:xfrm>
                <a:off x="19227" y="2530080"/>
                <a:ext cx="3416300" cy="354012"/>
                <a:chOff x="827584" y="2996952"/>
                <a:chExt cx="3416509" cy="354582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 bwMode="auto">
                <a:xfrm>
                  <a:off x="827584" y="2996952"/>
                  <a:ext cx="3384757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46" name="Picture 3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7944" y="3193927"/>
                  <a:ext cx="176149" cy="1576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374" y="2528492"/>
              <a:ext cx="1249010" cy="51706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</p:pic>
      </p:grpSp>
      <p:grpSp>
        <p:nvGrpSpPr>
          <p:cNvPr id="9" name="Group 8"/>
          <p:cNvGrpSpPr/>
          <p:nvPr/>
        </p:nvGrpSpPr>
        <p:grpSpPr>
          <a:xfrm>
            <a:off x="-9985199" y="4501547"/>
            <a:ext cx="19767375" cy="1865312"/>
            <a:chOff x="-9985199" y="4501547"/>
            <a:chExt cx="19767375" cy="1865312"/>
          </a:xfrm>
        </p:grpSpPr>
        <p:sp>
          <p:nvSpPr>
            <p:cNvPr id="48" name="Freeform 47"/>
            <p:cNvSpPr/>
            <p:nvPr/>
          </p:nvSpPr>
          <p:spPr bwMode="auto">
            <a:xfrm flipV="1">
              <a:off x="-9985199" y="5453699"/>
              <a:ext cx="19767375" cy="589852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1445566"/>
                <a:gd name="connsiteY0" fmla="*/ 27833 h 800507"/>
                <a:gd name="connsiteX1" fmla="*/ 17784562 w 31445566"/>
                <a:gd name="connsiteY1" fmla="*/ 0 h 800507"/>
                <a:gd name="connsiteX2" fmla="*/ 19386371 w 31445566"/>
                <a:gd name="connsiteY2" fmla="*/ 800503 h 800507"/>
                <a:gd name="connsiteX3" fmla="*/ 20424278 w 31445566"/>
                <a:gd name="connsiteY3" fmla="*/ 12562 h 800507"/>
                <a:gd name="connsiteX4" fmla="*/ 31445566 w 31445566"/>
                <a:gd name="connsiteY4" fmla="*/ 16809 h 800507"/>
                <a:gd name="connsiteX0" fmla="*/ 0 w 33862900"/>
                <a:gd name="connsiteY0" fmla="*/ 27833 h 800507"/>
                <a:gd name="connsiteX1" fmla="*/ 17784562 w 33862900"/>
                <a:gd name="connsiteY1" fmla="*/ 0 h 800507"/>
                <a:gd name="connsiteX2" fmla="*/ 19386371 w 33862900"/>
                <a:gd name="connsiteY2" fmla="*/ 800503 h 800507"/>
                <a:gd name="connsiteX3" fmla="*/ 20424278 w 33862900"/>
                <a:gd name="connsiteY3" fmla="*/ 12562 h 800507"/>
                <a:gd name="connsiteX4" fmla="*/ 33862900 w 33862900"/>
                <a:gd name="connsiteY4" fmla="*/ 6345 h 800507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9386371 w 33862900"/>
                <a:gd name="connsiteY2" fmla="*/ 800503 h 811010"/>
                <a:gd name="connsiteX3" fmla="*/ 19716065 w 33862900"/>
                <a:gd name="connsiteY3" fmla="*/ 428844 h 811010"/>
                <a:gd name="connsiteX4" fmla="*/ 20424278 w 33862900"/>
                <a:gd name="connsiteY4" fmla="*/ 12562 h 811010"/>
                <a:gd name="connsiteX5" fmla="*/ 33862900 w 33862900"/>
                <a:gd name="connsiteY5" fmla="*/ 6345 h 811010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8821652 w 33862900"/>
                <a:gd name="connsiteY2" fmla="*/ 428844 h 811010"/>
                <a:gd name="connsiteX3" fmla="*/ 19386371 w 33862900"/>
                <a:gd name="connsiteY3" fmla="*/ 800503 h 811010"/>
                <a:gd name="connsiteX4" fmla="*/ 19716065 w 33862900"/>
                <a:gd name="connsiteY4" fmla="*/ 428844 h 811010"/>
                <a:gd name="connsiteX5" fmla="*/ 20424278 w 33862900"/>
                <a:gd name="connsiteY5" fmla="*/ 12562 h 811010"/>
                <a:gd name="connsiteX6" fmla="*/ 33862900 w 33862900"/>
                <a:gd name="connsiteY6" fmla="*/ 6345 h 811010"/>
                <a:gd name="connsiteX0" fmla="*/ 0 w 33862900"/>
                <a:gd name="connsiteY0" fmla="*/ 43533 h 466255"/>
                <a:gd name="connsiteX1" fmla="*/ 17784562 w 33862900"/>
                <a:gd name="connsiteY1" fmla="*/ 15700 h 466255"/>
                <a:gd name="connsiteX2" fmla="*/ 18821652 w 33862900"/>
                <a:gd name="connsiteY2" fmla="*/ 444544 h 466255"/>
                <a:gd name="connsiteX3" fmla="*/ 19362200 w 33862900"/>
                <a:gd name="connsiteY3" fmla="*/ 0 h 466255"/>
                <a:gd name="connsiteX4" fmla="*/ 19716065 w 33862900"/>
                <a:gd name="connsiteY4" fmla="*/ 444544 h 466255"/>
                <a:gd name="connsiteX5" fmla="*/ 20424278 w 33862900"/>
                <a:gd name="connsiteY5" fmla="*/ 28262 h 466255"/>
                <a:gd name="connsiteX6" fmla="*/ 33862900 w 33862900"/>
                <a:gd name="connsiteY6" fmla="*/ 22045 h 466255"/>
                <a:gd name="connsiteX0" fmla="*/ 0 w 33862900"/>
                <a:gd name="connsiteY0" fmla="*/ 414679 h 839732"/>
                <a:gd name="connsiteX1" fmla="*/ 17784562 w 33862900"/>
                <a:gd name="connsiteY1" fmla="*/ 386846 h 839732"/>
                <a:gd name="connsiteX2" fmla="*/ 18773306 w 33862900"/>
                <a:gd name="connsiteY2" fmla="*/ 20415 h 839732"/>
                <a:gd name="connsiteX3" fmla="*/ 19362200 w 33862900"/>
                <a:gd name="connsiteY3" fmla="*/ 371146 h 839732"/>
                <a:gd name="connsiteX4" fmla="*/ 19716065 w 33862900"/>
                <a:gd name="connsiteY4" fmla="*/ 815690 h 839732"/>
                <a:gd name="connsiteX5" fmla="*/ 20424278 w 33862900"/>
                <a:gd name="connsiteY5" fmla="*/ 399408 h 839732"/>
                <a:gd name="connsiteX6" fmla="*/ 33862900 w 33862900"/>
                <a:gd name="connsiteY6" fmla="*/ 393191 h 839732"/>
                <a:gd name="connsiteX0" fmla="*/ 0 w 33862900"/>
                <a:gd name="connsiteY0" fmla="*/ 423112 h 848165"/>
                <a:gd name="connsiteX1" fmla="*/ 17784562 w 33862900"/>
                <a:gd name="connsiteY1" fmla="*/ 395279 h 848165"/>
                <a:gd name="connsiteX2" fmla="*/ 18773306 w 33862900"/>
                <a:gd name="connsiteY2" fmla="*/ 28848 h 848165"/>
                <a:gd name="connsiteX3" fmla="*/ 19362200 w 33862900"/>
                <a:gd name="connsiteY3" fmla="*/ 379579 h 848165"/>
                <a:gd name="connsiteX4" fmla="*/ 19716065 w 33862900"/>
                <a:gd name="connsiteY4" fmla="*/ 824123 h 848165"/>
                <a:gd name="connsiteX5" fmla="*/ 20424278 w 33862900"/>
                <a:gd name="connsiteY5" fmla="*/ 407841 h 848165"/>
                <a:gd name="connsiteX6" fmla="*/ 33862900 w 33862900"/>
                <a:gd name="connsiteY6" fmla="*/ 401624 h 848165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40370 h 865423"/>
                <a:gd name="connsiteX1" fmla="*/ 17784562 w 33862900"/>
                <a:gd name="connsiteY1" fmla="*/ 412537 h 865423"/>
                <a:gd name="connsiteX2" fmla="*/ 18773306 w 33862900"/>
                <a:gd name="connsiteY2" fmla="*/ 46106 h 865423"/>
                <a:gd name="connsiteX3" fmla="*/ 19362200 w 33862900"/>
                <a:gd name="connsiteY3" fmla="*/ 396837 h 865423"/>
                <a:gd name="connsiteX4" fmla="*/ 19716065 w 33862900"/>
                <a:gd name="connsiteY4" fmla="*/ 841381 h 865423"/>
                <a:gd name="connsiteX5" fmla="*/ 20424278 w 33862900"/>
                <a:gd name="connsiteY5" fmla="*/ 425099 h 865423"/>
                <a:gd name="connsiteX6" fmla="*/ 33862900 w 33862900"/>
                <a:gd name="connsiteY6" fmla="*/ 418882 h 865423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957797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4197 h 829879"/>
                <a:gd name="connsiteX1" fmla="*/ 17784562 w 33862900"/>
                <a:gd name="connsiteY1" fmla="*/ 396364 h 829879"/>
                <a:gd name="connsiteX2" fmla="*/ 18773306 w 33862900"/>
                <a:gd name="connsiteY2" fmla="*/ 29933 h 829879"/>
                <a:gd name="connsiteX3" fmla="*/ 19362200 w 33862900"/>
                <a:gd name="connsiteY3" fmla="*/ 380664 h 829879"/>
                <a:gd name="connsiteX4" fmla="*/ 19957797 w 33862900"/>
                <a:gd name="connsiteY4" fmla="*/ 825208 h 829879"/>
                <a:gd name="connsiteX5" fmla="*/ 20424278 w 33862900"/>
                <a:gd name="connsiteY5" fmla="*/ 408926 h 829879"/>
                <a:gd name="connsiteX6" fmla="*/ 33862900 w 33862900"/>
                <a:gd name="connsiteY6" fmla="*/ 402709 h 829879"/>
                <a:gd name="connsiteX0" fmla="*/ 0 w 33862900"/>
                <a:gd name="connsiteY0" fmla="*/ 422140 h 817095"/>
                <a:gd name="connsiteX1" fmla="*/ 17784562 w 33862900"/>
                <a:gd name="connsiteY1" fmla="*/ 394307 h 817095"/>
                <a:gd name="connsiteX2" fmla="*/ 18773306 w 33862900"/>
                <a:gd name="connsiteY2" fmla="*/ 27876 h 817095"/>
                <a:gd name="connsiteX3" fmla="*/ 19362200 w 33862900"/>
                <a:gd name="connsiteY3" fmla="*/ 378607 h 817095"/>
                <a:gd name="connsiteX4" fmla="*/ 19836929 w 33862900"/>
                <a:gd name="connsiteY4" fmla="*/ 812687 h 817095"/>
                <a:gd name="connsiteX5" fmla="*/ 20424278 w 33862900"/>
                <a:gd name="connsiteY5" fmla="*/ 406869 h 817095"/>
                <a:gd name="connsiteX6" fmla="*/ 33862900 w 33862900"/>
                <a:gd name="connsiteY6" fmla="*/ 400652 h 817095"/>
                <a:gd name="connsiteX0" fmla="*/ 0 w 33862900"/>
                <a:gd name="connsiteY0" fmla="*/ 423674 h 818925"/>
                <a:gd name="connsiteX1" fmla="*/ 17784562 w 33862900"/>
                <a:gd name="connsiteY1" fmla="*/ 395841 h 818925"/>
                <a:gd name="connsiteX2" fmla="*/ 18773306 w 33862900"/>
                <a:gd name="connsiteY2" fmla="*/ 29410 h 818925"/>
                <a:gd name="connsiteX3" fmla="*/ 19362200 w 33862900"/>
                <a:gd name="connsiteY3" fmla="*/ 380141 h 818925"/>
                <a:gd name="connsiteX4" fmla="*/ 19836929 w 33862900"/>
                <a:gd name="connsiteY4" fmla="*/ 814221 h 818925"/>
                <a:gd name="connsiteX5" fmla="*/ 20424278 w 33862900"/>
                <a:gd name="connsiteY5" fmla="*/ 408403 h 818925"/>
                <a:gd name="connsiteX6" fmla="*/ 33862900 w 33862900"/>
                <a:gd name="connsiteY6" fmla="*/ 402186 h 818925"/>
                <a:gd name="connsiteX0" fmla="*/ 0 w 33862900"/>
                <a:gd name="connsiteY0" fmla="*/ 403021 h 798272"/>
                <a:gd name="connsiteX1" fmla="*/ 17784562 w 33862900"/>
                <a:gd name="connsiteY1" fmla="*/ 375188 h 798272"/>
                <a:gd name="connsiteX2" fmla="*/ 18773306 w 33862900"/>
                <a:gd name="connsiteY2" fmla="*/ 8757 h 798272"/>
                <a:gd name="connsiteX3" fmla="*/ 19362200 w 33862900"/>
                <a:gd name="connsiteY3" fmla="*/ 359488 h 798272"/>
                <a:gd name="connsiteX4" fmla="*/ 19836929 w 33862900"/>
                <a:gd name="connsiteY4" fmla="*/ 793568 h 798272"/>
                <a:gd name="connsiteX5" fmla="*/ 20424278 w 33862900"/>
                <a:gd name="connsiteY5" fmla="*/ 387750 h 798272"/>
                <a:gd name="connsiteX6" fmla="*/ 33862900 w 33862900"/>
                <a:gd name="connsiteY6" fmla="*/ 381533 h 798272"/>
                <a:gd name="connsiteX0" fmla="*/ 0 w 33862900"/>
                <a:gd name="connsiteY0" fmla="*/ 43540 h 437408"/>
                <a:gd name="connsiteX1" fmla="*/ 17784562 w 33862900"/>
                <a:gd name="connsiteY1" fmla="*/ 15707 h 437408"/>
                <a:gd name="connsiteX2" fmla="*/ 18797481 w 33862900"/>
                <a:gd name="connsiteY2" fmla="*/ 423623 h 437408"/>
                <a:gd name="connsiteX3" fmla="*/ 19362200 w 33862900"/>
                <a:gd name="connsiteY3" fmla="*/ 7 h 437408"/>
                <a:gd name="connsiteX4" fmla="*/ 19836929 w 33862900"/>
                <a:gd name="connsiteY4" fmla="*/ 434087 h 437408"/>
                <a:gd name="connsiteX5" fmla="*/ 20424278 w 33862900"/>
                <a:gd name="connsiteY5" fmla="*/ 28269 h 437408"/>
                <a:gd name="connsiteX6" fmla="*/ 33862900 w 33862900"/>
                <a:gd name="connsiteY6" fmla="*/ 22052 h 437408"/>
                <a:gd name="connsiteX0" fmla="*/ 0 w 33862900"/>
                <a:gd name="connsiteY0" fmla="*/ 43539 h 437407"/>
                <a:gd name="connsiteX1" fmla="*/ 17784562 w 33862900"/>
                <a:gd name="connsiteY1" fmla="*/ 15706 h 437407"/>
                <a:gd name="connsiteX2" fmla="*/ 18797481 w 33862900"/>
                <a:gd name="connsiteY2" fmla="*/ 423622 h 437407"/>
                <a:gd name="connsiteX3" fmla="*/ 19362200 w 33862900"/>
                <a:gd name="connsiteY3" fmla="*/ 6 h 437407"/>
                <a:gd name="connsiteX4" fmla="*/ 19836929 w 33862900"/>
                <a:gd name="connsiteY4" fmla="*/ 434086 h 437407"/>
                <a:gd name="connsiteX5" fmla="*/ 20424278 w 33862900"/>
                <a:gd name="connsiteY5" fmla="*/ 28268 h 437407"/>
                <a:gd name="connsiteX6" fmla="*/ 33862900 w 33862900"/>
                <a:gd name="connsiteY6" fmla="*/ 22051 h 437407"/>
                <a:gd name="connsiteX0" fmla="*/ 0 w 33862900"/>
                <a:gd name="connsiteY0" fmla="*/ 43539 h 437407"/>
                <a:gd name="connsiteX1" fmla="*/ 17784562 w 33862900"/>
                <a:gd name="connsiteY1" fmla="*/ 15706 h 437407"/>
                <a:gd name="connsiteX2" fmla="*/ 18797481 w 33862900"/>
                <a:gd name="connsiteY2" fmla="*/ 423622 h 437407"/>
                <a:gd name="connsiteX3" fmla="*/ 19362200 w 33862900"/>
                <a:gd name="connsiteY3" fmla="*/ 6 h 437407"/>
                <a:gd name="connsiteX4" fmla="*/ 19836929 w 33862900"/>
                <a:gd name="connsiteY4" fmla="*/ 434086 h 437407"/>
                <a:gd name="connsiteX5" fmla="*/ 20424278 w 33862900"/>
                <a:gd name="connsiteY5" fmla="*/ 28268 h 437407"/>
                <a:gd name="connsiteX6" fmla="*/ 33862900 w 33862900"/>
                <a:gd name="connsiteY6" fmla="*/ 22051 h 43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0" h="437407">
                  <a:moveTo>
                    <a:pt x="0" y="43539"/>
                  </a:moveTo>
                  <a:lnTo>
                    <a:pt x="17784562" y="15706"/>
                  </a:lnTo>
                  <a:cubicBezTo>
                    <a:pt x="18641155" y="-50005"/>
                    <a:pt x="18341964" y="419959"/>
                    <a:pt x="18797481" y="423622"/>
                  </a:cubicBezTo>
                  <a:cubicBezTo>
                    <a:pt x="19252998" y="427285"/>
                    <a:pt x="19092268" y="-1738"/>
                    <a:pt x="19362200" y="6"/>
                  </a:cubicBezTo>
                  <a:cubicBezTo>
                    <a:pt x="19632132" y="1750"/>
                    <a:pt x="19543079" y="481696"/>
                    <a:pt x="19836929" y="434086"/>
                  </a:cubicBezTo>
                  <a:cubicBezTo>
                    <a:pt x="20130779" y="386476"/>
                    <a:pt x="20097033" y="77755"/>
                    <a:pt x="20424278" y="28268"/>
                  </a:cubicBezTo>
                  <a:lnTo>
                    <a:pt x="33862900" y="22051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9227" y="4501547"/>
              <a:ext cx="3416300" cy="1865312"/>
              <a:chOff x="19227" y="1018780"/>
              <a:chExt cx="3416300" cy="1865312"/>
            </a:xfrm>
          </p:grpSpPr>
          <p:cxnSp>
            <p:nvCxnSpPr>
              <p:cNvPr id="51" name="Straight Arrow Connector 50"/>
              <p:cNvCxnSpPr/>
              <p:nvPr/>
            </p:nvCxnSpPr>
            <p:spPr bwMode="auto">
              <a:xfrm flipV="1">
                <a:off x="1305102" y="101878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52" name="Group 31"/>
              <p:cNvGrpSpPr>
                <a:grpSpLocks/>
              </p:cNvGrpSpPr>
              <p:nvPr/>
            </p:nvGrpSpPr>
            <p:grpSpPr bwMode="auto">
              <a:xfrm>
                <a:off x="19227" y="2530080"/>
                <a:ext cx="3416300" cy="354012"/>
                <a:chOff x="827584" y="2996952"/>
                <a:chExt cx="3416509" cy="354582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 bwMode="auto">
                <a:xfrm>
                  <a:off x="827584" y="2996952"/>
                  <a:ext cx="3384757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54" name="Picture 3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7944" y="3193927"/>
                  <a:ext cx="176149" cy="1576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435" y="4573375"/>
              <a:ext cx="2806422" cy="47703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65903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817" y="663180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34925" y="44450"/>
            <a:ext cx="901029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Pensando no pulso se propagando, temos uma quantidade finita de energia, colocada na corda em um certo intervalo de tempo.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227" y="663180"/>
            <a:ext cx="3416300" cy="1865312"/>
            <a:chOff x="19227" y="1018780"/>
            <a:chExt cx="3416300" cy="1865312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1305102" y="1018780"/>
              <a:ext cx="0" cy="16557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32774" name="Group 31"/>
            <p:cNvGrpSpPr>
              <a:grpSpLocks/>
            </p:cNvGrpSpPr>
            <p:nvPr/>
          </p:nvGrpSpPr>
          <p:grpSpPr bwMode="auto">
            <a:xfrm>
              <a:off x="19227" y="2530080"/>
              <a:ext cx="3416300" cy="354012"/>
              <a:chOff x="827584" y="2996952"/>
              <a:chExt cx="3416509" cy="354582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2789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19227" y="2469547"/>
            <a:ext cx="3416300" cy="1865312"/>
            <a:chOff x="19227" y="1018780"/>
            <a:chExt cx="3416300" cy="1865312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V="1">
              <a:off x="1305102" y="1018780"/>
              <a:ext cx="0" cy="16557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1" name="Group 31"/>
            <p:cNvGrpSpPr>
              <a:grpSpLocks/>
            </p:cNvGrpSpPr>
            <p:nvPr/>
          </p:nvGrpSpPr>
          <p:grpSpPr bwMode="auto">
            <a:xfrm>
              <a:off x="19227" y="2530080"/>
              <a:ext cx="3416300" cy="354012"/>
              <a:chOff x="827584" y="2996952"/>
              <a:chExt cx="3416509" cy="354582"/>
            </a:xfrm>
          </p:grpSpPr>
          <p:cxnSp>
            <p:nvCxnSpPr>
              <p:cNvPr id="44" name="Straight Arrow Connector 43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46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74" y="2528492"/>
            <a:ext cx="1249010" cy="5170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grpSp>
        <p:nvGrpSpPr>
          <p:cNvPr id="3" name="Group 2"/>
          <p:cNvGrpSpPr/>
          <p:nvPr/>
        </p:nvGrpSpPr>
        <p:grpSpPr>
          <a:xfrm>
            <a:off x="-9985199" y="1104505"/>
            <a:ext cx="19767375" cy="4939046"/>
            <a:chOff x="-9985199" y="1104505"/>
            <a:chExt cx="19767375" cy="4939046"/>
          </a:xfrm>
        </p:grpSpPr>
        <p:sp>
          <p:nvSpPr>
            <p:cNvPr id="22" name="Freeform 21"/>
            <p:cNvSpPr/>
            <p:nvPr/>
          </p:nvSpPr>
          <p:spPr bwMode="auto">
            <a:xfrm flipV="1">
              <a:off x="-9985199" y="1104505"/>
              <a:ext cx="19767375" cy="1079500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1445566"/>
                <a:gd name="connsiteY0" fmla="*/ 27833 h 800507"/>
                <a:gd name="connsiteX1" fmla="*/ 17784562 w 31445566"/>
                <a:gd name="connsiteY1" fmla="*/ 0 h 800507"/>
                <a:gd name="connsiteX2" fmla="*/ 19386371 w 31445566"/>
                <a:gd name="connsiteY2" fmla="*/ 800503 h 800507"/>
                <a:gd name="connsiteX3" fmla="*/ 20424278 w 31445566"/>
                <a:gd name="connsiteY3" fmla="*/ 12562 h 800507"/>
                <a:gd name="connsiteX4" fmla="*/ 31445566 w 31445566"/>
                <a:gd name="connsiteY4" fmla="*/ 16809 h 800507"/>
                <a:gd name="connsiteX0" fmla="*/ 0 w 33862900"/>
                <a:gd name="connsiteY0" fmla="*/ 27833 h 800507"/>
                <a:gd name="connsiteX1" fmla="*/ 17784562 w 33862900"/>
                <a:gd name="connsiteY1" fmla="*/ 0 h 800507"/>
                <a:gd name="connsiteX2" fmla="*/ 19386371 w 33862900"/>
                <a:gd name="connsiteY2" fmla="*/ 800503 h 800507"/>
                <a:gd name="connsiteX3" fmla="*/ 20424278 w 33862900"/>
                <a:gd name="connsiteY3" fmla="*/ 12562 h 800507"/>
                <a:gd name="connsiteX4" fmla="*/ 33862900 w 33862900"/>
                <a:gd name="connsiteY4" fmla="*/ 6345 h 80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62900" h="800507">
                  <a:moveTo>
                    <a:pt x="0" y="27833"/>
                  </a:moveTo>
                  <a:lnTo>
                    <a:pt x="17784562" y="0"/>
                  </a:lnTo>
                  <a:cubicBezTo>
                    <a:pt x="18760258" y="21"/>
                    <a:pt x="18946418" y="798409"/>
                    <a:pt x="19386371" y="800503"/>
                  </a:cubicBezTo>
                  <a:cubicBezTo>
                    <a:pt x="19826324" y="802597"/>
                    <a:pt x="19538468" y="13462"/>
                    <a:pt x="20424278" y="12562"/>
                  </a:cubicBezTo>
                  <a:lnTo>
                    <a:pt x="33862900" y="6345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 flipV="1">
              <a:off x="-9985199" y="3419834"/>
              <a:ext cx="19767375" cy="1076485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1445566"/>
                <a:gd name="connsiteY0" fmla="*/ 27833 h 800507"/>
                <a:gd name="connsiteX1" fmla="*/ 17784562 w 31445566"/>
                <a:gd name="connsiteY1" fmla="*/ 0 h 800507"/>
                <a:gd name="connsiteX2" fmla="*/ 19386371 w 31445566"/>
                <a:gd name="connsiteY2" fmla="*/ 800503 h 800507"/>
                <a:gd name="connsiteX3" fmla="*/ 20424278 w 31445566"/>
                <a:gd name="connsiteY3" fmla="*/ 12562 h 800507"/>
                <a:gd name="connsiteX4" fmla="*/ 31445566 w 31445566"/>
                <a:gd name="connsiteY4" fmla="*/ 16809 h 800507"/>
                <a:gd name="connsiteX0" fmla="*/ 0 w 33862900"/>
                <a:gd name="connsiteY0" fmla="*/ 27833 h 800507"/>
                <a:gd name="connsiteX1" fmla="*/ 17784562 w 33862900"/>
                <a:gd name="connsiteY1" fmla="*/ 0 h 800507"/>
                <a:gd name="connsiteX2" fmla="*/ 19386371 w 33862900"/>
                <a:gd name="connsiteY2" fmla="*/ 800503 h 800507"/>
                <a:gd name="connsiteX3" fmla="*/ 20424278 w 33862900"/>
                <a:gd name="connsiteY3" fmla="*/ 12562 h 800507"/>
                <a:gd name="connsiteX4" fmla="*/ 33862900 w 33862900"/>
                <a:gd name="connsiteY4" fmla="*/ 6345 h 800507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9386371 w 33862900"/>
                <a:gd name="connsiteY2" fmla="*/ 800503 h 811010"/>
                <a:gd name="connsiteX3" fmla="*/ 19716065 w 33862900"/>
                <a:gd name="connsiteY3" fmla="*/ 428844 h 811010"/>
                <a:gd name="connsiteX4" fmla="*/ 20424278 w 33862900"/>
                <a:gd name="connsiteY4" fmla="*/ 12562 h 811010"/>
                <a:gd name="connsiteX5" fmla="*/ 33862900 w 33862900"/>
                <a:gd name="connsiteY5" fmla="*/ 6345 h 811010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8821652 w 33862900"/>
                <a:gd name="connsiteY2" fmla="*/ 428844 h 811010"/>
                <a:gd name="connsiteX3" fmla="*/ 19386371 w 33862900"/>
                <a:gd name="connsiteY3" fmla="*/ 800503 h 811010"/>
                <a:gd name="connsiteX4" fmla="*/ 19716065 w 33862900"/>
                <a:gd name="connsiteY4" fmla="*/ 428844 h 811010"/>
                <a:gd name="connsiteX5" fmla="*/ 20424278 w 33862900"/>
                <a:gd name="connsiteY5" fmla="*/ 12562 h 811010"/>
                <a:gd name="connsiteX6" fmla="*/ 33862900 w 33862900"/>
                <a:gd name="connsiteY6" fmla="*/ 6345 h 811010"/>
                <a:gd name="connsiteX0" fmla="*/ 0 w 33862900"/>
                <a:gd name="connsiteY0" fmla="*/ 43533 h 466255"/>
                <a:gd name="connsiteX1" fmla="*/ 17784562 w 33862900"/>
                <a:gd name="connsiteY1" fmla="*/ 15700 h 466255"/>
                <a:gd name="connsiteX2" fmla="*/ 18821652 w 33862900"/>
                <a:gd name="connsiteY2" fmla="*/ 444544 h 466255"/>
                <a:gd name="connsiteX3" fmla="*/ 19362200 w 33862900"/>
                <a:gd name="connsiteY3" fmla="*/ 0 h 466255"/>
                <a:gd name="connsiteX4" fmla="*/ 19716065 w 33862900"/>
                <a:gd name="connsiteY4" fmla="*/ 444544 h 466255"/>
                <a:gd name="connsiteX5" fmla="*/ 20424278 w 33862900"/>
                <a:gd name="connsiteY5" fmla="*/ 28262 h 466255"/>
                <a:gd name="connsiteX6" fmla="*/ 33862900 w 33862900"/>
                <a:gd name="connsiteY6" fmla="*/ 22045 h 466255"/>
                <a:gd name="connsiteX0" fmla="*/ 0 w 33862900"/>
                <a:gd name="connsiteY0" fmla="*/ 414679 h 839732"/>
                <a:gd name="connsiteX1" fmla="*/ 17784562 w 33862900"/>
                <a:gd name="connsiteY1" fmla="*/ 386846 h 839732"/>
                <a:gd name="connsiteX2" fmla="*/ 18773306 w 33862900"/>
                <a:gd name="connsiteY2" fmla="*/ 20415 h 839732"/>
                <a:gd name="connsiteX3" fmla="*/ 19362200 w 33862900"/>
                <a:gd name="connsiteY3" fmla="*/ 371146 h 839732"/>
                <a:gd name="connsiteX4" fmla="*/ 19716065 w 33862900"/>
                <a:gd name="connsiteY4" fmla="*/ 815690 h 839732"/>
                <a:gd name="connsiteX5" fmla="*/ 20424278 w 33862900"/>
                <a:gd name="connsiteY5" fmla="*/ 399408 h 839732"/>
                <a:gd name="connsiteX6" fmla="*/ 33862900 w 33862900"/>
                <a:gd name="connsiteY6" fmla="*/ 393191 h 839732"/>
                <a:gd name="connsiteX0" fmla="*/ 0 w 33862900"/>
                <a:gd name="connsiteY0" fmla="*/ 423112 h 848165"/>
                <a:gd name="connsiteX1" fmla="*/ 17784562 w 33862900"/>
                <a:gd name="connsiteY1" fmla="*/ 395279 h 848165"/>
                <a:gd name="connsiteX2" fmla="*/ 18773306 w 33862900"/>
                <a:gd name="connsiteY2" fmla="*/ 28848 h 848165"/>
                <a:gd name="connsiteX3" fmla="*/ 19362200 w 33862900"/>
                <a:gd name="connsiteY3" fmla="*/ 379579 h 848165"/>
                <a:gd name="connsiteX4" fmla="*/ 19716065 w 33862900"/>
                <a:gd name="connsiteY4" fmla="*/ 824123 h 848165"/>
                <a:gd name="connsiteX5" fmla="*/ 20424278 w 33862900"/>
                <a:gd name="connsiteY5" fmla="*/ 407841 h 848165"/>
                <a:gd name="connsiteX6" fmla="*/ 33862900 w 33862900"/>
                <a:gd name="connsiteY6" fmla="*/ 401624 h 848165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40370 h 865423"/>
                <a:gd name="connsiteX1" fmla="*/ 17784562 w 33862900"/>
                <a:gd name="connsiteY1" fmla="*/ 412537 h 865423"/>
                <a:gd name="connsiteX2" fmla="*/ 18773306 w 33862900"/>
                <a:gd name="connsiteY2" fmla="*/ 46106 h 865423"/>
                <a:gd name="connsiteX3" fmla="*/ 19362200 w 33862900"/>
                <a:gd name="connsiteY3" fmla="*/ 396837 h 865423"/>
                <a:gd name="connsiteX4" fmla="*/ 19716065 w 33862900"/>
                <a:gd name="connsiteY4" fmla="*/ 841381 h 865423"/>
                <a:gd name="connsiteX5" fmla="*/ 20424278 w 33862900"/>
                <a:gd name="connsiteY5" fmla="*/ 425099 h 865423"/>
                <a:gd name="connsiteX6" fmla="*/ 33862900 w 33862900"/>
                <a:gd name="connsiteY6" fmla="*/ 418882 h 865423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957797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4197 h 829879"/>
                <a:gd name="connsiteX1" fmla="*/ 17784562 w 33862900"/>
                <a:gd name="connsiteY1" fmla="*/ 396364 h 829879"/>
                <a:gd name="connsiteX2" fmla="*/ 18773306 w 33862900"/>
                <a:gd name="connsiteY2" fmla="*/ 29933 h 829879"/>
                <a:gd name="connsiteX3" fmla="*/ 19362200 w 33862900"/>
                <a:gd name="connsiteY3" fmla="*/ 380664 h 829879"/>
                <a:gd name="connsiteX4" fmla="*/ 19957797 w 33862900"/>
                <a:gd name="connsiteY4" fmla="*/ 825208 h 829879"/>
                <a:gd name="connsiteX5" fmla="*/ 20424278 w 33862900"/>
                <a:gd name="connsiteY5" fmla="*/ 408926 h 829879"/>
                <a:gd name="connsiteX6" fmla="*/ 33862900 w 33862900"/>
                <a:gd name="connsiteY6" fmla="*/ 402709 h 829879"/>
                <a:gd name="connsiteX0" fmla="*/ 0 w 33862900"/>
                <a:gd name="connsiteY0" fmla="*/ 422140 h 817095"/>
                <a:gd name="connsiteX1" fmla="*/ 17784562 w 33862900"/>
                <a:gd name="connsiteY1" fmla="*/ 394307 h 817095"/>
                <a:gd name="connsiteX2" fmla="*/ 18773306 w 33862900"/>
                <a:gd name="connsiteY2" fmla="*/ 27876 h 817095"/>
                <a:gd name="connsiteX3" fmla="*/ 19362200 w 33862900"/>
                <a:gd name="connsiteY3" fmla="*/ 378607 h 817095"/>
                <a:gd name="connsiteX4" fmla="*/ 19836929 w 33862900"/>
                <a:gd name="connsiteY4" fmla="*/ 812687 h 817095"/>
                <a:gd name="connsiteX5" fmla="*/ 20424278 w 33862900"/>
                <a:gd name="connsiteY5" fmla="*/ 406869 h 817095"/>
                <a:gd name="connsiteX6" fmla="*/ 33862900 w 33862900"/>
                <a:gd name="connsiteY6" fmla="*/ 400652 h 817095"/>
                <a:gd name="connsiteX0" fmla="*/ 0 w 33862900"/>
                <a:gd name="connsiteY0" fmla="*/ 423674 h 818925"/>
                <a:gd name="connsiteX1" fmla="*/ 17784562 w 33862900"/>
                <a:gd name="connsiteY1" fmla="*/ 395841 h 818925"/>
                <a:gd name="connsiteX2" fmla="*/ 18773306 w 33862900"/>
                <a:gd name="connsiteY2" fmla="*/ 29410 h 818925"/>
                <a:gd name="connsiteX3" fmla="*/ 19362200 w 33862900"/>
                <a:gd name="connsiteY3" fmla="*/ 380141 h 818925"/>
                <a:gd name="connsiteX4" fmla="*/ 19836929 w 33862900"/>
                <a:gd name="connsiteY4" fmla="*/ 814221 h 818925"/>
                <a:gd name="connsiteX5" fmla="*/ 20424278 w 33862900"/>
                <a:gd name="connsiteY5" fmla="*/ 408403 h 818925"/>
                <a:gd name="connsiteX6" fmla="*/ 33862900 w 33862900"/>
                <a:gd name="connsiteY6" fmla="*/ 402186 h 818925"/>
                <a:gd name="connsiteX0" fmla="*/ 0 w 33862900"/>
                <a:gd name="connsiteY0" fmla="*/ 403021 h 798272"/>
                <a:gd name="connsiteX1" fmla="*/ 17784562 w 33862900"/>
                <a:gd name="connsiteY1" fmla="*/ 375188 h 798272"/>
                <a:gd name="connsiteX2" fmla="*/ 18773306 w 33862900"/>
                <a:gd name="connsiteY2" fmla="*/ 8757 h 798272"/>
                <a:gd name="connsiteX3" fmla="*/ 19362200 w 33862900"/>
                <a:gd name="connsiteY3" fmla="*/ 359488 h 798272"/>
                <a:gd name="connsiteX4" fmla="*/ 19836929 w 33862900"/>
                <a:gd name="connsiteY4" fmla="*/ 793568 h 798272"/>
                <a:gd name="connsiteX5" fmla="*/ 20424278 w 33862900"/>
                <a:gd name="connsiteY5" fmla="*/ 387750 h 798272"/>
                <a:gd name="connsiteX6" fmla="*/ 33862900 w 33862900"/>
                <a:gd name="connsiteY6" fmla="*/ 381533 h 79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0" h="798272">
                  <a:moveTo>
                    <a:pt x="0" y="403021"/>
                  </a:moveTo>
                  <a:lnTo>
                    <a:pt x="17784562" y="375188"/>
                  </a:lnTo>
                  <a:cubicBezTo>
                    <a:pt x="18641155" y="309477"/>
                    <a:pt x="18317788" y="67879"/>
                    <a:pt x="18773306" y="8757"/>
                  </a:cubicBezTo>
                  <a:cubicBezTo>
                    <a:pt x="19228824" y="-50365"/>
                    <a:pt x="19271954" y="203572"/>
                    <a:pt x="19362200" y="359488"/>
                  </a:cubicBezTo>
                  <a:cubicBezTo>
                    <a:pt x="19452446" y="515404"/>
                    <a:pt x="19543079" y="841178"/>
                    <a:pt x="19836929" y="793568"/>
                  </a:cubicBezTo>
                  <a:cubicBezTo>
                    <a:pt x="20130779" y="745958"/>
                    <a:pt x="20097033" y="437237"/>
                    <a:pt x="20424278" y="387750"/>
                  </a:cubicBezTo>
                  <a:lnTo>
                    <a:pt x="33862900" y="381533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 flipV="1">
              <a:off x="-9985199" y="5453699"/>
              <a:ext cx="19767375" cy="589852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1445566"/>
                <a:gd name="connsiteY0" fmla="*/ 27833 h 800507"/>
                <a:gd name="connsiteX1" fmla="*/ 17784562 w 31445566"/>
                <a:gd name="connsiteY1" fmla="*/ 0 h 800507"/>
                <a:gd name="connsiteX2" fmla="*/ 19386371 w 31445566"/>
                <a:gd name="connsiteY2" fmla="*/ 800503 h 800507"/>
                <a:gd name="connsiteX3" fmla="*/ 20424278 w 31445566"/>
                <a:gd name="connsiteY3" fmla="*/ 12562 h 800507"/>
                <a:gd name="connsiteX4" fmla="*/ 31445566 w 31445566"/>
                <a:gd name="connsiteY4" fmla="*/ 16809 h 800507"/>
                <a:gd name="connsiteX0" fmla="*/ 0 w 33862900"/>
                <a:gd name="connsiteY0" fmla="*/ 27833 h 800507"/>
                <a:gd name="connsiteX1" fmla="*/ 17784562 w 33862900"/>
                <a:gd name="connsiteY1" fmla="*/ 0 h 800507"/>
                <a:gd name="connsiteX2" fmla="*/ 19386371 w 33862900"/>
                <a:gd name="connsiteY2" fmla="*/ 800503 h 800507"/>
                <a:gd name="connsiteX3" fmla="*/ 20424278 w 33862900"/>
                <a:gd name="connsiteY3" fmla="*/ 12562 h 800507"/>
                <a:gd name="connsiteX4" fmla="*/ 33862900 w 33862900"/>
                <a:gd name="connsiteY4" fmla="*/ 6345 h 800507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9386371 w 33862900"/>
                <a:gd name="connsiteY2" fmla="*/ 800503 h 811010"/>
                <a:gd name="connsiteX3" fmla="*/ 19716065 w 33862900"/>
                <a:gd name="connsiteY3" fmla="*/ 428844 h 811010"/>
                <a:gd name="connsiteX4" fmla="*/ 20424278 w 33862900"/>
                <a:gd name="connsiteY4" fmla="*/ 12562 h 811010"/>
                <a:gd name="connsiteX5" fmla="*/ 33862900 w 33862900"/>
                <a:gd name="connsiteY5" fmla="*/ 6345 h 811010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8821652 w 33862900"/>
                <a:gd name="connsiteY2" fmla="*/ 428844 h 811010"/>
                <a:gd name="connsiteX3" fmla="*/ 19386371 w 33862900"/>
                <a:gd name="connsiteY3" fmla="*/ 800503 h 811010"/>
                <a:gd name="connsiteX4" fmla="*/ 19716065 w 33862900"/>
                <a:gd name="connsiteY4" fmla="*/ 428844 h 811010"/>
                <a:gd name="connsiteX5" fmla="*/ 20424278 w 33862900"/>
                <a:gd name="connsiteY5" fmla="*/ 12562 h 811010"/>
                <a:gd name="connsiteX6" fmla="*/ 33862900 w 33862900"/>
                <a:gd name="connsiteY6" fmla="*/ 6345 h 811010"/>
                <a:gd name="connsiteX0" fmla="*/ 0 w 33862900"/>
                <a:gd name="connsiteY0" fmla="*/ 43533 h 466255"/>
                <a:gd name="connsiteX1" fmla="*/ 17784562 w 33862900"/>
                <a:gd name="connsiteY1" fmla="*/ 15700 h 466255"/>
                <a:gd name="connsiteX2" fmla="*/ 18821652 w 33862900"/>
                <a:gd name="connsiteY2" fmla="*/ 444544 h 466255"/>
                <a:gd name="connsiteX3" fmla="*/ 19362200 w 33862900"/>
                <a:gd name="connsiteY3" fmla="*/ 0 h 466255"/>
                <a:gd name="connsiteX4" fmla="*/ 19716065 w 33862900"/>
                <a:gd name="connsiteY4" fmla="*/ 444544 h 466255"/>
                <a:gd name="connsiteX5" fmla="*/ 20424278 w 33862900"/>
                <a:gd name="connsiteY5" fmla="*/ 28262 h 466255"/>
                <a:gd name="connsiteX6" fmla="*/ 33862900 w 33862900"/>
                <a:gd name="connsiteY6" fmla="*/ 22045 h 466255"/>
                <a:gd name="connsiteX0" fmla="*/ 0 w 33862900"/>
                <a:gd name="connsiteY0" fmla="*/ 414679 h 839732"/>
                <a:gd name="connsiteX1" fmla="*/ 17784562 w 33862900"/>
                <a:gd name="connsiteY1" fmla="*/ 386846 h 839732"/>
                <a:gd name="connsiteX2" fmla="*/ 18773306 w 33862900"/>
                <a:gd name="connsiteY2" fmla="*/ 20415 h 839732"/>
                <a:gd name="connsiteX3" fmla="*/ 19362200 w 33862900"/>
                <a:gd name="connsiteY3" fmla="*/ 371146 h 839732"/>
                <a:gd name="connsiteX4" fmla="*/ 19716065 w 33862900"/>
                <a:gd name="connsiteY4" fmla="*/ 815690 h 839732"/>
                <a:gd name="connsiteX5" fmla="*/ 20424278 w 33862900"/>
                <a:gd name="connsiteY5" fmla="*/ 399408 h 839732"/>
                <a:gd name="connsiteX6" fmla="*/ 33862900 w 33862900"/>
                <a:gd name="connsiteY6" fmla="*/ 393191 h 839732"/>
                <a:gd name="connsiteX0" fmla="*/ 0 w 33862900"/>
                <a:gd name="connsiteY0" fmla="*/ 423112 h 848165"/>
                <a:gd name="connsiteX1" fmla="*/ 17784562 w 33862900"/>
                <a:gd name="connsiteY1" fmla="*/ 395279 h 848165"/>
                <a:gd name="connsiteX2" fmla="*/ 18773306 w 33862900"/>
                <a:gd name="connsiteY2" fmla="*/ 28848 h 848165"/>
                <a:gd name="connsiteX3" fmla="*/ 19362200 w 33862900"/>
                <a:gd name="connsiteY3" fmla="*/ 379579 h 848165"/>
                <a:gd name="connsiteX4" fmla="*/ 19716065 w 33862900"/>
                <a:gd name="connsiteY4" fmla="*/ 824123 h 848165"/>
                <a:gd name="connsiteX5" fmla="*/ 20424278 w 33862900"/>
                <a:gd name="connsiteY5" fmla="*/ 407841 h 848165"/>
                <a:gd name="connsiteX6" fmla="*/ 33862900 w 33862900"/>
                <a:gd name="connsiteY6" fmla="*/ 401624 h 848165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40370 h 865423"/>
                <a:gd name="connsiteX1" fmla="*/ 17784562 w 33862900"/>
                <a:gd name="connsiteY1" fmla="*/ 412537 h 865423"/>
                <a:gd name="connsiteX2" fmla="*/ 18773306 w 33862900"/>
                <a:gd name="connsiteY2" fmla="*/ 46106 h 865423"/>
                <a:gd name="connsiteX3" fmla="*/ 19362200 w 33862900"/>
                <a:gd name="connsiteY3" fmla="*/ 396837 h 865423"/>
                <a:gd name="connsiteX4" fmla="*/ 19716065 w 33862900"/>
                <a:gd name="connsiteY4" fmla="*/ 841381 h 865423"/>
                <a:gd name="connsiteX5" fmla="*/ 20424278 w 33862900"/>
                <a:gd name="connsiteY5" fmla="*/ 425099 h 865423"/>
                <a:gd name="connsiteX6" fmla="*/ 33862900 w 33862900"/>
                <a:gd name="connsiteY6" fmla="*/ 418882 h 865423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957797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4197 h 829879"/>
                <a:gd name="connsiteX1" fmla="*/ 17784562 w 33862900"/>
                <a:gd name="connsiteY1" fmla="*/ 396364 h 829879"/>
                <a:gd name="connsiteX2" fmla="*/ 18773306 w 33862900"/>
                <a:gd name="connsiteY2" fmla="*/ 29933 h 829879"/>
                <a:gd name="connsiteX3" fmla="*/ 19362200 w 33862900"/>
                <a:gd name="connsiteY3" fmla="*/ 380664 h 829879"/>
                <a:gd name="connsiteX4" fmla="*/ 19957797 w 33862900"/>
                <a:gd name="connsiteY4" fmla="*/ 825208 h 829879"/>
                <a:gd name="connsiteX5" fmla="*/ 20424278 w 33862900"/>
                <a:gd name="connsiteY5" fmla="*/ 408926 h 829879"/>
                <a:gd name="connsiteX6" fmla="*/ 33862900 w 33862900"/>
                <a:gd name="connsiteY6" fmla="*/ 402709 h 829879"/>
                <a:gd name="connsiteX0" fmla="*/ 0 w 33862900"/>
                <a:gd name="connsiteY0" fmla="*/ 422140 h 817095"/>
                <a:gd name="connsiteX1" fmla="*/ 17784562 w 33862900"/>
                <a:gd name="connsiteY1" fmla="*/ 394307 h 817095"/>
                <a:gd name="connsiteX2" fmla="*/ 18773306 w 33862900"/>
                <a:gd name="connsiteY2" fmla="*/ 27876 h 817095"/>
                <a:gd name="connsiteX3" fmla="*/ 19362200 w 33862900"/>
                <a:gd name="connsiteY3" fmla="*/ 378607 h 817095"/>
                <a:gd name="connsiteX4" fmla="*/ 19836929 w 33862900"/>
                <a:gd name="connsiteY4" fmla="*/ 812687 h 817095"/>
                <a:gd name="connsiteX5" fmla="*/ 20424278 w 33862900"/>
                <a:gd name="connsiteY5" fmla="*/ 406869 h 817095"/>
                <a:gd name="connsiteX6" fmla="*/ 33862900 w 33862900"/>
                <a:gd name="connsiteY6" fmla="*/ 400652 h 817095"/>
                <a:gd name="connsiteX0" fmla="*/ 0 w 33862900"/>
                <a:gd name="connsiteY0" fmla="*/ 423674 h 818925"/>
                <a:gd name="connsiteX1" fmla="*/ 17784562 w 33862900"/>
                <a:gd name="connsiteY1" fmla="*/ 395841 h 818925"/>
                <a:gd name="connsiteX2" fmla="*/ 18773306 w 33862900"/>
                <a:gd name="connsiteY2" fmla="*/ 29410 h 818925"/>
                <a:gd name="connsiteX3" fmla="*/ 19362200 w 33862900"/>
                <a:gd name="connsiteY3" fmla="*/ 380141 h 818925"/>
                <a:gd name="connsiteX4" fmla="*/ 19836929 w 33862900"/>
                <a:gd name="connsiteY4" fmla="*/ 814221 h 818925"/>
                <a:gd name="connsiteX5" fmla="*/ 20424278 w 33862900"/>
                <a:gd name="connsiteY5" fmla="*/ 408403 h 818925"/>
                <a:gd name="connsiteX6" fmla="*/ 33862900 w 33862900"/>
                <a:gd name="connsiteY6" fmla="*/ 402186 h 818925"/>
                <a:gd name="connsiteX0" fmla="*/ 0 w 33862900"/>
                <a:gd name="connsiteY0" fmla="*/ 403021 h 798272"/>
                <a:gd name="connsiteX1" fmla="*/ 17784562 w 33862900"/>
                <a:gd name="connsiteY1" fmla="*/ 375188 h 798272"/>
                <a:gd name="connsiteX2" fmla="*/ 18773306 w 33862900"/>
                <a:gd name="connsiteY2" fmla="*/ 8757 h 798272"/>
                <a:gd name="connsiteX3" fmla="*/ 19362200 w 33862900"/>
                <a:gd name="connsiteY3" fmla="*/ 359488 h 798272"/>
                <a:gd name="connsiteX4" fmla="*/ 19836929 w 33862900"/>
                <a:gd name="connsiteY4" fmla="*/ 793568 h 798272"/>
                <a:gd name="connsiteX5" fmla="*/ 20424278 w 33862900"/>
                <a:gd name="connsiteY5" fmla="*/ 387750 h 798272"/>
                <a:gd name="connsiteX6" fmla="*/ 33862900 w 33862900"/>
                <a:gd name="connsiteY6" fmla="*/ 381533 h 798272"/>
                <a:gd name="connsiteX0" fmla="*/ 0 w 33862900"/>
                <a:gd name="connsiteY0" fmla="*/ 43540 h 437408"/>
                <a:gd name="connsiteX1" fmla="*/ 17784562 w 33862900"/>
                <a:gd name="connsiteY1" fmla="*/ 15707 h 437408"/>
                <a:gd name="connsiteX2" fmla="*/ 18797481 w 33862900"/>
                <a:gd name="connsiteY2" fmla="*/ 423623 h 437408"/>
                <a:gd name="connsiteX3" fmla="*/ 19362200 w 33862900"/>
                <a:gd name="connsiteY3" fmla="*/ 7 h 437408"/>
                <a:gd name="connsiteX4" fmla="*/ 19836929 w 33862900"/>
                <a:gd name="connsiteY4" fmla="*/ 434087 h 437408"/>
                <a:gd name="connsiteX5" fmla="*/ 20424278 w 33862900"/>
                <a:gd name="connsiteY5" fmla="*/ 28269 h 437408"/>
                <a:gd name="connsiteX6" fmla="*/ 33862900 w 33862900"/>
                <a:gd name="connsiteY6" fmla="*/ 22052 h 437408"/>
                <a:gd name="connsiteX0" fmla="*/ 0 w 33862900"/>
                <a:gd name="connsiteY0" fmla="*/ 43539 h 437407"/>
                <a:gd name="connsiteX1" fmla="*/ 17784562 w 33862900"/>
                <a:gd name="connsiteY1" fmla="*/ 15706 h 437407"/>
                <a:gd name="connsiteX2" fmla="*/ 18797481 w 33862900"/>
                <a:gd name="connsiteY2" fmla="*/ 423622 h 437407"/>
                <a:gd name="connsiteX3" fmla="*/ 19362200 w 33862900"/>
                <a:gd name="connsiteY3" fmla="*/ 6 h 437407"/>
                <a:gd name="connsiteX4" fmla="*/ 19836929 w 33862900"/>
                <a:gd name="connsiteY4" fmla="*/ 434086 h 437407"/>
                <a:gd name="connsiteX5" fmla="*/ 20424278 w 33862900"/>
                <a:gd name="connsiteY5" fmla="*/ 28268 h 437407"/>
                <a:gd name="connsiteX6" fmla="*/ 33862900 w 33862900"/>
                <a:gd name="connsiteY6" fmla="*/ 22051 h 437407"/>
                <a:gd name="connsiteX0" fmla="*/ 0 w 33862900"/>
                <a:gd name="connsiteY0" fmla="*/ 43539 h 437407"/>
                <a:gd name="connsiteX1" fmla="*/ 17784562 w 33862900"/>
                <a:gd name="connsiteY1" fmla="*/ 15706 h 437407"/>
                <a:gd name="connsiteX2" fmla="*/ 18797481 w 33862900"/>
                <a:gd name="connsiteY2" fmla="*/ 423622 h 437407"/>
                <a:gd name="connsiteX3" fmla="*/ 19362200 w 33862900"/>
                <a:gd name="connsiteY3" fmla="*/ 6 h 437407"/>
                <a:gd name="connsiteX4" fmla="*/ 19836929 w 33862900"/>
                <a:gd name="connsiteY4" fmla="*/ 434086 h 437407"/>
                <a:gd name="connsiteX5" fmla="*/ 20424278 w 33862900"/>
                <a:gd name="connsiteY5" fmla="*/ 28268 h 437407"/>
                <a:gd name="connsiteX6" fmla="*/ 33862900 w 33862900"/>
                <a:gd name="connsiteY6" fmla="*/ 22051 h 43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0" h="437407">
                  <a:moveTo>
                    <a:pt x="0" y="43539"/>
                  </a:moveTo>
                  <a:lnTo>
                    <a:pt x="17784562" y="15706"/>
                  </a:lnTo>
                  <a:cubicBezTo>
                    <a:pt x="18641155" y="-50005"/>
                    <a:pt x="18341964" y="419959"/>
                    <a:pt x="18797481" y="423622"/>
                  </a:cubicBezTo>
                  <a:cubicBezTo>
                    <a:pt x="19252998" y="427285"/>
                    <a:pt x="19092268" y="-1738"/>
                    <a:pt x="19362200" y="6"/>
                  </a:cubicBezTo>
                  <a:cubicBezTo>
                    <a:pt x="19632132" y="1750"/>
                    <a:pt x="19543079" y="481696"/>
                    <a:pt x="19836929" y="434086"/>
                  </a:cubicBezTo>
                  <a:cubicBezTo>
                    <a:pt x="20130779" y="386476"/>
                    <a:pt x="20097033" y="77755"/>
                    <a:pt x="20424278" y="28268"/>
                  </a:cubicBezTo>
                  <a:lnTo>
                    <a:pt x="33862900" y="22051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9227" y="4501547"/>
            <a:ext cx="3416300" cy="1865312"/>
            <a:chOff x="19227" y="1018780"/>
            <a:chExt cx="3416300" cy="1865312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 flipV="1">
              <a:off x="1305102" y="1018780"/>
              <a:ext cx="0" cy="16557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52" name="Group 31"/>
            <p:cNvGrpSpPr>
              <a:grpSpLocks/>
            </p:cNvGrpSpPr>
            <p:nvPr/>
          </p:nvGrpSpPr>
          <p:grpSpPr bwMode="auto">
            <a:xfrm>
              <a:off x="19227" y="2530080"/>
              <a:ext cx="3416300" cy="354012"/>
              <a:chOff x="827584" y="2996952"/>
              <a:chExt cx="3416509" cy="354582"/>
            </a:xfrm>
          </p:grpSpPr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4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35" y="4573375"/>
            <a:ext cx="2806422" cy="4770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822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95278 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3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44" y="40304"/>
            <a:ext cx="416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Intensidade, ondas harmônicas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20811" y="40304"/>
            <a:ext cx="3776677" cy="379381"/>
            <a:chOff x="109244" y="1212006"/>
            <a:chExt cx="3776677" cy="379381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53" y="1307188"/>
              <a:ext cx="3312368" cy="28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3"/>
            <p:cNvSpPr txBox="1">
              <a:spLocks noChangeArrowheads="1"/>
            </p:cNvSpPr>
            <p:nvPr/>
          </p:nvSpPr>
          <p:spPr bwMode="auto">
            <a:xfrm>
              <a:off x="109244" y="1212006"/>
              <a:ext cx="1106087" cy="379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</a:rPr>
                <a:t>Se: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343368" y="541613"/>
            <a:ext cx="9487368" cy="1655762"/>
            <a:chOff x="-343368" y="1019538"/>
            <a:chExt cx="9487368" cy="1655762"/>
          </a:xfrm>
        </p:grpSpPr>
        <p:pic>
          <p:nvPicPr>
            <p:cNvPr id="16" name="Picture 1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538373"/>
              <a:ext cx="9144000" cy="75628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-343368" y="1019538"/>
              <a:ext cx="9140626" cy="1655762"/>
              <a:chOff x="-128058" y="3822320"/>
              <a:chExt cx="9140626" cy="1655762"/>
            </a:xfrm>
          </p:grpSpPr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1157817" y="382232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-128058" y="4734898"/>
                <a:ext cx="914062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675" y="3840474"/>
                <a:ext cx="735406" cy="292581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4438" y="4887832"/>
                <a:ext cx="106680" cy="213360"/>
              </a:xfrm>
              <a:prstGeom prst="rect">
                <a:avLst/>
              </a:prstGeom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-343368" y="1936370"/>
            <a:ext cx="9487368" cy="1706289"/>
            <a:chOff x="-343368" y="2332365"/>
            <a:chExt cx="9487368" cy="1706289"/>
          </a:xfrm>
        </p:grpSpPr>
        <p:pic>
          <p:nvPicPr>
            <p:cNvPr id="39" name="Picture 38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889076"/>
              <a:ext cx="9144000" cy="756285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-343368" y="2332365"/>
              <a:ext cx="9140626" cy="1706289"/>
              <a:chOff x="-337638" y="2574782"/>
              <a:chExt cx="9140626" cy="170628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-337638" y="2625309"/>
                <a:ext cx="9140626" cy="1655762"/>
                <a:chOff x="-128058" y="3822320"/>
                <a:chExt cx="9140626" cy="1655762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 bwMode="auto">
                <a:xfrm flipV="1">
                  <a:off x="1157817" y="3822320"/>
                  <a:ext cx="0" cy="165576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Straight Arrow Connector 20"/>
                <p:cNvCxnSpPr/>
                <p:nvPr/>
              </p:nvCxnSpPr>
              <p:spPr bwMode="auto">
                <a:xfrm>
                  <a:off x="-128058" y="4734898"/>
                  <a:ext cx="914062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54438" y="4887832"/>
                  <a:ext cx="106680" cy="213360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545" y="2574782"/>
                <a:ext cx="664807" cy="433815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13049" y="2396275"/>
              <a:ext cx="3630951" cy="55805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2" name="Group 41"/>
          <p:cNvGrpSpPr/>
          <p:nvPr/>
        </p:nvGrpSpPr>
        <p:grpSpPr>
          <a:xfrm>
            <a:off x="-343368" y="3372981"/>
            <a:ext cx="9487368" cy="1682911"/>
            <a:chOff x="-343368" y="3809941"/>
            <a:chExt cx="9487368" cy="1682911"/>
          </a:xfrm>
        </p:grpSpPr>
        <p:pic>
          <p:nvPicPr>
            <p:cNvPr id="38" name="Picture 37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4375233"/>
              <a:ext cx="9144000" cy="756285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-343368" y="3837090"/>
              <a:ext cx="9140626" cy="1655762"/>
              <a:chOff x="-128058" y="3822320"/>
              <a:chExt cx="9140626" cy="1655762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 flipV="1">
                <a:off x="1157817" y="382232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-128058" y="4734898"/>
                <a:ext cx="914062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4438" y="4887832"/>
                <a:ext cx="106680" cy="213360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5588" y="3809941"/>
              <a:ext cx="742183" cy="4843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86987" y="4015222"/>
              <a:ext cx="3457013" cy="55805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3" name="Group 42"/>
          <p:cNvGrpSpPr/>
          <p:nvPr/>
        </p:nvGrpSpPr>
        <p:grpSpPr>
          <a:xfrm>
            <a:off x="-343368" y="5149916"/>
            <a:ext cx="9502782" cy="1655762"/>
            <a:chOff x="-343368" y="5149916"/>
            <a:chExt cx="9502782" cy="1655762"/>
          </a:xfrm>
        </p:grpSpPr>
        <p:pic>
          <p:nvPicPr>
            <p:cNvPr id="40" name="Picture 39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5668589"/>
              <a:ext cx="9144000" cy="1008380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-343368" y="5149916"/>
              <a:ext cx="9140626" cy="1655762"/>
              <a:chOff x="-128058" y="3822320"/>
              <a:chExt cx="9140626" cy="1655762"/>
            </a:xfrm>
          </p:grpSpPr>
          <p:cxnSp>
            <p:nvCxnSpPr>
              <p:cNvPr id="35" name="Straight Arrow Connector 34"/>
              <p:cNvCxnSpPr/>
              <p:nvPr/>
            </p:nvCxnSpPr>
            <p:spPr bwMode="auto">
              <a:xfrm flipV="1">
                <a:off x="1157817" y="382232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-128058" y="5349373"/>
                <a:ext cx="914062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4438" y="5024382"/>
                <a:ext cx="106680" cy="213360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3815" y="5254454"/>
              <a:ext cx="650764" cy="23839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620811" y="5322710"/>
              <a:ext cx="4538603" cy="345879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3931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44" y="40304"/>
            <a:ext cx="416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Intensidade, ondas harmônicas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94" y="528236"/>
            <a:ext cx="890332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Ao invés de analisarmos a potência injetada, podemos estudar</a:t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			 o </a:t>
            </a:r>
            <a:r>
              <a:rPr kumimoji="0" lang="pt-BR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trabalho médio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realizado por ciclo: a </a:t>
            </a:r>
            <a:r>
              <a:rPr kumimoji="0" lang="pt-BR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Intensidade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da onda periódica.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668" y="3996187"/>
            <a:ext cx="253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Valor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médio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de sin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1/2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-358782" y="1428482"/>
            <a:ext cx="9502782" cy="1655762"/>
            <a:chOff x="-343368" y="5149916"/>
            <a:chExt cx="9502782" cy="1655762"/>
          </a:xfrm>
        </p:grpSpPr>
        <p:pic>
          <p:nvPicPr>
            <p:cNvPr id="31" name="Picture 30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668589"/>
              <a:ext cx="9144000" cy="1008380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-343368" y="5149916"/>
              <a:ext cx="9140626" cy="1655762"/>
              <a:chOff x="-128058" y="3822320"/>
              <a:chExt cx="9140626" cy="1655762"/>
            </a:xfrm>
          </p:grpSpPr>
          <p:cxnSp>
            <p:nvCxnSpPr>
              <p:cNvPr id="35" name="Straight Arrow Connector 34"/>
              <p:cNvCxnSpPr/>
              <p:nvPr/>
            </p:nvCxnSpPr>
            <p:spPr bwMode="auto">
              <a:xfrm flipV="1">
                <a:off x="1157817" y="382232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-128058" y="5349373"/>
                <a:ext cx="914062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4438" y="5024382"/>
                <a:ext cx="106680" cy="213360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815" y="5254454"/>
              <a:ext cx="650764" cy="23839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0811" y="5322710"/>
              <a:ext cx="4538603" cy="3458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2" name="Group 41"/>
          <p:cNvGrpSpPr/>
          <p:nvPr/>
        </p:nvGrpSpPr>
        <p:grpSpPr>
          <a:xfrm>
            <a:off x="1188020" y="1947155"/>
            <a:ext cx="2266797" cy="1717809"/>
            <a:chOff x="1188020" y="1947155"/>
            <a:chExt cx="2266797" cy="1717809"/>
          </a:xfrm>
        </p:grpSpPr>
        <p:sp>
          <p:nvSpPr>
            <p:cNvPr id="38" name="Rectangle 37"/>
            <p:cNvSpPr/>
            <p:nvPr/>
          </p:nvSpPr>
          <p:spPr>
            <a:xfrm>
              <a:off x="1188020" y="1947155"/>
              <a:ext cx="2266797" cy="100838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97264" y="3295632"/>
              <a:ext cx="1037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Um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ciclo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783" y="3295632"/>
            <a:ext cx="3762768" cy="654707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2864170" y="4639880"/>
            <a:ext cx="3502713" cy="788441"/>
            <a:chOff x="2864170" y="4639880"/>
            <a:chExt cx="3502713" cy="788441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66731" y="4639880"/>
              <a:ext cx="1000152" cy="78844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64170" y="4683439"/>
              <a:ext cx="1829203" cy="7448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51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44" y="40304"/>
            <a:ext cx="553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Densidade de energia (ondas harmônicas)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7794" y="437044"/>
            <a:ext cx="8903324" cy="771805"/>
            <a:chOff x="57794" y="437044"/>
            <a:chExt cx="8903324" cy="771805"/>
          </a:xfrm>
        </p:grpSpPr>
        <p:sp>
          <p:nvSpPr>
            <p:cNvPr id="11" name="TextBox 10"/>
            <p:cNvSpPr txBox="1"/>
            <p:nvPr/>
          </p:nvSpPr>
          <p:spPr>
            <a:xfrm>
              <a:off x="57794" y="528236"/>
              <a:ext cx="890332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Um elemento de corda </a:t>
              </a:r>
              <a:r>
                <a:rPr kumimoji="0" lang="pt-BR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dx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tem energia cinética instantânea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1622" y="437044"/>
              <a:ext cx="3176588" cy="77180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6709" y="1987067"/>
            <a:ext cx="8881501" cy="787257"/>
            <a:chOff x="64944" y="1440261"/>
            <a:chExt cx="8881501" cy="787257"/>
          </a:xfrm>
        </p:grpSpPr>
        <p:sp>
          <p:nvSpPr>
            <p:cNvPr id="5" name="TextBox 4"/>
            <p:cNvSpPr txBox="1"/>
            <p:nvPr/>
          </p:nvSpPr>
          <p:spPr>
            <a:xfrm>
              <a:off x="64944" y="1617735"/>
              <a:ext cx="5891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O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que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corresponde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a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uma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sng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densidade</a:t>
              </a:r>
              <a:r>
                <a: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linear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de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energia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cinética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7737" y="1440261"/>
              <a:ext cx="2908708" cy="78725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68847" y="3302004"/>
            <a:ext cx="5696847" cy="606629"/>
            <a:chOff x="259453" y="2822223"/>
            <a:chExt cx="5696847" cy="6066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3236" y="2822223"/>
              <a:ext cx="1653064" cy="60662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9453" y="2921000"/>
              <a:ext cx="4043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Ou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,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olhando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para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o valor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médio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no tempo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8847" y="4292090"/>
            <a:ext cx="8354852" cy="2260044"/>
            <a:chOff x="259453" y="3797174"/>
            <a:chExt cx="8354852" cy="2260044"/>
          </a:xfrm>
        </p:grpSpPr>
        <p:sp>
          <p:nvSpPr>
            <p:cNvPr id="10" name="TextBox 9"/>
            <p:cNvSpPr txBox="1"/>
            <p:nvPr/>
          </p:nvSpPr>
          <p:spPr>
            <a:xfrm>
              <a:off x="259453" y="4191906"/>
              <a:ext cx="421857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Cada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elemento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de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corda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executa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um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movimento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harmônico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: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lembrando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do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oscilador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visto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nas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etapas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anteriores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,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a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média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periódica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da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energia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cinética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(K) e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potencial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(U)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são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iguais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.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198005" y="3797174"/>
              <a:ext cx="3416300" cy="2260044"/>
              <a:chOff x="5198005" y="3797174"/>
              <a:chExt cx="3416300" cy="226004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470702" y="4306201"/>
                <a:ext cx="2864555" cy="1397005"/>
                <a:chOff x="5444067" y="3869267"/>
                <a:chExt cx="2864555" cy="1397005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444067" y="3869267"/>
                  <a:ext cx="2864555" cy="1397005"/>
                </a:xfrm>
                <a:prstGeom prst="rect">
                  <a:avLst/>
                </a:prstGeom>
                <a:ln w="19050" cmpd="sng"/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flipV="1">
                  <a:off x="5444067" y="3869267"/>
                  <a:ext cx="2864555" cy="1397005"/>
                </a:xfrm>
                <a:custGeom>
                  <a:avLst/>
                  <a:gdLst>
                    <a:gd name="connsiteX0" fmla="*/ 0 w 2878666"/>
                    <a:gd name="connsiteY0" fmla="*/ 409222 h 1402968"/>
                    <a:gd name="connsiteX1" fmla="*/ 1509888 w 2878666"/>
                    <a:gd name="connsiteY1" fmla="*/ 1397000 h 1402968"/>
                    <a:gd name="connsiteX2" fmla="*/ 2878666 w 2878666"/>
                    <a:gd name="connsiteY2" fmla="*/ 0 h 1402968"/>
                    <a:gd name="connsiteX0" fmla="*/ 0 w 2864555"/>
                    <a:gd name="connsiteY0" fmla="*/ 14111 h 1397004"/>
                    <a:gd name="connsiteX1" fmla="*/ 1495777 w 2864555"/>
                    <a:gd name="connsiteY1" fmla="*/ 1397000 h 1397004"/>
                    <a:gd name="connsiteX2" fmla="*/ 2864555 w 2864555"/>
                    <a:gd name="connsiteY2" fmla="*/ 0 h 1397004"/>
                    <a:gd name="connsiteX0" fmla="*/ 0 w 2864555"/>
                    <a:gd name="connsiteY0" fmla="*/ 14111 h 1397004"/>
                    <a:gd name="connsiteX1" fmla="*/ 1438627 w 2864555"/>
                    <a:gd name="connsiteY1" fmla="*/ 1397000 h 1397004"/>
                    <a:gd name="connsiteX2" fmla="*/ 2864555 w 2864555"/>
                    <a:gd name="connsiteY2" fmla="*/ 0 h 1397004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64555" h="1397005">
                      <a:moveTo>
                        <a:pt x="0" y="14111"/>
                      </a:moveTo>
                      <a:cubicBezTo>
                        <a:pt x="457905" y="681802"/>
                        <a:pt x="961201" y="1399352"/>
                        <a:pt x="1438627" y="1397000"/>
                      </a:cubicBezTo>
                      <a:cubicBezTo>
                        <a:pt x="1916053" y="1394648"/>
                        <a:pt x="2420055" y="664398"/>
                        <a:pt x="2864555" y="0"/>
                      </a:cubicBezTo>
                    </a:path>
                  </a:pathLst>
                </a:custGeom>
                <a:ln w="19050" cmpd="sng">
                  <a:solidFill>
                    <a:srgbClr val="3366FF"/>
                  </a:solidFill>
                </a:ln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 flipH="1">
                  <a:off x="5444067" y="3869267"/>
                  <a:ext cx="2864555" cy="1397005"/>
                </a:xfrm>
                <a:custGeom>
                  <a:avLst/>
                  <a:gdLst>
                    <a:gd name="connsiteX0" fmla="*/ 0 w 2878666"/>
                    <a:gd name="connsiteY0" fmla="*/ 409222 h 1402968"/>
                    <a:gd name="connsiteX1" fmla="*/ 1509888 w 2878666"/>
                    <a:gd name="connsiteY1" fmla="*/ 1397000 h 1402968"/>
                    <a:gd name="connsiteX2" fmla="*/ 2878666 w 2878666"/>
                    <a:gd name="connsiteY2" fmla="*/ 0 h 1402968"/>
                    <a:gd name="connsiteX0" fmla="*/ 0 w 2864555"/>
                    <a:gd name="connsiteY0" fmla="*/ 14111 h 1397004"/>
                    <a:gd name="connsiteX1" fmla="*/ 1495777 w 2864555"/>
                    <a:gd name="connsiteY1" fmla="*/ 1397000 h 1397004"/>
                    <a:gd name="connsiteX2" fmla="*/ 2864555 w 2864555"/>
                    <a:gd name="connsiteY2" fmla="*/ 0 h 1397004"/>
                    <a:gd name="connsiteX0" fmla="*/ 0 w 2864555"/>
                    <a:gd name="connsiteY0" fmla="*/ 14111 h 1397004"/>
                    <a:gd name="connsiteX1" fmla="*/ 1438627 w 2864555"/>
                    <a:gd name="connsiteY1" fmla="*/ 1397000 h 1397004"/>
                    <a:gd name="connsiteX2" fmla="*/ 2864555 w 2864555"/>
                    <a:gd name="connsiteY2" fmla="*/ 0 h 1397004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64555" h="1397005">
                      <a:moveTo>
                        <a:pt x="0" y="14111"/>
                      </a:moveTo>
                      <a:cubicBezTo>
                        <a:pt x="457905" y="681802"/>
                        <a:pt x="961201" y="1399352"/>
                        <a:pt x="1438627" y="1397000"/>
                      </a:cubicBezTo>
                      <a:cubicBezTo>
                        <a:pt x="1916053" y="1394648"/>
                        <a:pt x="2420055" y="664398"/>
                        <a:pt x="2864555" y="0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</a:ln>
              </p:spPr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5198005" y="4114800"/>
                <a:ext cx="3416300" cy="1942418"/>
                <a:chOff x="19227" y="941674"/>
                <a:chExt cx="3416300" cy="1942418"/>
              </a:xfrm>
            </p:grpSpPr>
            <p:cxnSp>
              <p:nvCxnSpPr>
                <p:cNvPr id="50" name="Straight Arrow Connector 49"/>
                <p:cNvCxnSpPr/>
                <p:nvPr/>
              </p:nvCxnSpPr>
              <p:spPr bwMode="auto">
                <a:xfrm flipV="1">
                  <a:off x="1724202" y="941674"/>
                  <a:ext cx="0" cy="1732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51" name="Group 31"/>
                <p:cNvGrpSpPr>
                  <a:grpSpLocks/>
                </p:cNvGrpSpPr>
                <p:nvPr/>
              </p:nvGrpSpPr>
              <p:grpSpPr bwMode="auto">
                <a:xfrm>
                  <a:off x="19227" y="2530080"/>
                  <a:ext cx="3416300" cy="354012"/>
                  <a:chOff x="827584" y="2996952"/>
                  <a:chExt cx="3416509" cy="354582"/>
                </a:xfrm>
              </p:grpSpPr>
              <p:cxnSp>
                <p:nvCxnSpPr>
                  <p:cNvPr id="52" name="Straight Arrow Connector 51"/>
                  <p:cNvCxnSpPr/>
                  <p:nvPr/>
                </p:nvCxnSpPr>
                <p:spPr bwMode="auto">
                  <a:xfrm>
                    <a:off x="827584" y="2996952"/>
                    <a:ext cx="3384757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pic>
                <p:nvPicPr>
                  <p:cNvPr id="53" name="Picture 30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67944" y="3193927"/>
                    <a:ext cx="176149" cy="1576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1" name="TextBox 20"/>
              <p:cNvSpPr txBox="1"/>
              <p:nvPr/>
            </p:nvSpPr>
            <p:spPr>
              <a:xfrm>
                <a:off x="6629400" y="3797174"/>
                <a:ext cx="691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66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K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,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U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89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44" y="40304"/>
            <a:ext cx="553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Densidade de energia (ondas harmônicas)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94" y="528236"/>
            <a:ext cx="890332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Podemos calcular então a densidade de energia total da onda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834" y="1185334"/>
            <a:ext cx="2977444" cy="5657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7222" y="2638778"/>
            <a:ext cx="362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Lembrando da intensidade calculada: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373" y="2460170"/>
            <a:ext cx="1755405" cy="71483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15092" y="5597168"/>
            <a:ext cx="523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Fluxo de energia é constante em uma onda periódica.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27" y="3416321"/>
            <a:ext cx="862245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Vemos que a intensidade corresponde ao produto entre a velocidade v e a densidade linear média de energia.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476" y="4316567"/>
            <a:ext cx="1367897" cy="77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3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69251" y="1193800"/>
            <a:ext cx="7237678" cy="2984500"/>
            <a:chOff x="669251" y="1193800"/>
            <a:chExt cx="7237678" cy="2984500"/>
          </a:xfrm>
        </p:grpSpPr>
        <p:sp>
          <p:nvSpPr>
            <p:cNvPr id="8" name="Oval Callout 7"/>
            <p:cNvSpPr/>
            <p:nvPr/>
          </p:nvSpPr>
          <p:spPr>
            <a:xfrm flipH="1">
              <a:off x="774357" y="1193800"/>
              <a:ext cx="2209800" cy="2032000"/>
            </a:xfrm>
            <a:prstGeom prst="wedgeEllipseCallout">
              <a:avLst>
                <a:gd name="adj1" fmla="val -25431"/>
                <a:gd name="adj2" fmla="val 825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69251" y="3808968"/>
              <a:ext cx="7237678" cy="369332"/>
              <a:chOff x="300951" y="2831068"/>
              <a:chExt cx="7237678" cy="369332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00951" y="2831068"/>
                <a:ext cx="72376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Vamos tratar em detalhe um pequeno seguimento de comprimento            .</a:t>
                </a: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16035" y="2894568"/>
                <a:ext cx="406400" cy="228600"/>
              </a:xfrm>
              <a:prstGeom prst="rect">
                <a:avLst/>
              </a:prstGeom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132896" y="132788"/>
            <a:ext cx="285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Ondas em uma corda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068" y="594453"/>
            <a:ext cx="882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a corda sofre uma perturbação na direção transversa, como podemos tratar o problema?</a:t>
            </a:r>
          </a:p>
        </p:txBody>
      </p:sp>
      <p:sp>
        <p:nvSpPr>
          <p:cNvPr id="7" name="Freeform 6"/>
          <p:cNvSpPr/>
          <p:nvPr/>
        </p:nvSpPr>
        <p:spPr bwMode="auto">
          <a:xfrm flipV="1">
            <a:off x="-1855788" y="2019280"/>
            <a:ext cx="12907963" cy="41175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12246" h="305337">
                <a:moveTo>
                  <a:pt x="0" y="0"/>
                </a:moveTo>
                <a:cubicBezTo>
                  <a:pt x="7434205" y="7596"/>
                  <a:pt x="6085786" y="302450"/>
                  <a:pt x="9771160" y="305321"/>
                </a:cubicBezTo>
                <a:cubicBezTo>
                  <a:pt x="13456534" y="308193"/>
                  <a:pt x="13038187" y="-65678"/>
                  <a:pt x="22112246" y="17229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93662" y="1549400"/>
            <a:ext cx="3416300" cy="1212850"/>
            <a:chOff x="2700338" y="1562100"/>
            <a:chExt cx="3416300" cy="1212850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flipV="1">
              <a:off x="3995738" y="1562100"/>
              <a:ext cx="0" cy="1003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2700338" y="2420938"/>
              <a:ext cx="3416300" cy="354012"/>
              <a:chOff x="827584" y="2996952"/>
              <a:chExt cx="3416509" cy="354582"/>
            </a:xfrm>
          </p:grpSpPr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526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93088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SUP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40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7302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Interferência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 de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Ondas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87" y="641105"/>
            <a:ext cx="40314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equação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onda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		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admite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múltiplas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soluções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9141" y="2586191"/>
            <a:ext cx="3834863" cy="834185"/>
            <a:chOff x="483139" y="2321274"/>
            <a:chExt cx="3834863" cy="834185"/>
          </a:xfrm>
        </p:grpSpPr>
        <p:grpSp>
          <p:nvGrpSpPr>
            <p:cNvPr id="8" name="Group 7"/>
            <p:cNvGrpSpPr/>
            <p:nvPr/>
          </p:nvGrpSpPr>
          <p:grpSpPr>
            <a:xfrm>
              <a:off x="1897064" y="2321274"/>
              <a:ext cx="2420938" cy="834185"/>
              <a:chOff x="1897064" y="2321274"/>
              <a:chExt cx="2420938" cy="834185"/>
            </a:xfrm>
          </p:grpSpPr>
          <p:pic>
            <p:nvPicPr>
              <p:cNvPr id="6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7064" y="2321274"/>
                <a:ext cx="2420938" cy="28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7064" y="2868121"/>
                <a:ext cx="2393950" cy="287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483139" y="2553700"/>
              <a:ext cx="1422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Por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exemplo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: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4703" y="4105301"/>
            <a:ext cx="7113020" cy="1477328"/>
            <a:chOff x="1600635" y="4477000"/>
            <a:chExt cx="7113020" cy="14773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5365" y="5114041"/>
              <a:ext cx="4269928" cy="30499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00635" y="4477000"/>
              <a:ext cx="711302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Fica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claro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na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equação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de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onda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que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qualquer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combinação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linear de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soluções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								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também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é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solução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!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0692" y="5721258"/>
            <a:ext cx="845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Lembrando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que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intensidade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proporcional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quadrado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da amplitude,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interferência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levar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picos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grandes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energia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703" y="1094084"/>
            <a:ext cx="3524992" cy="67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SUP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556" y="1"/>
            <a:ext cx="5136444" cy="513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7302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Interferência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 de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Ondas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26" y="511580"/>
            <a:ext cx="4139475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Ondas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harmônicas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copropagantes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exemplo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ondas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mesma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frequência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" y="1621367"/>
            <a:ext cx="3888454" cy="301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" y="2397477"/>
            <a:ext cx="3888454" cy="301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6" y="3108446"/>
            <a:ext cx="3499558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Variando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fase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podemos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máximo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mínimo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interferência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92" y="4643050"/>
            <a:ext cx="3831590" cy="32893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43129" y="5381625"/>
            <a:ext cx="7701991" cy="1213485"/>
            <a:chOff x="243129" y="5381625"/>
            <a:chExt cx="7701991" cy="12134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129" y="5381625"/>
              <a:ext cx="4925060" cy="36449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13830" y="5404414"/>
              <a:ext cx="1431290" cy="30226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91305" y="5928360"/>
              <a:ext cx="3138170" cy="66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513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SUP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556" y="1"/>
            <a:ext cx="5136444" cy="513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7302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Interferência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 de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Ondas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759" y="5522953"/>
            <a:ext cx="2311400" cy="293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117" y="5513143"/>
            <a:ext cx="2444750" cy="3289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00" y="902316"/>
            <a:ext cx="3831590" cy="3289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28" y="1663348"/>
            <a:ext cx="3840480" cy="84455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5" name="Group 24"/>
          <p:cNvGrpSpPr/>
          <p:nvPr/>
        </p:nvGrpSpPr>
        <p:grpSpPr>
          <a:xfrm>
            <a:off x="277228" y="4403990"/>
            <a:ext cx="2498400" cy="849720"/>
            <a:chOff x="277228" y="4403990"/>
            <a:chExt cx="2498400" cy="8497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5378" y="4969230"/>
              <a:ext cx="2000250" cy="28448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1" name="TextBox 20"/>
            <p:cNvSpPr txBox="1"/>
            <p:nvPr/>
          </p:nvSpPr>
          <p:spPr>
            <a:xfrm>
              <a:off x="277228" y="4403990"/>
              <a:ext cx="2498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Interferência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Construtiva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32630" y="4403990"/>
            <a:ext cx="3315237" cy="849720"/>
            <a:chOff x="4532630" y="4403990"/>
            <a:chExt cx="3315237" cy="84972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56407" y="4924780"/>
              <a:ext cx="2791460" cy="32893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2" name="TextBox 21"/>
            <p:cNvSpPr txBox="1"/>
            <p:nvPr/>
          </p:nvSpPr>
          <p:spPr>
            <a:xfrm>
              <a:off x="4532630" y="4403990"/>
              <a:ext cx="2331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Interferência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destrutiva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3700" y="5992989"/>
            <a:ext cx="7726258" cy="648970"/>
            <a:chOff x="393700" y="5992989"/>
            <a:chExt cx="7726258" cy="64897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1788" y="5992989"/>
              <a:ext cx="3138170" cy="64897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3700" y="5992989"/>
              <a:ext cx="3182620" cy="64897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13868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e_opposite-group-phase-velocit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456" y="1357981"/>
            <a:ext cx="4763312" cy="2934200"/>
          </a:xfrm>
          <a:prstGeom prst="rect">
            <a:avLst/>
          </a:prstGeom>
        </p:spPr>
      </p:pic>
      <p:pic>
        <p:nvPicPr>
          <p:cNvPr id="3" name="Picture 2" descr="Wave_dis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229" y="4699598"/>
            <a:ext cx="6750455" cy="1287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443"/>
            <a:ext cx="7329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Velocidade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 de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Grupo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 X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velocidade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 de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fase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2882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SUP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5900" y="0"/>
            <a:ext cx="51181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7302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Interferência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 de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Ondas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6" y="511580"/>
            <a:ext cx="3703621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Ondas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harmônicas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contrapropagantes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ondas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mesma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frequência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" y="1621367"/>
            <a:ext cx="3888454" cy="301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26" y="3108446"/>
            <a:ext cx="3499558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caso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simples,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podemos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escolher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o tempo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inicial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arbitrariamente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fases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iniciais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serem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0. A soma das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ondas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resulta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então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8" y="2270473"/>
            <a:ext cx="3970842" cy="308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947" y="4629374"/>
            <a:ext cx="4508500" cy="3264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69633" y="5644444"/>
            <a:ext cx="276530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Propagação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energia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= 0 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Onda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estacionária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25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80371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11" y="98778"/>
            <a:ext cx="3233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Reflexão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 de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ondas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4074" y="2946442"/>
            <a:ext cx="71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Quando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pulso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atinge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parede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corda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tem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liberdade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de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deslocar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direção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transversal.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-138466" y="843538"/>
            <a:ext cx="20083463" cy="1882375"/>
            <a:chOff x="-3214195" y="4858974"/>
            <a:chExt cx="20083536" cy="1882394"/>
          </a:xfrm>
        </p:grpSpPr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-3214195" y="4858974"/>
              <a:ext cx="20083536" cy="1691892"/>
              <a:chOff x="-3214195" y="4858974"/>
              <a:chExt cx="20083536" cy="1691892"/>
            </a:xfrm>
          </p:grpSpPr>
          <p:grpSp>
            <p:nvGrpSpPr>
              <p:cNvPr id="20" name="Group 8"/>
              <p:cNvGrpSpPr>
                <a:grpSpLocks/>
              </p:cNvGrpSpPr>
              <p:nvPr/>
            </p:nvGrpSpPr>
            <p:grpSpPr bwMode="auto">
              <a:xfrm>
                <a:off x="-3214195" y="4895087"/>
                <a:ext cx="20083536" cy="1655779"/>
                <a:chOff x="-3214195" y="4895087"/>
                <a:chExt cx="20083536" cy="1655779"/>
              </a:xfrm>
            </p:grpSpPr>
            <p:grpSp>
              <p:nvGrpSpPr>
                <p:cNvPr id="22" name="Group 32"/>
                <p:cNvGrpSpPr>
                  <a:grpSpLocks/>
                </p:cNvGrpSpPr>
                <p:nvPr/>
              </p:nvGrpSpPr>
              <p:grpSpPr bwMode="auto">
                <a:xfrm>
                  <a:off x="-3214195" y="4895087"/>
                  <a:ext cx="20083536" cy="1655779"/>
                  <a:chOff x="-2700808" y="1485435"/>
                  <a:chExt cx="20083536" cy="1655779"/>
                </a:xfrm>
              </p:grpSpPr>
              <p:sp>
                <p:nvSpPr>
                  <p:cNvPr id="24" name="Freeform 23"/>
                  <p:cNvSpPr/>
                  <p:nvPr/>
                </p:nvSpPr>
                <p:spPr>
                  <a:xfrm flipV="1">
                    <a:off x="-2700808" y="1926765"/>
                    <a:ext cx="20083536" cy="1079511"/>
                  </a:xfrm>
                  <a:custGeom>
                    <a:avLst/>
                    <a:gdLst>
                      <a:gd name="connsiteX0" fmla="*/ 0 w 3302000"/>
                      <a:gd name="connsiteY0" fmla="*/ 29882 h 1464260"/>
                      <a:gd name="connsiteX1" fmla="*/ 1912470 w 3302000"/>
                      <a:gd name="connsiteY1" fmla="*/ 1464235 h 1464260"/>
                      <a:gd name="connsiteX2" fmla="*/ 3302000 w 3302000"/>
                      <a:gd name="connsiteY2" fmla="*/ 0 h 1464260"/>
                      <a:gd name="connsiteX3" fmla="*/ 3302000 w 3302000"/>
                      <a:gd name="connsiteY3" fmla="*/ 0 h 1464260"/>
                      <a:gd name="connsiteX0" fmla="*/ 0 w 3302000"/>
                      <a:gd name="connsiteY0" fmla="*/ 29882 h 718613"/>
                      <a:gd name="connsiteX1" fmla="*/ 1658470 w 3302000"/>
                      <a:gd name="connsiteY1" fmla="*/ 717176 h 718613"/>
                      <a:gd name="connsiteX2" fmla="*/ 3302000 w 3302000"/>
                      <a:gd name="connsiteY2" fmla="*/ 0 h 718613"/>
                      <a:gd name="connsiteX3" fmla="*/ 3302000 w 3302000"/>
                      <a:gd name="connsiteY3" fmla="*/ 0 h 718613"/>
                      <a:gd name="connsiteX0" fmla="*/ 0 w 3302000"/>
                      <a:gd name="connsiteY0" fmla="*/ 29882 h 718613"/>
                      <a:gd name="connsiteX1" fmla="*/ 1658470 w 3302000"/>
                      <a:gd name="connsiteY1" fmla="*/ 717176 h 718613"/>
                      <a:gd name="connsiteX2" fmla="*/ 3302000 w 3302000"/>
                      <a:gd name="connsiteY2" fmla="*/ 0 h 718613"/>
                      <a:gd name="connsiteX3" fmla="*/ 3302000 w 3302000"/>
                      <a:gd name="connsiteY3" fmla="*/ 0 h 718613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7485529"/>
                      <a:gd name="connsiteY0" fmla="*/ 29884 h 717204"/>
                      <a:gd name="connsiteX1" fmla="*/ 1658470 w 7485529"/>
                      <a:gd name="connsiteY1" fmla="*/ 717178 h 717204"/>
                      <a:gd name="connsiteX2" fmla="*/ 3302000 w 7485529"/>
                      <a:gd name="connsiteY2" fmla="*/ 2 h 717204"/>
                      <a:gd name="connsiteX3" fmla="*/ 7485529 w 7485529"/>
                      <a:gd name="connsiteY3" fmla="*/ 709871 h 717204"/>
                      <a:gd name="connsiteX0" fmla="*/ 0 w 9069294"/>
                      <a:gd name="connsiteY0" fmla="*/ 132801 h 820121"/>
                      <a:gd name="connsiteX1" fmla="*/ 1658470 w 9069294"/>
                      <a:gd name="connsiteY1" fmla="*/ 820095 h 820121"/>
                      <a:gd name="connsiteX2" fmla="*/ 3302000 w 9069294"/>
                      <a:gd name="connsiteY2" fmla="*/ 102919 h 820121"/>
                      <a:gd name="connsiteX3" fmla="*/ 9069294 w 9069294"/>
                      <a:gd name="connsiteY3" fmla="*/ 157524 h 820121"/>
                      <a:gd name="connsiteX0" fmla="*/ 0 w 9069294"/>
                      <a:gd name="connsiteY0" fmla="*/ 95071 h 782391"/>
                      <a:gd name="connsiteX1" fmla="*/ 1658470 w 9069294"/>
                      <a:gd name="connsiteY1" fmla="*/ 782365 h 782391"/>
                      <a:gd name="connsiteX2" fmla="*/ 3302000 w 9069294"/>
                      <a:gd name="connsiteY2" fmla="*/ 65189 h 782391"/>
                      <a:gd name="connsiteX3" fmla="*/ 9069294 w 9069294"/>
                      <a:gd name="connsiteY3" fmla="*/ 119794 h 782391"/>
                      <a:gd name="connsiteX0" fmla="*/ 0 w 9069294"/>
                      <a:gd name="connsiteY0" fmla="*/ 30139 h 717459"/>
                      <a:gd name="connsiteX1" fmla="*/ 1658470 w 9069294"/>
                      <a:gd name="connsiteY1" fmla="*/ 717433 h 717459"/>
                      <a:gd name="connsiteX2" fmla="*/ 3302000 w 9069294"/>
                      <a:gd name="connsiteY2" fmla="*/ 257 h 717459"/>
                      <a:gd name="connsiteX3" fmla="*/ 9069294 w 9069294"/>
                      <a:gd name="connsiteY3" fmla="*/ 54862 h 717459"/>
                      <a:gd name="connsiteX0" fmla="*/ 0 w 14164235"/>
                      <a:gd name="connsiteY0" fmla="*/ 150 h 760303"/>
                      <a:gd name="connsiteX1" fmla="*/ 6753411 w 14164235"/>
                      <a:gd name="connsiteY1" fmla="*/ 760251 h 760303"/>
                      <a:gd name="connsiteX2" fmla="*/ 8396941 w 14164235"/>
                      <a:gd name="connsiteY2" fmla="*/ 43075 h 760303"/>
                      <a:gd name="connsiteX3" fmla="*/ 14164235 w 14164235"/>
                      <a:gd name="connsiteY3" fmla="*/ 97680 h 760303"/>
                      <a:gd name="connsiteX0" fmla="*/ 0 w 14164235"/>
                      <a:gd name="connsiteY0" fmla="*/ 150 h 760302"/>
                      <a:gd name="connsiteX1" fmla="*/ 6753411 w 14164235"/>
                      <a:gd name="connsiteY1" fmla="*/ 760251 h 760302"/>
                      <a:gd name="connsiteX2" fmla="*/ 8396941 w 14164235"/>
                      <a:gd name="connsiteY2" fmla="*/ 43075 h 760302"/>
                      <a:gd name="connsiteX3" fmla="*/ 14164235 w 14164235"/>
                      <a:gd name="connsiteY3" fmla="*/ 97680 h 760302"/>
                      <a:gd name="connsiteX0" fmla="*/ 0 w 13969999"/>
                      <a:gd name="connsiteY0" fmla="*/ 193697 h 953865"/>
                      <a:gd name="connsiteX1" fmla="*/ 6753411 w 13969999"/>
                      <a:gd name="connsiteY1" fmla="*/ 953798 h 953865"/>
                      <a:gd name="connsiteX2" fmla="*/ 8396941 w 13969999"/>
                      <a:gd name="connsiteY2" fmla="*/ 236622 h 953865"/>
                      <a:gd name="connsiteX3" fmla="*/ 13969999 w 13969999"/>
                      <a:gd name="connsiteY3" fmla="*/ 0 h 953865"/>
                      <a:gd name="connsiteX0" fmla="*/ 0 w 13969999"/>
                      <a:gd name="connsiteY0" fmla="*/ 193697 h 954743"/>
                      <a:gd name="connsiteX1" fmla="*/ 6753411 w 13969999"/>
                      <a:gd name="connsiteY1" fmla="*/ 953798 h 954743"/>
                      <a:gd name="connsiteX2" fmla="*/ 13969999 w 13969999"/>
                      <a:gd name="connsiteY2" fmla="*/ 0 h 954743"/>
                      <a:gd name="connsiteX0" fmla="*/ 0 w 13969999"/>
                      <a:gd name="connsiteY0" fmla="*/ 193697 h 954743"/>
                      <a:gd name="connsiteX1" fmla="*/ 6753411 w 13969999"/>
                      <a:gd name="connsiteY1" fmla="*/ 953798 h 954743"/>
                      <a:gd name="connsiteX2" fmla="*/ 13969999 w 13969999"/>
                      <a:gd name="connsiteY2" fmla="*/ 0 h 954743"/>
                      <a:gd name="connsiteX0" fmla="*/ 0 w 12459883"/>
                      <a:gd name="connsiteY0" fmla="*/ 5273 h 765374"/>
                      <a:gd name="connsiteX1" fmla="*/ 6753411 w 12459883"/>
                      <a:gd name="connsiteY1" fmla="*/ 765374 h 765374"/>
                      <a:gd name="connsiteX2" fmla="*/ 12459883 w 12459883"/>
                      <a:gd name="connsiteY2" fmla="*/ 0 h 765374"/>
                      <a:gd name="connsiteX0" fmla="*/ 0 w 12648433"/>
                      <a:gd name="connsiteY0" fmla="*/ 49238 h 809403"/>
                      <a:gd name="connsiteX1" fmla="*/ 6753411 w 12648433"/>
                      <a:gd name="connsiteY1" fmla="*/ 809339 h 809403"/>
                      <a:gd name="connsiteX2" fmla="*/ 12648433 w 12648433"/>
                      <a:gd name="connsiteY2" fmla="*/ 0 h 809403"/>
                      <a:gd name="connsiteX0" fmla="*/ 0 w 12648433"/>
                      <a:gd name="connsiteY0" fmla="*/ 49238 h 809403"/>
                      <a:gd name="connsiteX1" fmla="*/ 6753411 w 12648433"/>
                      <a:gd name="connsiteY1" fmla="*/ 809339 h 809403"/>
                      <a:gd name="connsiteX2" fmla="*/ 12648433 w 12648433"/>
                      <a:gd name="connsiteY2" fmla="*/ 0 h 809403"/>
                      <a:gd name="connsiteX0" fmla="*/ 0 w 12619426"/>
                      <a:gd name="connsiteY0" fmla="*/ 11553 h 809342"/>
                      <a:gd name="connsiteX1" fmla="*/ 6724404 w 12619426"/>
                      <a:gd name="connsiteY1" fmla="*/ 809339 h 809342"/>
                      <a:gd name="connsiteX2" fmla="*/ 12619426 w 12619426"/>
                      <a:gd name="connsiteY2" fmla="*/ 0 h 809342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12552"/>
                      <a:gd name="connsiteX1" fmla="*/ 5615729 w 12619426"/>
                      <a:gd name="connsiteY1" fmla="*/ 272630 h 812552"/>
                      <a:gd name="connsiteX2" fmla="*/ 6724404 w 12619426"/>
                      <a:gd name="connsiteY2" fmla="*/ 809339 h 812552"/>
                      <a:gd name="connsiteX3" fmla="*/ 12619426 w 12619426"/>
                      <a:gd name="connsiteY3" fmla="*/ 0 h 812552"/>
                      <a:gd name="connsiteX0" fmla="*/ 0 w 12619426"/>
                      <a:gd name="connsiteY0" fmla="*/ 47681 h 845474"/>
                      <a:gd name="connsiteX1" fmla="*/ 5354658 w 12619426"/>
                      <a:gd name="connsiteY1" fmla="*/ 51245 h 845474"/>
                      <a:gd name="connsiteX2" fmla="*/ 6724404 w 12619426"/>
                      <a:gd name="connsiteY2" fmla="*/ 845467 h 845474"/>
                      <a:gd name="connsiteX3" fmla="*/ 12619426 w 12619426"/>
                      <a:gd name="connsiteY3" fmla="*/ 36128 h 845474"/>
                      <a:gd name="connsiteX0" fmla="*/ 0 w 12619426"/>
                      <a:gd name="connsiteY0" fmla="*/ 11553 h 809346"/>
                      <a:gd name="connsiteX1" fmla="*/ 5354658 w 12619426"/>
                      <a:gd name="connsiteY1" fmla="*/ 15117 h 809346"/>
                      <a:gd name="connsiteX2" fmla="*/ 6724404 w 12619426"/>
                      <a:gd name="connsiteY2" fmla="*/ 809339 h 809346"/>
                      <a:gd name="connsiteX3" fmla="*/ 12619426 w 12619426"/>
                      <a:gd name="connsiteY3" fmla="*/ 0 h 809346"/>
                      <a:gd name="connsiteX0" fmla="*/ 0 w 12619426"/>
                      <a:gd name="connsiteY0" fmla="*/ 11553 h 809346"/>
                      <a:gd name="connsiteX1" fmla="*/ 5354658 w 12619426"/>
                      <a:gd name="connsiteY1" fmla="*/ 15117 h 809346"/>
                      <a:gd name="connsiteX2" fmla="*/ 6724404 w 12619426"/>
                      <a:gd name="connsiteY2" fmla="*/ 809339 h 809346"/>
                      <a:gd name="connsiteX3" fmla="*/ 12619426 w 12619426"/>
                      <a:gd name="connsiteY3" fmla="*/ 0 h 809346"/>
                      <a:gd name="connsiteX0" fmla="*/ 0 w 12619426"/>
                      <a:gd name="connsiteY0" fmla="*/ 11553 h 819146"/>
                      <a:gd name="connsiteX1" fmla="*/ 5354658 w 12619426"/>
                      <a:gd name="connsiteY1" fmla="*/ 15117 h 819146"/>
                      <a:gd name="connsiteX2" fmla="*/ 6724404 w 12619426"/>
                      <a:gd name="connsiteY2" fmla="*/ 809339 h 819146"/>
                      <a:gd name="connsiteX3" fmla="*/ 7298187 w 12619426"/>
                      <a:gd name="connsiteY3" fmla="*/ 429651 h 819146"/>
                      <a:gd name="connsiteX4" fmla="*/ 12619426 w 12619426"/>
                      <a:gd name="connsiteY4" fmla="*/ 0 h 819146"/>
                      <a:gd name="connsiteX0" fmla="*/ 0 w 12619426"/>
                      <a:gd name="connsiteY0" fmla="*/ 45951 h 843737"/>
                      <a:gd name="connsiteX1" fmla="*/ 5354658 w 12619426"/>
                      <a:gd name="connsiteY1" fmla="*/ 49515 h 843737"/>
                      <a:gd name="connsiteX2" fmla="*/ 6724404 w 12619426"/>
                      <a:gd name="connsiteY2" fmla="*/ 843737 h 843737"/>
                      <a:gd name="connsiteX3" fmla="*/ 7544753 w 12619426"/>
                      <a:gd name="connsiteY3" fmla="*/ 49516 h 843737"/>
                      <a:gd name="connsiteX4" fmla="*/ 12619426 w 12619426"/>
                      <a:gd name="connsiteY4" fmla="*/ 34398 h 843737"/>
                      <a:gd name="connsiteX0" fmla="*/ 0 w 12619426"/>
                      <a:gd name="connsiteY0" fmla="*/ 11553 h 809339"/>
                      <a:gd name="connsiteX1" fmla="*/ 5354658 w 12619426"/>
                      <a:gd name="connsiteY1" fmla="*/ 15117 h 809339"/>
                      <a:gd name="connsiteX2" fmla="*/ 6724404 w 12619426"/>
                      <a:gd name="connsiteY2" fmla="*/ 809339 h 809339"/>
                      <a:gd name="connsiteX3" fmla="*/ 7544753 w 12619426"/>
                      <a:gd name="connsiteY3" fmla="*/ 15118 h 809339"/>
                      <a:gd name="connsiteX4" fmla="*/ 12619426 w 12619426"/>
                      <a:gd name="connsiteY4" fmla="*/ 0 h 809339"/>
                      <a:gd name="connsiteX0" fmla="*/ 0 w 12619426"/>
                      <a:gd name="connsiteY0" fmla="*/ 5272 h 803058"/>
                      <a:gd name="connsiteX1" fmla="*/ 5354658 w 12619426"/>
                      <a:gd name="connsiteY1" fmla="*/ 8836 h 803058"/>
                      <a:gd name="connsiteX2" fmla="*/ 6724404 w 12619426"/>
                      <a:gd name="connsiteY2" fmla="*/ 803058 h 803058"/>
                      <a:gd name="connsiteX3" fmla="*/ 7544753 w 12619426"/>
                      <a:gd name="connsiteY3" fmla="*/ 8837 h 803058"/>
                      <a:gd name="connsiteX4" fmla="*/ 12619426 w 12619426"/>
                      <a:gd name="connsiteY4" fmla="*/ 0 h 803058"/>
                      <a:gd name="connsiteX0" fmla="*/ 0 w 12619426"/>
                      <a:gd name="connsiteY0" fmla="*/ 5272 h 803058"/>
                      <a:gd name="connsiteX1" fmla="*/ 5354658 w 12619426"/>
                      <a:gd name="connsiteY1" fmla="*/ 8836 h 803058"/>
                      <a:gd name="connsiteX2" fmla="*/ 6724404 w 12619426"/>
                      <a:gd name="connsiteY2" fmla="*/ 803058 h 803058"/>
                      <a:gd name="connsiteX3" fmla="*/ 7544753 w 12619426"/>
                      <a:gd name="connsiteY3" fmla="*/ 8837 h 803058"/>
                      <a:gd name="connsiteX4" fmla="*/ 12619426 w 12619426"/>
                      <a:gd name="connsiteY4" fmla="*/ 0 h 80305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448829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506846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506846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8493522"/>
                      <a:gd name="connsiteY0" fmla="*/ 5272 h 796778"/>
                      <a:gd name="connsiteX1" fmla="*/ 11228754 w 18493522"/>
                      <a:gd name="connsiteY1" fmla="*/ 8836 h 796778"/>
                      <a:gd name="connsiteX2" fmla="*/ 12380942 w 18493522"/>
                      <a:gd name="connsiteY2" fmla="*/ 796778 h 796778"/>
                      <a:gd name="connsiteX3" fmla="*/ 13418849 w 18493522"/>
                      <a:gd name="connsiteY3" fmla="*/ 8837 h 796778"/>
                      <a:gd name="connsiteX4" fmla="*/ 18493522 w 18493522"/>
                      <a:gd name="connsiteY4" fmla="*/ 0 h 796778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12998 h 904504"/>
                      <a:gd name="connsiteX1" fmla="*/ 11228754 w 24440137"/>
                      <a:gd name="connsiteY1" fmla="*/ 116562 h 904504"/>
                      <a:gd name="connsiteX2" fmla="*/ 12380942 w 24440137"/>
                      <a:gd name="connsiteY2" fmla="*/ 904504 h 904504"/>
                      <a:gd name="connsiteX3" fmla="*/ 13418849 w 24440137"/>
                      <a:gd name="connsiteY3" fmla="*/ 116563 h 904504"/>
                      <a:gd name="connsiteX4" fmla="*/ 24440137 w 24440137"/>
                      <a:gd name="connsiteY4" fmla="*/ 97257 h 904504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83"/>
                      <a:gd name="connsiteX1" fmla="*/ 11228754 w 24440137"/>
                      <a:gd name="connsiteY1" fmla="*/ 19305 h 807283"/>
                      <a:gd name="connsiteX2" fmla="*/ 12380942 w 24440137"/>
                      <a:gd name="connsiteY2" fmla="*/ 807247 h 807283"/>
                      <a:gd name="connsiteX3" fmla="*/ 13418849 w 24440137"/>
                      <a:gd name="connsiteY3" fmla="*/ 19306 h 807283"/>
                      <a:gd name="connsiteX4" fmla="*/ 24440137 w 24440137"/>
                      <a:gd name="connsiteY4" fmla="*/ 0 h 807283"/>
                      <a:gd name="connsiteX0" fmla="*/ 0 w 24440137"/>
                      <a:gd name="connsiteY0" fmla="*/ 15741 h 807283"/>
                      <a:gd name="connsiteX1" fmla="*/ 11228754 w 24440137"/>
                      <a:gd name="connsiteY1" fmla="*/ 19305 h 807283"/>
                      <a:gd name="connsiteX2" fmla="*/ 12380942 w 24440137"/>
                      <a:gd name="connsiteY2" fmla="*/ 807247 h 807283"/>
                      <a:gd name="connsiteX3" fmla="*/ 13418849 w 24440137"/>
                      <a:gd name="connsiteY3" fmla="*/ 19306 h 807283"/>
                      <a:gd name="connsiteX4" fmla="*/ 24440137 w 24440137"/>
                      <a:gd name="connsiteY4" fmla="*/ 0 h 807283"/>
                      <a:gd name="connsiteX0" fmla="*/ 0 w 24440137"/>
                      <a:gd name="connsiteY0" fmla="*/ 15741 h 807569"/>
                      <a:gd name="connsiteX1" fmla="*/ 11228754 w 24440137"/>
                      <a:gd name="connsiteY1" fmla="*/ 19305 h 807569"/>
                      <a:gd name="connsiteX2" fmla="*/ 12380942 w 24440137"/>
                      <a:gd name="connsiteY2" fmla="*/ 807247 h 807569"/>
                      <a:gd name="connsiteX3" fmla="*/ 13418849 w 24440137"/>
                      <a:gd name="connsiteY3" fmla="*/ 19306 h 807569"/>
                      <a:gd name="connsiteX4" fmla="*/ 24440137 w 24440137"/>
                      <a:gd name="connsiteY4" fmla="*/ 0 h 807569"/>
                      <a:gd name="connsiteX0" fmla="*/ 0 w 24440137"/>
                      <a:gd name="connsiteY0" fmla="*/ 15741 h 807569"/>
                      <a:gd name="connsiteX1" fmla="*/ 11228754 w 24440137"/>
                      <a:gd name="connsiteY1" fmla="*/ 19305 h 807569"/>
                      <a:gd name="connsiteX2" fmla="*/ 12380942 w 24440137"/>
                      <a:gd name="connsiteY2" fmla="*/ 807247 h 807569"/>
                      <a:gd name="connsiteX3" fmla="*/ 13418849 w 24440137"/>
                      <a:gd name="connsiteY3" fmla="*/ 19306 h 807569"/>
                      <a:gd name="connsiteX4" fmla="*/ 24440137 w 24440137"/>
                      <a:gd name="connsiteY4" fmla="*/ 0 h 807569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51"/>
                      <a:gd name="connsiteX1" fmla="*/ 10779133 w 24440137"/>
                      <a:gd name="connsiteY1" fmla="*/ 6744 h 807251"/>
                      <a:gd name="connsiteX2" fmla="*/ 12380942 w 24440137"/>
                      <a:gd name="connsiteY2" fmla="*/ 807247 h 807251"/>
                      <a:gd name="connsiteX3" fmla="*/ 13418849 w 24440137"/>
                      <a:gd name="connsiteY3" fmla="*/ 19306 h 807251"/>
                      <a:gd name="connsiteX4" fmla="*/ 24440137 w 24440137"/>
                      <a:gd name="connsiteY4" fmla="*/ 0 h 807251"/>
                      <a:gd name="connsiteX0" fmla="*/ 0 w 24440137"/>
                      <a:gd name="connsiteY0" fmla="*/ 15741 h 807251"/>
                      <a:gd name="connsiteX1" fmla="*/ 10779133 w 24440137"/>
                      <a:gd name="connsiteY1" fmla="*/ 6744 h 807251"/>
                      <a:gd name="connsiteX2" fmla="*/ 12380942 w 24440137"/>
                      <a:gd name="connsiteY2" fmla="*/ 807247 h 807251"/>
                      <a:gd name="connsiteX3" fmla="*/ 13418849 w 24440137"/>
                      <a:gd name="connsiteY3" fmla="*/ 19306 h 807251"/>
                      <a:gd name="connsiteX4" fmla="*/ 24440137 w 24440137"/>
                      <a:gd name="connsiteY4" fmla="*/ 0 h 807251"/>
                      <a:gd name="connsiteX0" fmla="*/ 0 w 24440137"/>
                      <a:gd name="connsiteY0" fmla="*/ 8997 h 800507"/>
                      <a:gd name="connsiteX1" fmla="*/ 10779133 w 24440137"/>
                      <a:gd name="connsiteY1" fmla="*/ 0 h 800507"/>
                      <a:gd name="connsiteX2" fmla="*/ 12380942 w 24440137"/>
                      <a:gd name="connsiteY2" fmla="*/ 800503 h 800507"/>
                      <a:gd name="connsiteX3" fmla="*/ 13418849 w 24440137"/>
                      <a:gd name="connsiteY3" fmla="*/ 12562 h 800507"/>
                      <a:gd name="connsiteX4" fmla="*/ 24440137 w 24440137"/>
                      <a:gd name="connsiteY4" fmla="*/ 16809 h 800507"/>
                      <a:gd name="connsiteX0" fmla="*/ 0 w 34404381"/>
                      <a:gd name="connsiteY0" fmla="*/ 8997 h 800507"/>
                      <a:gd name="connsiteX1" fmla="*/ 10779133 w 34404381"/>
                      <a:gd name="connsiteY1" fmla="*/ 0 h 800507"/>
                      <a:gd name="connsiteX2" fmla="*/ 12380942 w 34404381"/>
                      <a:gd name="connsiteY2" fmla="*/ 800503 h 800507"/>
                      <a:gd name="connsiteX3" fmla="*/ 13418849 w 34404381"/>
                      <a:gd name="connsiteY3" fmla="*/ 12562 h 800507"/>
                      <a:gd name="connsiteX4" fmla="*/ 34404381 w 34404381"/>
                      <a:gd name="connsiteY4" fmla="*/ 16809 h 800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404381" h="800507">
                        <a:moveTo>
                          <a:pt x="0" y="8997"/>
                        </a:moveTo>
                        <a:lnTo>
                          <a:pt x="10779133" y="0"/>
                        </a:lnTo>
                        <a:cubicBezTo>
                          <a:pt x="11754829" y="21"/>
                          <a:pt x="11940989" y="798409"/>
                          <a:pt x="12380942" y="800503"/>
                        </a:cubicBezTo>
                        <a:cubicBezTo>
                          <a:pt x="12820895" y="802597"/>
                          <a:pt x="12533039" y="13462"/>
                          <a:pt x="13418849" y="12562"/>
                        </a:cubicBezTo>
                        <a:lnTo>
                          <a:pt x="34404381" y="16809"/>
                        </a:lnTo>
                      </a:path>
                    </a:pathLst>
                  </a:cu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ＭＳ Ｐゴシック"/>
                      <a:cs typeface="+mn-cs"/>
                    </a:endParaRPr>
                  </a:p>
                </p:txBody>
              </p:sp>
              <p:cxnSp>
                <p:nvCxnSpPr>
                  <p:cNvPr id="25" name="Straight Arrow Connector 24"/>
                  <p:cNvCxnSpPr/>
                  <p:nvPr/>
                </p:nvCxnSpPr>
                <p:spPr bwMode="auto">
                  <a:xfrm flipV="1">
                    <a:off x="4500119" y="1485435"/>
                    <a:ext cx="0" cy="1655779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3" name="Straight Arrow Connector 22"/>
                <p:cNvCxnSpPr/>
                <p:nvPr/>
              </p:nvCxnSpPr>
              <p:spPr bwMode="auto">
                <a:xfrm>
                  <a:off x="2699265" y="6406403"/>
                  <a:ext cx="3384562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476" y="4858974"/>
                <a:ext cx="720080" cy="3249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500322"/>
              <a:ext cx="296672" cy="2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141111" y="3795889"/>
            <a:ext cx="7038482" cy="906680"/>
            <a:chOff x="141111" y="3795889"/>
            <a:chExt cx="7038482" cy="906680"/>
          </a:xfrm>
        </p:grpSpPr>
        <p:sp>
          <p:nvSpPr>
            <p:cNvPr id="13" name="TextBox 12"/>
            <p:cNvSpPr txBox="1"/>
            <p:nvPr/>
          </p:nvSpPr>
          <p:spPr>
            <a:xfrm>
              <a:off x="141111" y="3795889"/>
              <a:ext cx="5337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A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solução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da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equação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de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onda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deve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levar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isto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em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conta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rPr>
                <a:t>: 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408" y="4373639"/>
              <a:ext cx="4187190" cy="32893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74973" y="4373639"/>
              <a:ext cx="1404620" cy="328930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219" y="5195147"/>
            <a:ext cx="2293620" cy="3289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4112" y="683554"/>
            <a:ext cx="959555" cy="2700332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309521" y="885871"/>
            <a:ext cx="3416300" cy="1866900"/>
            <a:chOff x="827088" y="1484313"/>
            <a:chExt cx="3416300" cy="1866900"/>
          </a:xfrm>
        </p:grpSpPr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827088" y="2997200"/>
              <a:ext cx="3416300" cy="354013"/>
              <a:chOff x="827584" y="2996952"/>
              <a:chExt cx="3416509" cy="354582"/>
            </a:xfrm>
          </p:grpSpPr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3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478" y="1507067"/>
              <a:ext cx="16827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2116138" y="1484313"/>
              <a:ext cx="0" cy="165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9314" y="5177367"/>
            <a:ext cx="2275840" cy="3467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4977" y="5992848"/>
            <a:ext cx="3440430" cy="328930"/>
          </a:xfrm>
          <a:prstGeom prst="rect">
            <a:avLst/>
          </a:prstGeom>
          <a:ln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311114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54879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11" y="98778"/>
            <a:ext cx="3233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Reflexão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 de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ondas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24" name="Freeform 23"/>
          <p:cNvSpPr/>
          <p:nvPr/>
        </p:nvSpPr>
        <p:spPr bwMode="auto">
          <a:xfrm flipV="1">
            <a:off x="-463029" y="1320976"/>
            <a:ext cx="10888662" cy="107950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  <a:gd name="connsiteX0" fmla="*/ 0 w 18653042"/>
              <a:gd name="connsiteY0" fmla="*/ 8997 h 800507"/>
              <a:gd name="connsiteX1" fmla="*/ 10779133 w 18653042"/>
              <a:gd name="connsiteY1" fmla="*/ 0 h 800507"/>
              <a:gd name="connsiteX2" fmla="*/ 12380942 w 18653042"/>
              <a:gd name="connsiteY2" fmla="*/ 800503 h 800507"/>
              <a:gd name="connsiteX3" fmla="*/ 13418849 w 18653042"/>
              <a:gd name="connsiteY3" fmla="*/ 12562 h 800507"/>
              <a:gd name="connsiteX4" fmla="*/ 18653042 w 18653042"/>
              <a:gd name="connsiteY4" fmla="*/ 35644 h 8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3042" h="800507">
                <a:moveTo>
                  <a:pt x="0" y="8997"/>
                </a:moveTo>
                <a:lnTo>
                  <a:pt x="10779133" y="0"/>
                </a:lnTo>
                <a:cubicBezTo>
                  <a:pt x="11754829" y="21"/>
                  <a:pt x="11940989" y="798409"/>
                  <a:pt x="12380942" y="800503"/>
                </a:cubicBezTo>
                <a:cubicBezTo>
                  <a:pt x="12820895" y="802597"/>
                  <a:pt x="12533039" y="13462"/>
                  <a:pt x="13418849" y="12562"/>
                </a:cubicBezTo>
                <a:lnTo>
                  <a:pt x="18653042" y="35644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193" y="4454966"/>
            <a:ext cx="4613159" cy="3647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" y="683553"/>
            <a:ext cx="3880556" cy="3084113"/>
          </a:xfrm>
          <a:prstGeom prst="rect">
            <a:avLst/>
          </a:prstGeom>
          <a:solidFill>
            <a:srgbClr val="FF6600">
              <a:alpha val="30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421" y="3438736"/>
            <a:ext cx="3440430" cy="328930"/>
          </a:xfrm>
          <a:prstGeom prst="rect">
            <a:avLst/>
          </a:prstGeom>
          <a:ln>
            <a:solidFill>
              <a:srgbClr val="FF6600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-2509139" y="1264533"/>
            <a:ext cx="12768262" cy="2174433"/>
            <a:chOff x="-2407539" y="671866"/>
            <a:chExt cx="12768262" cy="2174433"/>
          </a:xfrm>
        </p:grpSpPr>
        <p:sp>
          <p:nvSpPr>
            <p:cNvPr id="15" name="Freeform 14"/>
            <p:cNvSpPr/>
            <p:nvPr/>
          </p:nvSpPr>
          <p:spPr bwMode="auto">
            <a:xfrm flipV="1">
              <a:off x="-2407539" y="671866"/>
              <a:ext cx="12768262" cy="1082233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4404381"/>
                <a:gd name="connsiteY0" fmla="*/ 8997 h 800507"/>
                <a:gd name="connsiteX1" fmla="*/ 10779133 w 34404381"/>
                <a:gd name="connsiteY1" fmla="*/ 0 h 800507"/>
                <a:gd name="connsiteX2" fmla="*/ 12380942 w 34404381"/>
                <a:gd name="connsiteY2" fmla="*/ 800503 h 800507"/>
                <a:gd name="connsiteX3" fmla="*/ 13418849 w 34404381"/>
                <a:gd name="connsiteY3" fmla="*/ 12562 h 800507"/>
                <a:gd name="connsiteX4" fmla="*/ 34404381 w 34404381"/>
                <a:gd name="connsiteY4" fmla="*/ 16809 h 800507"/>
                <a:gd name="connsiteX0" fmla="*/ 0 w 18348458"/>
                <a:gd name="connsiteY0" fmla="*/ 11024 h 802534"/>
                <a:gd name="connsiteX1" fmla="*/ 10779133 w 18348458"/>
                <a:gd name="connsiteY1" fmla="*/ 2027 h 802534"/>
                <a:gd name="connsiteX2" fmla="*/ 12380942 w 18348458"/>
                <a:gd name="connsiteY2" fmla="*/ 802530 h 802534"/>
                <a:gd name="connsiteX3" fmla="*/ 13418849 w 18348458"/>
                <a:gd name="connsiteY3" fmla="*/ 14589 h 802534"/>
                <a:gd name="connsiteX4" fmla="*/ 18348458 w 18348458"/>
                <a:gd name="connsiteY4" fmla="*/ 0 h 802534"/>
                <a:gd name="connsiteX0" fmla="*/ 0 w 27181390"/>
                <a:gd name="connsiteY0" fmla="*/ 29859 h 802534"/>
                <a:gd name="connsiteX1" fmla="*/ 19612065 w 27181390"/>
                <a:gd name="connsiteY1" fmla="*/ 2027 h 802534"/>
                <a:gd name="connsiteX2" fmla="*/ 21213874 w 27181390"/>
                <a:gd name="connsiteY2" fmla="*/ 802530 h 802534"/>
                <a:gd name="connsiteX3" fmla="*/ 22251781 w 27181390"/>
                <a:gd name="connsiteY3" fmla="*/ 14589 h 802534"/>
                <a:gd name="connsiteX4" fmla="*/ 27181390 w 27181390"/>
                <a:gd name="connsiteY4" fmla="*/ 0 h 802534"/>
                <a:gd name="connsiteX0" fmla="*/ 0 w 26354662"/>
                <a:gd name="connsiteY0" fmla="*/ 11023 h 802534"/>
                <a:gd name="connsiteX1" fmla="*/ 18785337 w 26354662"/>
                <a:gd name="connsiteY1" fmla="*/ 2027 h 802534"/>
                <a:gd name="connsiteX2" fmla="*/ 20387146 w 26354662"/>
                <a:gd name="connsiteY2" fmla="*/ 802530 h 802534"/>
                <a:gd name="connsiteX3" fmla="*/ 21425053 w 26354662"/>
                <a:gd name="connsiteY3" fmla="*/ 14589 h 802534"/>
                <a:gd name="connsiteX4" fmla="*/ 26354662 w 26354662"/>
                <a:gd name="connsiteY4" fmla="*/ 0 h 802534"/>
                <a:gd name="connsiteX0" fmla="*/ 0 w 23613407"/>
                <a:gd name="connsiteY0" fmla="*/ 29859 h 802534"/>
                <a:gd name="connsiteX1" fmla="*/ 16044082 w 23613407"/>
                <a:gd name="connsiteY1" fmla="*/ 2027 h 802534"/>
                <a:gd name="connsiteX2" fmla="*/ 17645891 w 23613407"/>
                <a:gd name="connsiteY2" fmla="*/ 802530 h 802534"/>
                <a:gd name="connsiteX3" fmla="*/ 18683798 w 23613407"/>
                <a:gd name="connsiteY3" fmla="*/ 14589 h 802534"/>
                <a:gd name="connsiteX4" fmla="*/ 23613407 w 23613407"/>
                <a:gd name="connsiteY4" fmla="*/ 0 h 802534"/>
                <a:gd name="connsiteX0" fmla="*/ 0 w 22264536"/>
                <a:gd name="connsiteY0" fmla="*/ 29859 h 802534"/>
                <a:gd name="connsiteX1" fmla="*/ 14695211 w 22264536"/>
                <a:gd name="connsiteY1" fmla="*/ 2027 h 802534"/>
                <a:gd name="connsiteX2" fmla="*/ 16297020 w 22264536"/>
                <a:gd name="connsiteY2" fmla="*/ 802530 h 802534"/>
                <a:gd name="connsiteX3" fmla="*/ 17334927 w 22264536"/>
                <a:gd name="connsiteY3" fmla="*/ 14589 h 802534"/>
                <a:gd name="connsiteX4" fmla="*/ 22264536 w 22264536"/>
                <a:gd name="connsiteY4" fmla="*/ 0 h 802534"/>
                <a:gd name="connsiteX0" fmla="*/ 0 w 21872928"/>
                <a:gd name="connsiteY0" fmla="*/ 11023 h 802534"/>
                <a:gd name="connsiteX1" fmla="*/ 14303603 w 21872928"/>
                <a:gd name="connsiteY1" fmla="*/ 2027 h 802534"/>
                <a:gd name="connsiteX2" fmla="*/ 15905412 w 21872928"/>
                <a:gd name="connsiteY2" fmla="*/ 802530 h 802534"/>
                <a:gd name="connsiteX3" fmla="*/ 16943319 w 21872928"/>
                <a:gd name="connsiteY3" fmla="*/ 14589 h 802534"/>
                <a:gd name="connsiteX4" fmla="*/ 21872928 w 21872928"/>
                <a:gd name="connsiteY4" fmla="*/ 0 h 80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2928" h="802534">
                  <a:moveTo>
                    <a:pt x="0" y="11023"/>
                  </a:moveTo>
                  <a:lnTo>
                    <a:pt x="14303603" y="2027"/>
                  </a:lnTo>
                  <a:cubicBezTo>
                    <a:pt x="15279299" y="2048"/>
                    <a:pt x="15465459" y="800436"/>
                    <a:pt x="15905412" y="802530"/>
                  </a:cubicBezTo>
                  <a:cubicBezTo>
                    <a:pt x="16345365" y="804624"/>
                    <a:pt x="16057509" y="15489"/>
                    <a:pt x="16943319" y="14589"/>
                  </a:cubicBezTo>
                  <a:lnTo>
                    <a:pt x="21872928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 flipH="1">
              <a:off x="-2407539" y="1764066"/>
              <a:ext cx="12768262" cy="1082233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4404381"/>
                <a:gd name="connsiteY0" fmla="*/ 8997 h 800507"/>
                <a:gd name="connsiteX1" fmla="*/ 10779133 w 34404381"/>
                <a:gd name="connsiteY1" fmla="*/ 0 h 800507"/>
                <a:gd name="connsiteX2" fmla="*/ 12380942 w 34404381"/>
                <a:gd name="connsiteY2" fmla="*/ 800503 h 800507"/>
                <a:gd name="connsiteX3" fmla="*/ 13418849 w 34404381"/>
                <a:gd name="connsiteY3" fmla="*/ 12562 h 800507"/>
                <a:gd name="connsiteX4" fmla="*/ 34404381 w 34404381"/>
                <a:gd name="connsiteY4" fmla="*/ 16809 h 800507"/>
                <a:gd name="connsiteX0" fmla="*/ 0 w 18348458"/>
                <a:gd name="connsiteY0" fmla="*/ 11024 h 802534"/>
                <a:gd name="connsiteX1" fmla="*/ 10779133 w 18348458"/>
                <a:gd name="connsiteY1" fmla="*/ 2027 h 802534"/>
                <a:gd name="connsiteX2" fmla="*/ 12380942 w 18348458"/>
                <a:gd name="connsiteY2" fmla="*/ 802530 h 802534"/>
                <a:gd name="connsiteX3" fmla="*/ 13418849 w 18348458"/>
                <a:gd name="connsiteY3" fmla="*/ 14589 h 802534"/>
                <a:gd name="connsiteX4" fmla="*/ 18348458 w 18348458"/>
                <a:gd name="connsiteY4" fmla="*/ 0 h 802534"/>
                <a:gd name="connsiteX0" fmla="*/ 0 w 27181390"/>
                <a:gd name="connsiteY0" fmla="*/ 29859 h 802534"/>
                <a:gd name="connsiteX1" fmla="*/ 19612065 w 27181390"/>
                <a:gd name="connsiteY1" fmla="*/ 2027 h 802534"/>
                <a:gd name="connsiteX2" fmla="*/ 21213874 w 27181390"/>
                <a:gd name="connsiteY2" fmla="*/ 802530 h 802534"/>
                <a:gd name="connsiteX3" fmla="*/ 22251781 w 27181390"/>
                <a:gd name="connsiteY3" fmla="*/ 14589 h 802534"/>
                <a:gd name="connsiteX4" fmla="*/ 27181390 w 27181390"/>
                <a:gd name="connsiteY4" fmla="*/ 0 h 802534"/>
                <a:gd name="connsiteX0" fmla="*/ 0 w 26354662"/>
                <a:gd name="connsiteY0" fmla="*/ 11023 h 802534"/>
                <a:gd name="connsiteX1" fmla="*/ 18785337 w 26354662"/>
                <a:gd name="connsiteY1" fmla="*/ 2027 h 802534"/>
                <a:gd name="connsiteX2" fmla="*/ 20387146 w 26354662"/>
                <a:gd name="connsiteY2" fmla="*/ 802530 h 802534"/>
                <a:gd name="connsiteX3" fmla="*/ 21425053 w 26354662"/>
                <a:gd name="connsiteY3" fmla="*/ 14589 h 802534"/>
                <a:gd name="connsiteX4" fmla="*/ 26354662 w 26354662"/>
                <a:gd name="connsiteY4" fmla="*/ 0 h 802534"/>
                <a:gd name="connsiteX0" fmla="*/ 0 w 23613407"/>
                <a:gd name="connsiteY0" fmla="*/ 29859 h 802534"/>
                <a:gd name="connsiteX1" fmla="*/ 16044082 w 23613407"/>
                <a:gd name="connsiteY1" fmla="*/ 2027 h 802534"/>
                <a:gd name="connsiteX2" fmla="*/ 17645891 w 23613407"/>
                <a:gd name="connsiteY2" fmla="*/ 802530 h 802534"/>
                <a:gd name="connsiteX3" fmla="*/ 18683798 w 23613407"/>
                <a:gd name="connsiteY3" fmla="*/ 14589 h 802534"/>
                <a:gd name="connsiteX4" fmla="*/ 23613407 w 23613407"/>
                <a:gd name="connsiteY4" fmla="*/ 0 h 802534"/>
                <a:gd name="connsiteX0" fmla="*/ 0 w 22264536"/>
                <a:gd name="connsiteY0" fmla="*/ 29859 h 802534"/>
                <a:gd name="connsiteX1" fmla="*/ 14695211 w 22264536"/>
                <a:gd name="connsiteY1" fmla="*/ 2027 h 802534"/>
                <a:gd name="connsiteX2" fmla="*/ 16297020 w 22264536"/>
                <a:gd name="connsiteY2" fmla="*/ 802530 h 802534"/>
                <a:gd name="connsiteX3" fmla="*/ 17334927 w 22264536"/>
                <a:gd name="connsiteY3" fmla="*/ 14589 h 802534"/>
                <a:gd name="connsiteX4" fmla="*/ 22264536 w 22264536"/>
                <a:gd name="connsiteY4" fmla="*/ 0 h 802534"/>
                <a:gd name="connsiteX0" fmla="*/ 0 w 21872928"/>
                <a:gd name="connsiteY0" fmla="*/ 11023 h 802534"/>
                <a:gd name="connsiteX1" fmla="*/ 14303603 w 21872928"/>
                <a:gd name="connsiteY1" fmla="*/ 2027 h 802534"/>
                <a:gd name="connsiteX2" fmla="*/ 15905412 w 21872928"/>
                <a:gd name="connsiteY2" fmla="*/ 802530 h 802534"/>
                <a:gd name="connsiteX3" fmla="*/ 16943319 w 21872928"/>
                <a:gd name="connsiteY3" fmla="*/ 14589 h 802534"/>
                <a:gd name="connsiteX4" fmla="*/ 21872928 w 21872928"/>
                <a:gd name="connsiteY4" fmla="*/ 0 h 80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2928" h="802534">
                  <a:moveTo>
                    <a:pt x="0" y="11023"/>
                  </a:moveTo>
                  <a:lnTo>
                    <a:pt x="14303603" y="2027"/>
                  </a:lnTo>
                  <a:cubicBezTo>
                    <a:pt x="15279299" y="2048"/>
                    <a:pt x="15465459" y="800436"/>
                    <a:pt x="15905412" y="802530"/>
                  </a:cubicBezTo>
                  <a:cubicBezTo>
                    <a:pt x="16345365" y="804624"/>
                    <a:pt x="16057509" y="15489"/>
                    <a:pt x="16943319" y="14589"/>
                  </a:cubicBezTo>
                  <a:lnTo>
                    <a:pt x="21872928" y="0"/>
                  </a:lnTo>
                </a:path>
              </a:pathLst>
            </a:custGeom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8555" y="5415338"/>
            <a:ext cx="8518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função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complementar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propagante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espelho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função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incidente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após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duas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reflexões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no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eixo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x,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outra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no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eixo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y.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ainda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giro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desta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180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torno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origem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solução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função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ímpar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em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x.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597368" y="857649"/>
            <a:ext cx="6570033" cy="1908130"/>
            <a:chOff x="827088" y="1484313"/>
            <a:chExt cx="6570033" cy="1908130"/>
          </a:xfrm>
        </p:grpSpPr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827088" y="2987172"/>
              <a:ext cx="6570033" cy="405271"/>
              <a:chOff x="827584" y="2986905"/>
              <a:chExt cx="6570435" cy="405922"/>
            </a:xfrm>
          </p:grpSpPr>
          <p:cxnSp>
            <p:nvCxnSpPr>
              <p:cNvPr id="27" name="Straight Arrow Connector 26"/>
              <p:cNvCxnSpPr/>
              <p:nvPr/>
            </p:nvCxnSpPr>
            <p:spPr bwMode="auto">
              <a:xfrm flipV="1">
                <a:off x="827584" y="2986905"/>
                <a:ext cx="6307129" cy="100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287" y="3141646"/>
                <a:ext cx="280732" cy="251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478" y="1507067"/>
              <a:ext cx="16827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2116138" y="1484313"/>
              <a:ext cx="0" cy="165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117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11" y="98778"/>
            <a:ext cx="3233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Reflexão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 de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ondas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24" name="Freeform 23"/>
          <p:cNvSpPr/>
          <p:nvPr/>
        </p:nvSpPr>
        <p:spPr bwMode="auto">
          <a:xfrm flipV="1">
            <a:off x="806971" y="1320976"/>
            <a:ext cx="20083463" cy="107950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04381" h="800507">
                <a:moveTo>
                  <a:pt x="0" y="8997"/>
                </a:moveTo>
                <a:lnTo>
                  <a:pt x="10779133" y="0"/>
                </a:lnTo>
                <a:cubicBezTo>
                  <a:pt x="11754829" y="21"/>
                  <a:pt x="11940989" y="798409"/>
                  <a:pt x="12380942" y="800503"/>
                </a:cubicBezTo>
                <a:cubicBezTo>
                  <a:pt x="12820895" y="802597"/>
                  <a:pt x="12533039" y="13462"/>
                  <a:pt x="13418849" y="12562"/>
                </a:cubicBezTo>
                <a:lnTo>
                  <a:pt x="34404381" y="1680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09" y="4296945"/>
            <a:ext cx="4613159" cy="364716"/>
          </a:xfrm>
          <a:prstGeom prst="rect">
            <a:avLst/>
          </a:prstGeom>
        </p:spPr>
      </p:pic>
      <p:sp>
        <p:nvSpPr>
          <p:cNvPr id="44" name="Freeform 43"/>
          <p:cNvSpPr/>
          <p:nvPr/>
        </p:nvSpPr>
        <p:spPr bwMode="auto">
          <a:xfrm rot="10800000" flipV="1">
            <a:off x="-12202590" y="2388728"/>
            <a:ext cx="20083463" cy="107950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04381" h="800507">
                <a:moveTo>
                  <a:pt x="0" y="8997"/>
                </a:moveTo>
                <a:lnTo>
                  <a:pt x="10779133" y="0"/>
                </a:lnTo>
                <a:cubicBezTo>
                  <a:pt x="11754829" y="21"/>
                  <a:pt x="11940989" y="798409"/>
                  <a:pt x="12380942" y="800503"/>
                </a:cubicBezTo>
                <a:cubicBezTo>
                  <a:pt x="12820895" y="802597"/>
                  <a:pt x="12533039" y="13462"/>
                  <a:pt x="13418849" y="12562"/>
                </a:cubicBezTo>
                <a:lnTo>
                  <a:pt x="34404381" y="1680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" y="683553"/>
            <a:ext cx="3880556" cy="3084113"/>
          </a:xfrm>
          <a:prstGeom prst="rect">
            <a:avLst/>
          </a:prstGeom>
          <a:solidFill>
            <a:srgbClr val="FF6600">
              <a:alpha val="30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597368" y="885871"/>
            <a:ext cx="6570033" cy="1908130"/>
            <a:chOff x="827088" y="1484313"/>
            <a:chExt cx="6570033" cy="1908130"/>
          </a:xfrm>
        </p:grpSpPr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827088" y="2987172"/>
              <a:ext cx="6570033" cy="405271"/>
              <a:chOff x="827584" y="2986905"/>
              <a:chExt cx="6570435" cy="405922"/>
            </a:xfrm>
          </p:grpSpPr>
          <p:cxnSp>
            <p:nvCxnSpPr>
              <p:cNvPr id="27" name="Straight Arrow Connector 26"/>
              <p:cNvCxnSpPr/>
              <p:nvPr/>
            </p:nvCxnSpPr>
            <p:spPr bwMode="auto">
              <a:xfrm flipV="1">
                <a:off x="827584" y="2986905"/>
                <a:ext cx="6307129" cy="100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287" y="3141646"/>
                <a:ext cx="280732" cy="251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478" y="1507067"/>
              <a:ext cx="16827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2116138" y="1484313"/>
              <a:ext cx="0" cy="165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6" name="TextBox 5"/>
          <p:cNvSpPr txBox="1"/>
          <p:nvPr/>
        </p:nvSpPr>
        <p:spPr>
          <a:xfrm>
            <a:off x="493889" y="5249333"/>
            <a:ext cx="8087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reflexão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onda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retorna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com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mesma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amplitude, mas com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inversão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sinal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Inversão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de </a:t>
            </a: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fase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5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0.85642 3.703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81006 -0.0020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0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-1543676" y="1368777"/>
            <a:ext cx="6737976" cy="1499585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95088" y="114300"/>
            <a:ext cx="5661222" cy="2832728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682435" y="643468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38" name="Group 37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33" name="Straight Connector 32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sp>
        <p:nvSpPr>
          <p:cNvPr id="42" name="TextBox 41"/>
          <p:cNvSpPr txBox="1"/>
          <p:nvPr/>
        </p:nvSpPr>
        <p:spPr>
          <a:xfrm>
            <a:off x="0" y="3340100"/>
            <a:ext cx="9144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Tomaremos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detalhe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equação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movimento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pequeno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considerando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tensão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extremos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Note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tensão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sempre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tangente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78178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 bwMode="auto">
          <a:xfrm>
            <a:off x="649109" y="2257777"/>
            <a:ext cx="427255" cy="269425"/>
          </a:xfrm>
          <a:prstGeom prst="blockArc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23" y="14112"/>
            <a:ext cx="3233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Reflexão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 de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ondas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-138466" y="843538"/>
            <a:ext cx="20083463" cy="1882375"/>
            <a:chOff x="-3214195" y="4858974"/>
            <a:chExt cx="20083536" cy="1882394"/>
          </a:xfrm>
        </p:grpSpPr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-3214195" y="4858974"/>
              <a:ext cx="20083536" cy="1691892"/>
              <a:chOff x="-3214195" y="4858974"/>
              <a:chExt cx="20083536" cy="1691892"/>
            </a:xfrm>
          </p:grpSpPr>
          <p:grpSp>
            <p:nvGrpSpPr>
              <p:cNvPr id="20" name="Group 8"/>
              <p:cNvGrpSpPr>
                <a:grpSpLocks/>
              </p:cNvGrpSpPr>
              <p:nvPr/>
            </p:nvGrpSpPr>
            <p:grpSpPr bwMode="auto">
              <a:xfrm>
                <a:off x="-3214195" y="4895087"/>
                <a:ext cx="20083536" cy="1655779"/>
                <a:chOff x="-3214195" y="4895087"/>
                <a:chExt cx="20083536" cy="1655779"/>
              </a:xfrm>
            </p:grpSpPr>
            <p:grpSp>
              <p:nvGrpSpPr>
                <p:cNvPr id="22" name="Group 32"/>
                <p:cNvGrpSpPr>
                  <a:grpSpLocks/>
                </p:cNvGrpSpPr>
                <p:nvPr/>
              </p:nvGrpSpPr>
              <p:grpSpPr bwMode="auto">
                <a:xfrm>
                  <a:off x="-3214195" y="4895087"/>
                  <a:ext cx="20083536" cy="1655779"/>
                  <a:chOff x="-2700808" y="1485435"/>
                  <a:chExt cx="20083536" cy="1655779"/>
                </a:xfrm>
              </p:grpSpPr>
              <p:sp>
                <p:nvSpPr>
                  <p:cNvPr id="24" name="Freeform 23"/>
                  <p:cNvSpPr/>
                  <p:nvPr/>
                </p:nvSpPr>
                <p:spPr>
                  <a:xfrm flipV="1">
                    <a:off x="-2700808" y="1926765"/>
                    <a:ext cx="20083536" cy="1079511"/>
                  </a:xfrm>
                  <a:custGeom>
                    <a:avLst/>
                    <a:gdLst>
                      <a:gd name="connsiteX0" fmla="*/ 0 w 3302000"/>
                      <a:gd name="connsiteY0" fmla="*/ 29882 h 1464260"/>
                      <a:gd name="connsiteX1" fmla="*/ 1912470 w 3302000"/>
                      <a:gd name="connsiteY1" fmla="*/ 1464235 h 1464260"/>
                      <a:gd name="connsiteX2" fmla="*/ 3302000 w 3302000"/>
                      <a:gd name="connsiteY2" fmla="*/ 0 h 1464260"/>
                      <a:gd name="connsiteX3" fmla="*/ 3302000 w 3302000"/>
                      <a:gd name="connsiteY3" fmla="*/ 0 h 1464260"/>
                      <a:gd name="connsiteX0" fmla="*/ 0 w 3302000"/>
                      <a:gd name="connsiteY0" fmla="*/ 29882 h 718613"/>
                      <a:gd name="connsiteX1" fmla="*/ 1658470 w 3302000"/>
                      <a:gd name="connsiteY1" fmla="*/ 717176 h 718613"/>
                      <a:gd name="connsiteX2" fmla="*/ 3302000 w 3302000"/>
                      <a:gd name="connsiteY2" fmla="*/ 0 h 718613"/>
                      <a:gd name="connsiteX3" fmla="*/ 3302000 w 3302000"/>
                      <a:gd name="connsiteY3" fmla="*/ 0 h 718613"/>
                      <a:gd name="connsiteX0" fmla="*/ 0 w 3302000"/>
                      <a:gd name="connsiteY0" fmla="*/ 29882 h 718613"/>
                      <a:gd name="connsiteX1" fmla="*/ 1658470 w 3302000"/>
                      <a:gd name="connsiteY1" fmla="*/ 717176 h 718613"/>
                      <a:gd name="connsiteX2" fmla="*/ 3302000 w 3302000"/>
                      <a:gd name="connsiteY2" fmla="*/ 0 h 718613"/>
                      <a:gd name="connsiteX3" fmla="*/ 3302000 w 3302000"/>
                      <a:gd name="connsiteY3" fmla="*/ 0 h 718613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7485529"/>
                      <a:gd name="connsiteY0" fmla="*/ 29884 h 717204"/>
                      <a:gd name="connsiteX1" fmla="*/ 1658470 w 7485529"/>
                      <a:gd name="connsiteY1" fmla="*/ 717178 h 717204"/>
                      <a:gd name="connsiteX2" fmla="*/ 3302000 w 7485529"/>
                      <a:gd name="connsiteY2" fmla="*/ 2 h 717204"/>
                      <a:gd name="connsiteX3" fmla="*/ 7485529 w 7485529"/>
                      <a:gd name="connsiteY3" fmla="*/ 709871 h 717204"/>
                      <a:gd name="connsiteX0" fmla="*/ 0 w 9069294"/>
                      <a:gd name="connsiteY0" fmla="*/ 132801 h 820121"/>
                      <a:gd name="connsiteX1" fmla="*/ 1658470 w 9069294"/>
                      <a:gd name="connsiteY1" fmla="*/ 820095 h 820121"/>
                      <a:gd name="connsiteX2" fmla="*/ 3302000 w 9069294"/>
                      <a:gd name="connsiteY2" fmla="*/ 102919 h 820121"/>
                      <a:gd name="connsiteX3" fmla="*/ 9069294 w 9069294"/>
                      <a:gd name="connsiteY3" fmla="*/ 157524 h 820121"/>
                      <a:gd name="connsiteX0" fmla="*/ 0 w 9069294"/>
                      <a:gd name="connsiteY0" fmla="*/ 95071 h 782391"/>
                      <a:gd name="connsiteX1" fmla="*/ 1658470 w 9069294"/>
                      <a:gd name="connsiteY1" fmla="*/ 782365 h 782391"/>
                      <a:gd name="connsiteX2" fmla="*/ 3302000 w 9069294"/>
                      <a:gd name="connsiteY2" fmla="*/ 65189 h 782391"/>
                      <a:gd name="connsiteX3" fmla="*/ 9069294 w 9069294"/>
                      <a:gd name="connsiteY3" fmla="*/ 119794 h 782391"/>
                      <a:gd name="connsiteX0" fmla="*/ 0 w 9069294"/>
                      <a:gd name="connsiteY0" fmla="*/ 30139 h 717459"/>
                      <a:gd name="connsiteX1" fmla="*/ 1658470 w 9069294"/>
                      <a:gd name="connsiteY1" fmla="*/ 717433 h 717459"/>
                      <a:gd name="connsiteX2" fmla="*/ 3302000 w 9069294"/>
                      <a:gd name="connsiteY2" fmla="*/ 257 h 717459"/>
                      <a:gd name="connsiteX3" fmla="*/ 9069294 w 9069294"/>
                      <a:gd name="connsiteY3" fmla="*/ 54862 h 717459"/>
                      <a:gd name="connsiteX0" fmla="*/ 0 w 14164235"/>
                      <a:gd name="connsiteY0" fmla="*/ 150 h 760303"/>
                      <a:gd name="connsiteX1" fmla="*/ 6753411 w 14164235"/>
                      <a:gd name="connsiteY1" fmla="*/ 760251 h 760303"/>
                      <a:gd name="connsiteX2" fmla="*/ 8396941 w 14164235"/>
                      <a:gd name="connsiteY2" fmla="*/ 43075 h 760303"/>
                      <a:gd name="connsiteX3" fmla="*/ 14164235 w 14164235"/>
                      <a:gd name="connsiteY3" fmla="*/ 97680 h 760303"/>
                      <a:gd name="connsiteX0" fmla="*/ 0 w 14164235"/>
                      <a:gd name="connsiteY0" fmla="*/ 150 h 760302"/>
                      <a:gd name="connsiteX1" fmla="*/ 6753411 w 14164235"/>
                      <a:gd name="connsiteY1" fmla="*/ 760251 h 760302"/>
                      <a:gd name="connsiteX2" fmla="*/ 8396941 w 14164235"/>
                      <a:gd name="connsiteY2" fmla="*/ 43075 h 760302"/>
                      <a:gd name="connsiteX3" fmla="*/ 14164235 w 14164235"/>
                      <a:gd name="connsiteY3" fmla="*/ 97680 h 760302"/>
                      <a:gd name="connsiteX0" fmla="*/ 0 w 13969999"/>
                      <a:gd name="connsiteY0" fmla="*/ 193697 h 953865"/>
                      <a:gd name="connsiteX1" fmla="*/ 6753411 w 13969999"/>
                      <a:gd name="connsiteY1" fmla="*/ 953798 h 953865"/>
                      <a:gd name="connsiteX2" fmla="*/ 8396941 w 13969999"/>
                      <a:gd name="connsiteY2" fmla="*/ 236622 h 953865"/>
                      <a:gd name="connsiteX3" fmla="*/ 13969999 w 13969999"/>
                      <a:gd name="connsiteY3" fmla="*/ 0 h 953865"/>
                      <a:gd name="connsiteX0" fmla="*/ 0 w 13969999"/>
                      <a:gd name="connsiteY0" fmla="*/ 193697 h 954743"/>
                      <a:gd name="connsiteX1" fmla="*/ 6753411 w 13969999"/>
                      <a:gd name="connsiteY1" fmla="*/ 953798 h 954743"/>
                      <a:gd name="connsiteX2" fmla="*/ 13969999 w 13969999"/>
                      <a:gd name="connsiteY2" fmla="*/ 0 h 954743"/>
                      <a:gd name="connsiteX0" fmla="*/ 0 w 13969999"/>
                      <a:gd name="connsiteY0" fmla="*/ 193697 h 954743"/>
                      <a:gd name="connsiteX1" fmla="*/ 6753411 w 13969999"/>
                      <a:gd name="connsiteY1" fmla="*/ 953798 h 954743"/>
                      <a:gd name="connsiteX2" fmla="*/ 13969999 w 13969999"/>
                      <a:gd name="connsiteY2" fmla="*/ 0 h 954743"/>
                      <a:gd name="connsiteX0" fmla="*/ 0 w 12459883"/>
                      <a:gd name="connsiteY0" fmla="*/ 5273 h 765374"/>
                      <a:gd name="connsiteX1" fmla="*/ 6753411 w 12459883"/>
                      <a:gd name="connsiteY1" fmla="*/ 765374 h 765374"/>
                      <a:gd name="connsiteX2" fmla="*/ 12459883 w 12459883"/>
                      <a:gd name="connsiteY2" fmla="*/ 0 h 765374"/>
                      <a:gd name="connsiteX0" fmla="*/ 0 w 12648433"/>
                      <a:gd name="connsiteY0" fmla="*/ 49238 h 809403"/>
                      <a:gd name="connsiteX1" fmla="*/ 6753411 w 12648433"/>
                      <a:gd name="connsiteY1" fmla="*/ 809339 h 809403"/>
                      <a:gd name="connsiteX2" fmla="*/ 12648433 w 12648433"/>
                      <a:gd name="connsiteY2" fmla="*/ 0 h 809403"/>
                      <a:gd name="connsiteX0" fmla="*/ 0 w 12648433"/>
                      <a:gd name="connsiteY0" fmla="*/ 49238 h 809403"/>
                      <a:gd name="connsiteX1" fmla="*/ 6753411 w 12648433"/>
                      <a:gd name="connsiteY1" fmla="*/ 809339 h 809403"/>
                      <a:gd name="connsiteX2" fmla="*/ 12648433 w 12648433"/>
                      <a:gd name="connsiteY2" fmla="*/ 0 h 809403"/>
                      <a:gd name="connsiteX0" fmla="*/ 0 w 12619426"/>
                      <a:gd name="connsiteY0" fmla="*/ 11553 h 809342"/>
                      <a:gd name="connsiteX1" fmla="*/ 6724404 w 12619426"/>
                      <a:gd name="connsiteY1" fmla="*/ 809339 h 809342"/>
                      <a:gd name="connsiteX2" fmla="*/ 12619426 w 12619426"/>
                      <a:gd name="connsiteY2" fmla="*/ 0 h 809342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12552"/>
                      <a:gd name="connsiteX1" fmla="*/ 5615729 w 12619426"/>
                      <a:gd name="connsiteY1" fmla="*/ 272630 h 812552"/>
                      <a:gd name="connsiteX2" fmla="*/ 6724404 w 12619426"/>
                      <a:gd name="connsiteY2" fmla="*/ 809339 h 812552"/>
                      <a:gd name="connsiteX3" fmla="*/ 12619426 w 12619426"/>
                      <a:gd name="connsiteY3" fmla="*/ 0 h 812552"/>
                      <a:gd name="connsiteX0" fmla="*/ 0 w 12619426"/>
                      <a:gd name="connsiteY0" fmla="*/ 47681 h 845474"/>
                      <a:gd name="connsiteX1" fmla="*/ 5354658 w 12619426"/>
                      <a:gd name="connsiteY1" fmla="*/ 51245 h 845474"/>
                      <a:gd name="connsiteX2" fmla="*/ 6724404 w 12619426"/>
                      <a:gd name="connsiteY2" fmla="*/ 845467 h 845474"/>
                      <a:gd name="connsiteX3" fmla="*/ 12619426 w 12619426"/>
                      <a:gd name="connsiteY3" fmla="*/ 36128 h 845474"/>
                      <a:gd name="connsiteX0" fmla="*/ 0 w 12619426"/>
                      <a:gd name="connsiteY0" fmla="*/ 11553 h 809346"/>
                      <a:gd name="connsiteX1" fmla="*/ 5354658 w 12619426"/>
                      <a:gd name="connsiteY1" fmla="*/ 15117 h 809346"/>
                      <a:gd name="connsiteX2" fmla="*/ 6724404 w 12619426"/>
                      <a:gd name="connsiteY2" fmla="*/ 809339 h 809346"/>
                      <a:gd name="connsiteX3" fmla="*/ 12619426 w 12619426"/>
                      <a:gd name="connsiteY3" fmla="*/ 0 h 809346"/>
                      <a:gd name="connsiteX0" fmla="*/ 0 w 12619426"/>
                      <a:gd name="connsiteY0" fmla="*/ 11553 h 809346"/>
                      <a:gd name="connsiteX1" fmla="*/ 5354658 w 12619426"/>
                      <a:gd name="connsiteY1" fmla="*/ 15117 h 809346"/>
                      <a:gd name="connsiteX2" fmla="*/ 6724404 w 12619426"/>
                      <a:gd name="connsiteY2" fmla="*/ 809339 h 809346"/>
                      <a:gd name="connsiteX3" fmla="*/ 12619426 w 12619426"/>
                      <a:gd name="connsiteY3" fmla="*/ 0 h 809346"/>
                      <a:gd name="connsiteX0" fmla="*/ 0 w 12619426"/>
                      <a:gd name="connsiteY0" fmla="*/ 11553 h 819146"/>
                      <a:gd name="connsiteX1" fmla="*/ 5354658 w 12619426"/>
                      <a:gd name="connsiteY1" fmla="*/ 15117 h 819146"/>
                      <a:gd name="connsiteX2" fmla="*/ 6724404 w 12619426"/>
                      <a:gd name="connsiteY2" fmla="*/ 809339 h 819146"/>
                      <a:gd name="connsiteX3" fmla="*/ 7298187 w 12619426"/>
                      <a:gd name="connsiteY3" fmla="*/ 429651 h 819146"/>
                      <a:gd name="connsiteX4" fmla="*/ 12619426 w 12619426"/>
                      <a:gd name="connsiteY4" fmla="*/ 0 h 819146"/>
                      <a:gd name="connsiteX0" fmla="*/ 0 w 12619426"/>
                      <a:gd name="connsiteY0" fmla="*/ 45951 h 843737"/>
                      <a:gd name="connsiteX1" fmla="*/ 5354658 w 12619426"/>
                      <a:gd name="connsiteY1" fmla="*/ 49515 h 843737"/>
                      <a:gd name="connsiteX2" fmla="*/ 6724404 w 12619426"/>
                      <a:gd name="connsiteY2" fmla="*/ 843737 h 843737"/>
                      <a:gd name="connsiteX3" fmla="*/ 7544753 w 12619426"/>
                      <a:gd name="connsiteY3" fmla="*/ 49516 h 843737"/>
                      <a:gd name="connsiteX4" fmla="*/ 12619426 w 12619426"/>
                      <a:gd name="connsiteY4" fmla="*/ 34398 h 843737"/>
                      <a:gd name="connsiteX0" fmla="*/ 0 w 12619426"/>
                      <a:gd name="connsiteY0" fmla="*/ 11553 h 809339"/>
                      <a:gd name="connsiteX1" fmla="*/ 5354658 w 12619426"/>
                      <a:gd name="connsiteY1" fmla="*/ 15117 h 809339"/>
                      <a:gd name="connsiteX2" fmla="*/ 6724404 w 12619426"/>
                      <a:gd name="connsiteY2" fmla="*/ 809339 h 809339"/>
                      <a:gd name="connsiteX3" fmla="*/ 7544753 w 12619426"/>
                      <a:gd name="connsiteY3" fmla="*/ 15118 h 809339"/>
                      <a:gd name="connsiteX4" fmla="*/ 12619426 w 12619426"/>
                      <a:gd name="connsiteY4" fmla="*/ 0 h 809339"/>
                      <a:gd name="connsiteX0" fmla="*/ 0 w 12619426"/>
                      <a:gd name="connsiteY0" fmla="*/ 5272 h 803058"/>
                      <a:gd name="connsiteX1" fmla="*/ 5354658 w 12619426"/>
                      <a:gd name="connsiteY1" fmla="*/ 8836 h 803058"/>
                      <a:gd name="connsiteX2" fmla="*/ 6724404 w 12619426"/>
                      <a:gd name="connsiteY2" fmla="*/ 803058 h 803058"/>
                      <a:gd name="connsiteX3" fmla="*/ 7544753 w 12619426"/>
                      <a:gd name="connsiteY3" fmla="*/ 8837 h 803058"/>
                      <a:gd name="connsiteX4" fmla="*/ 12619426 w 12619426"/>
                      <a:gd name="connsiteY4" fmla="*/ 0 h 803058"/>
                      <a:gd name="connsiteX0" fmla="*/ 0 w 12619426"/>
                      <a:gd name="connsiteY0" fmla="*/ 5272 h 803058"/>
                      <a:gd name="connsiteX1" fmla="*/ 5354658 w 12619426"/>
                      <a:gd name="connsiteY1" fmla="*/ 8836 h 803058"/>
                      <a:gd name="connsiteX2" fmla="*/ 6724404 w 12619426"/>
                      <a:gd name="connsiteY2" fmla="*/ 803058 h 803058"/>
                      <a:gd name="connsiteX3" fmla="*/ 7544753 w 12619426"/>
                      <a:gd name="connsiteY3" fmla="*/ 8837 h 803058"/>
                      <a:gd name="connsiteX4" fmla="*/ 12619426 w 12619426"/>
                      <a:gd name="connsiteY4" fmla="*/ 0 h 80305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448829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506846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506846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8493522"/>
                      <a:gd name="connsiteY0" fmla="*/ 5272 h 796778"/>
                      <a:gd name="connsiteX1" fmla="*/ 11228754 w 18493522"/>
                      <a:gd name="connsiteY1" fmla="*/ 8836 h 796778"/>
                      <a:gd name="connsiteX2" fmla="*/ 12380942 w 18493522"/>
                      <a:gd name="connsiteY2" fmla="*/ 796778 h 796778"/>
                      <a:gd name="connsiteX3" fmla="*/ 13418849 w 18493522"/>
                      <a:gd name="connsiteY3" fmla="*/ 8837 h 796778"/>
                      <a:gd name="connsiteX4" fmla="*/ 18493522 w 18493522"/>
                      <a:gd name="connsiteY4" fmla="*/ 0 h 796778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12998 h 904504"/>
                      <a:gd name="connsiteX1" fmla="*/ 11228754 w 24440137"/>
                      <a:gd name="connsiteY1" fmla="*/ 116562 h 904504"/>
                      <a:gd name="connsiteX2" fmla="*/ 12380942 w 24440137"/>
                      <a:gd name="connsiteY2" fmla="*/ 904504 h 904504"/>
                      <a:gd name="connsiteX3" fmla="*/ 13418849 w 24440137"/>
                      <a:gd name="connsiteY3" fmla="*/ 116563 h 904504"/>
                      <a:gd name="connsiteX4" fmla="*/ 24440137 w 24440137"/>
                      <a:gd name="connsiteY4" fmla="*/ 97257 h 904504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83"/>
                      <a:gd name="connsiteX1" fmla="*/ 11228754 w 24440137"/>
                      <a:gd name="connsiteY1" fmla="*/ 19305 h 807283"/>
                      <a:gd name="connsiteX2" fmla="*/ 12380942 w 24440137"/>
                      <a:gd name="connsiteY2" fmla="*/ 807247 h 807283"/>
                      <a:gd name="connsiteX3" fmla="*/ 13418849 w 24440137"/>
                      <a:gd name="connsiteY3" fmla="*/ 19306 h 807283"/>
                      <a:gd name="connsiteX4" fmla="*/ 24440137 w 24440137"/>
                      <a:gd name="connsiteY4" fmla="*/ 0 h 807283"/>
                      <a:gd name="connsiteX0" fmla="*/ 0 w 24440137"/>
                      <a:gd name="connsiteY0" fmla="*/ 15741 h 807283"/>
                      <a:gd name="connsiteX1" fmla="*/ 11228754 w 24440137"/>
                      <a:gd name="connsiteY1" fmla="*/ 19305 h 807283"/>
                      <a:gd name="connsiteX2" fmla="*/ 12380942 w 24440137"/>
                      <a:gd name="connsiteY2" fmla="*/ 807247 h 807283"/>
                      <a:gd name="connsiteX3" fmla="*/ 13418849 w 24440137"/>
                      <a:gd name="connsiteY3" fmla="*/ 19306 h 807283"/>
                      <a:gd name="connsiteX4" fmla="*/ 24440137 w 24440137"/>
                      <a:gd name="connsiteY4" fmla="*/ 0 h 807283"/>
                      <a:gd name="connsiteX0" fmla="*/ 0 w 24440137"/>
                      <a:gd name="connsiteY0" fmla="*/ 15741 h 807569"/>
                      <a:gd name="connsiteX1" fmla="*/ 11228754 w 24440137"/>
                      <a:gd name="connsiteY1" fmla="*/ 19305 h 807569"/>
                      <a:gd name="connsiteX2" fmla="*/ 12380942 w 24440137"/>
                      <a:gd name="connsiteY2" fmla="*/ 807247 h 807569"/>
                      <a:gd name="connsiteX3" fmla="*/ 13418849 w 24440137"/>
                      <a:gd name="connsiteY3" fmla="*/ 19306 h 807569"/>
                      <a:gd name="connsiteX4" fmla="*/ 24440137 w 24440137"/>
                      <a:gd name="connsiteY4" fmla="*/ 0 h 807569"/>
                      <a:gd name="connsiteX0" fmla="*/ 0 w 24440137"/>
                      <a:gd name="connsiteY0" fmla="*/ 15741 h 807569"/>
                      <a:gd name="connsiteX1" fmla="*/ 11228754 w 24440137"/>
                      <a:gd name="connsiteY1" fmla="*/ 19305 h 807569"/>
                      <a:gd name="connsiteX2" fmla="*/ 12380942 w 24440137"/>
                      <a:gd name="connsiteY2" fmla="*/ 807247 h 807569"/>
                      <a:gd name="connsiteX3" fmla="*/ 13418849 w 24440137"/>
                      <a:gd name="connsiteY3" fmla="*/ 19306 h 807569"/>
                      <a:gd name="connsiteX4" fmla="*/ 24440137 w 24440137"/>
                      <a:gd name="connsiteY4" fmla="*/ 0 h 807569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51"/>
                      <a:gd name="connsiteX1" fmla="*/ 10779133 w 24440137"/>
                      <a:gd name="connsiteY1" fmla="*/ 6744 h 807251"/>
                      <a:gd name="connsiteX2" fmla="*/ 12380942 w 24440137"/>
                      <a:gd name="connsiteY2" fmla="*/ 807247 h 807251"/>
                      <a:gd name="connsiteX3" fmla="*/ 13418849 w 24440137"/>
                      <a:gd name="connsiteY3" fmla="*/ 19306 h 807251"/>
                      <a:gd name="connsiteX4" fmla="*/ 24440137 w 24440137"/>
                      <a:gd name="connsiteY4" fmla="*/ 0 h 807251"/>
                      <a:gd name="connsiteX0" fmla="*/ 0 w 24440137"/>
                      <a:gd name="connsiteY0" fmla="*/ 15741 h 807251"/>
                      <a:gd name="connsiteX1" fmla="*/ 10779133 w 24440137"/>
                      <a:gd name="connsiteY1" fmla="*/ 6744 h 807251"/>
                      <a:gd name="connsiteX2" fmla="*/ 12380942 w 24440137"/>
                      <a:gd name="connsiteY2" fmla="*/ 807247 h 807251"/>
                      <a:gd name="connsiteX3" fmla="*/ 13418849 w 24440137"/>
                      <a:gd name="connsiteY3" fmla="*/ 19306 h 807251"/>
                      <a:gd name="connsiteX4" fmla="*/ 24440137 w 24440137"/>
                      <a:gd name="connsiteY4" fmla="*/ 0 h 807251"/>
                      <a:gd name="connsiteX0" fmla="*/ 0 w 24440137"/>
                      <a:gd name="connsiteY0" fmla="*/ 8997 h 800507"/>
                      <a:gd name="connsiteX1" fmla="*/ 10779133 w 24440137"/>
                      <a:gd name="connsiteY1" fmla="*/ 0 h 800507"/>
                      <a:gd name="connsiteX2" fmla="*/ 12380942 w 24440137"/>
                      <a:gd name="connsiteY2" fmla="*/ 800503 h 800507"/>
                      <a:gd name="connsiteX3" fmla="*/ 13418849 w 24440137"/>
                      <a:gd name="connsiteY3" fmla="*/ 12562 h 800507"/>
                      <a:gd name="connsiteX4" fmla="*/ 24440137 w 24440137"/>
                      <a:gd name="connsiteY4" fmla="*/ 16809 h 800507"/>
                      <a:gd name="connsiteX0" fmla="*/ 0 w 34404381"/>
                      <a:gd name="connsiteY0" fmla="*/ 8997 h 800507"/>
                      <a:gd name="connsiteX1" fmla="*/ 10779133 w 34404381"/>
                      <a:gd name="connsiteY1" fmla="*/ 0 h 800507"/>
                      <a:gd name="connsiteX2" fmla="*/ 12380942 w 34404381"/>
                      <a:gd name="connsiteY2" fmla="*/ 800503 h 800507"/>
                      <a:gd name="connsiteX3" fmla="*/ 13418849 w 34404381"/>
                      <a:gd name="connsiteY3" fmla="*/ 12562 h 800507"/>
                      <a:gd name="connsiteX4" fmla="*/ 34404381 w 34404381"/>
                      <a:gd name="connsiteY4" fmla="*/ 16809 h 800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404381" h="800507">
                        <a:moveTo>
                          <a:pt x="0" y="8997"/>
                        </a:moveTo>
                        <a:lnTo>
                          <a:pt x="10779133" y="0"/>
                        </a:lnTo>
                        <a:cubicBezTo>
                          <a:pt x="11754829" y="21"/>
                          <a:pt x="11940989" y="798409"/>
                          <a:pt x="12380942" y="800503"/>
                        </a:cubicBezTo>
                        <a:cubicBezTo>
                          <a:pt x="12820895" y="802597"/>
                          <a:pt x="12533039" y="13462"/>
                          <a:pt x="13418849" y="12562"/>
                        </a:cubicBezTo>
                        <a:lnTo>
                          <a:pt x="34404381" y="16809"/>
                        </a:lnTo>
                      </a:path>
                    </a:pathLst>
                  </a:cu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ＭＳ Ｐゴシック"/>
                      <a:cs typeface="+mn-cs"/>
                    </a:endParaRPr>
                  </a:p>
                </p:txBody>
              </p:sp>
              <p:cxnSp>
                <p:nvCxnSpPr>
                  <p:cNvPr id="25" name="Straight Arrow Connector 24"/>
                  <p:cNvCxnSpPr/>
                  <p:nvPr/>
                </p:nvCxnSpPr>
                <p:spPr bwMode="auto">
                  <a:xfrm flipV="1">
                    <a:off x="4500119" y="1485435"/>
                    <a:ext cx="0" cy="1655779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3" name="Straight Arrow Connector 22"/>
                <p:cNvCxnSpPr/>
                <p:nvPr/>
              </p:nvCxnSpPr>
              <p:spPr bwMode="auto">
                <a:xfrm>
                  <a:off x="2699265" y="6406403"/>
                  <a:ext cx="3384562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476" y="4858974"/>
                <a:ext cx="720080" cy="3249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500322"/>
              <a:ext cx="296672" cy="2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35" y="3448628"/>
            <a:ext cx="3888105" cy="3054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94144" y="683554"/>
            <a:ext cx="179523" cy="2700332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309521" y="885871"/>
            <a:ext cx="3416300" cy="1866900"/>
            <a:chOff x="827088" y="1484313"/>
            <a:chExt cx="3416300" cy="1866900"/>
          </a:xfrm>
        </p:grpSpPr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827088" y="2997200"/>
              <a:ext cx="3416300" cy="354013"/>
              <a:chOff x="827584" y="2996952"/>
              <a:chExt cx="3416509" cy="354582"/>
            </a:xfrm>
          </p:grpSpPr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478" y="1507067"/>
              <a:ext cx="16827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2116138" y="1484313"/>
              <a:ext cx="0" cy="165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2" name="Block Arc 31"/>
          <p:cNvSpPr/>
          <p:nvPr/>
        </p:nvSpPr>
        <p:spPr bwMode="auto">
          <a:xfrm flipV="1">
            <a:off x="646288" y="2269067"/>
            <a:ext cx="427255" cy="269425"/>
          </a:xfrm>
          <a:prstGeom prst="blockArc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187" y="3242775"/>
            <a:ext cx="3888105" cy="635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869" y="5589130"/>
            <a:ext cx="3219450" cy="643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144" y="4309393"/>
            <a:ext cx="1766570" cy="635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7160" y="4309393"/>
            <a:ext cx="4540250" cy="635635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spect="1"/>
          </p:cNvSpPr>
          <p:nvPr/>
        </p:nvSpPr>
        <p:spPr>
          <a:xfrm>
            <a:off x="3262001" y="14112"/>
            <a:ext cx="589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Quando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pulso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atinge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extremidade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livre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tensão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apenas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normal: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atrito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no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anel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que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tem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massa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desprezível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portanto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componente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tensão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direção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y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paralela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perturbação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5289" y="5746340"/>
            <a:ext cx="2113280" cy="3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3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54879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 bwMode="auto">
          <a:xfrm flipV="1">
            <a:off x="-964294" y="1337504"/>
            <a:ext cx="7662862" cy="1092767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  <a:gd name="connsiteX0" fmla="*/ 0 w 33577653"/>
              <a:gd name="connsiteY0" fmla="*/ 0 h 810345"/>
              <a:gd name="connsiteX1" fmla="*/ 9952405 w 33577653"/>
              <a:gd name="connsiteY1" fmla="*/ 9838 h 810345"/>
              <a:gd name="connsiteX2" fmla="*/ 11554214 w 33577653"/>
              <a:gd name="connsiteY2" fmla="*/ 810341 h 810345"/>
              <a:gd name="connsiteX3" fmla="*/ 12592121 w 33577653"/>
              <a:gd name="connsiteY3" fmla="*/ 22400 h 810345"/>
              <a:gd name="connsiteX4" fmla="*/ 33577653 w 33577653"/>
              <a:gd name="connsiteY4" fmla="*/ 26647 h 810345"/>
              <a:gd name="connsiteX0" fmla="*/ 0 w 32663901"/>
              <a:gd name="connsiteY0" fmla="*/ 0 h 848016"/>
              <a:gd name="connsiteX1" fmla="*/ 9038653 w 32663901"/>
              <a:gd name="connsiteY1" fmla="*/ 47509 h 848016"/>
              <a:gd name="connsiteX2" fmla="*/ 10640462 w 32663901"/>
              <a:gd name="connsiteY2" fmla="*/ 848012 h 848016"/>
              <a:gd name="connsiteX3" fmla="*/ 11678369 w 32663901"/>
              <a:gd name="connsiteY3" fmla="*/ 60071 h 848016"/>
              <a:gd name="connsiteX4" fmla="*/ 32663901 w 32663901"/>
              <a:gd name="connsiteY4" fmla="*/ 64318 h 848016"/>
              <a:gd name="connsiteX0" fmla="*/ 0 w 32968485"/>
              <a:gd name="connsiteY0" fmla="*/ 46668 h 800507"/>
              <a:gd name="connsiteX1" fmla="*/ 9343237 w 32968485"/>
              <a:gd name="connsiteY1" fmla="*/ 0 h 800507"/>
              <a:gd name="connsiteX2" fmla="*/ 10945046 w 32968485"/>
              <a:gd name="connsiteY2" fmla="*/ 800503 h 800507"/>
              <a:gd name="connsiteX3" fmla="*/ 11982953 w 32968485"/>
              <a:gd name="connsiteY3" fmla="*/ 12562 h 800507"/>
              <a:gd name="connsiteX4" fmla="*/ 32968485 w 32968485"/>
              <a:gd name="connsiteY4" fmla="*/ 16809 h 800507"/>
              <a:gd name="connsiteX0" fmla="*/ 0 w 32968485"/>
              <a:gd name="connsiteY0" fmla="*/ 0 h 829181"/>
              <a:gd name="connsiteX1" fmla="*/ 9343237 w 32968485"/>
              <a:gd name="connsiteY1" fmla="*/ 28674 h 829181"/>
              <a:gd name="connsiteX2" fmla="*/ 10945046 w 32968485"/>
              <a:gd name="connsiteY2" fmla="*/ 829177 h 829181"/>
              <a:gd name="connsiteX3" fmla="*/ 11982953 w 32968485"/>
              <a:gd name="connsiteY3" fmla="*/ 41236 h 829181"/>
              <a:gd name="connsiteX4" fmla="*/ 32968485 w 32968485"/>
              <a:gd name="connsiteY4" fmla="*/ 45483 h 829181"/>
              <a:gd name="connsiteX0" fmla="*/ 0 w 33011997"/>
              <a:gd name="connsiteY0" fmla="*/ 46668 h 800507"/>
              <a:gd name="connsiteX1" fmla="*/ 9386749 w 33011997"/>
              <a:gd name="connsiteY1" fmla="*/ 0 h 800507"/>
              <a:gd name="connsiteX2" fmla="*/ 10988558 w 33011997"/>
              <a:gd name="connsiteY2" fmla="*/ 800503 h 800507"/>
              <a:gd name="connsiteX3" fmla="*/ 12026465 w 33011997"/>
              <a:gd name="connsiteY3" fmla="*/ 12562 h 800507"/>
              <a:gd name="connsiteX4" fmla="*/ 33011997 w 33011997"/>
              <a:gd name="connsiteY4" fmla="*/ 16809 h 800507"/>
              <a:gd name="connsiteX0" fmla="*/ 0 w 33011997"/>
              <a:gd name="connsiteY0" fmla="*/ 27833 h 800507"/>
              <a:gd name="connsiteX1" fmla="*/ 9386749 w 33011997"/>
              <a:gd name="connsiteY1" fmla="*/ 0 h 800507"/>
              <a:gd name="connsiteX2" fmla="*/ 10988558 w 33011997"/>
              <a:gd name="connsiteY2" fmla="*/ 800503 h 800507"/>
              <a:gd name="connsiteX3" fmla="*/ 12026465 w 33011997"/>
              <a:gd name="connsiteY3" fmla="*/ 12562 h 800507"/>
              <a:gd name="connsiteX4" fmla="*/ 33011997 w 33011997"/>
              <a:gd name="connsiteY4" fmla="*/ 16809 h 800507"/>
              <a:gd name="connsiteX0" fmla="*/ 0 w 20524057"/>
              <a:gd name="connsiteY0" fmla="*/ 27833 h 800507"/>
              <a:gd name="connsiteX1" fmla="*/ 9386749 w 20524057"/>
              <a:gd name="connsiteY1" fmla="*/ 0 h 800507"/>
              <a:gd name="connsiteX2" fmla="*/ 10988558 w 20524057"/>
              <a:gd name="connsiteY2" fmla="*/ 800503 h 800507"/>
              <a:gd name="connsiteX3" fmla="*/ 12026465 w 20524057"/>
              <a:gd name="connsiteY3" fmla="*/ 12562 h 800507"/>
              <a:gd name="connsiteX4" fmla="*/ 20524057 w 20524057"/>
              <a:gd name="connsiteY4" fmla="*/ 16809 h 800507"/>
              <a:gd name="connsiteX0" fmla="*/ 0 w 13127020"/>
              <a:gd name="connsiteY0" fmla="*/ 0 h 810345"/>
              <a:gd name="connsiteX1" fmla="*/ 1989712 w 13127020"/>
              <a:gd name="connsiteY1" fmla="*/ 9838 h 810345"/>
              <a:gd name="connsiteX2" fmla="*/ 3591521 w 13127020"/>
              <a:gd name="connsiteY2" fmla="*/ 810341 h 810345"/>
              <a:gd name="connsiteX3" fmla="*/ 4629428 w 13127020"/>
              <a:gd name="connsiteY3" fmla="*/ 22400 h 810345"/>
              <a:gd name="connsiteX4" fmla="*/ 13127020 w 13127020"/>
              <a:gd name="connsiteY4" fmla="*/ 26647 h 81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7020" h="810345">
                <a:moveTo>
                  <a:pt x="0" y="0"/>
                </a:moveTo>
                <a:lnTo>
                  <a:pt x="1989712" y="9838"/>
                </a:lnTo>
                <a:cubicBezTo>
                  <a:pt x="2965408" y="9859"/>
                  <a:pt x="3151568" y="808247"/>
                  <a:pt x="3591521" y="810341"/>
                </a:cubicBezTo>
                <a:cubicBezTo>
                  <a:pt x="4031474" y="812435"/>
                  <a:pt x="3743618" y="23300"/>
                  <a:pt x="4629428" y="22400"/>
                </a:cubicBezTo>
                <a:lnTo>
                  <a:pt x="13127020" y="2664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Block Arc 2"/>
          <p:cNvSpPr/>
          <p:nvPr/>
        </p:nvSpPr>
        <p:spPr bwMode="auto">
          <a:xfrm>
            <a:off x="3977858" y="2257777"/>
            <a:ext cx="427255" cy="269425"/>
          </a:xfrm>
          <a:prstGeom prst="blockArc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4443"/>
            <a:ext cx="3233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Reflexão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 de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ondas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24" name="Freeform 23"/>
          <p:cNvSpPr/>
          <p:nvPr/>
        </p:nvSpPr>
        <p:spPr bwMode="auto">
          <a:xfrm flipH="1" flipV="1">
            <a:off x="1938697" y="1349198"/>
            <a:ext cx="7358062" cy="1092767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  <a:gd name="connsiteX0" fmla="*/ 0 w 21785905"/>
              <a:gd name="connsiteY0" fmla="*/ 8997 h 800507"/>
              <a:gd name="connsiteX1" fmla="*/ 10779133 w 21785905"/>
              <a:gd name="connsiteY1" fmla="*/ 0 h 800507"/>
              <a:gd name="connsiteX2" fmla="*/ 12380942 w 21785905"/>
              <a:gd name="connsiteY2" fmla="*/ 800503 h 800507"/>
              <a:gd name="connsiteX3" fmla="*/ 13418849 w 21785905"/>
              <a:gd name="connsiteY3" fmla="*/ 12562 h 800507"/>
              <a:gd name="connsiteX4" fmla="*/ 21785905 w 21785905"/>
              <a:gd name="connsiteY4" fmla="*/ 16809 h 800507"/>
              <a:gd name="connsiteX0" fmla="*/ 0 w 12604877"/>
              <a:gd name="connsiteY0" fmla="*/ 0 h 810345"/>
              <a:gd name="connsiteX1" fmla="*/ 1598105 w 12604877"/>
              <a:gd name="connsiteY1" fmla="*/ 9838 h 810345"/>
              <a:gd name="connsiteX2" fmla="*/ 3199914 w 12604877"/>
              <a:gd name="connsiteY2" fmla="*/ 810341 h 810345"/>
              <a:gd name="connsiteX3" fmla="*/ 4237821 w 12604877"/>
              <a:gd name="connsiteY3" fmla="*/ 22400 h 810345"/>
              <a:gd name="connsiteX4" fmla="*/ 12604877 w 12604877"/>
              <a:gd name="connsiteY4" fmla="*/ 26647 h 81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877" h="810345">
                <a:moveTo>
                  <a:pt x="0" y="0"/>
                </a:moveTo>
                <a:lnTo>
                  <a:pt x="1598105" y="9838"/>
                </a:lnTo>
                <a:cubicBezTo>
                  <a:pt x="2573801" y="9859"/>
                  <a:pt x="2759961" y="808247"/>
                  <a:pt x="3199914" y="810341"/>
                </a:cubicBezTo>
                <a:cubicBezTo>
                  <a:pt x="3639867" y="812435"/>
                  <a:pt x="3352011" y="23300"/>
                  <a:pt x="4237821" y="22400"/>
                </a:cubicBezTo>
                <a:lnTo>
                  <a:pt x="12604877" y="2664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35" y="3448628"/>
            <a:ext cx="3888105" cy="3054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122893" y="683554"/>
            <a:ext cx="179523" cy="2700332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019228" y="885871"/>
            <a:ext cx="3416300" cy="1866900"/>
            <a:chOff x="827088" y="1484313"/>
            <a:chExt cx="3416300" cy="1866900"/>
          </a:xfrm>
        </p:grpSpPr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827088" y="2997200"/>
              <a:ext cx="3416300" cy="354013"/>
              <a:chOff x="827584" y="2996952"/>
              <a:chExt cx="3416509" cy="354582"/>
            </a:xfrm>
          </p:grpSpPr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478" y="1507067"/>
              <a:ext cx="16827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2116138" y="1484313"/>
              <a:ext cx="0" cy="165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2" name="Block Arc 31"/>
          <p:cNvSpPr/>
          <p:nvPr/>
        </p:nvSpPr>
        <p:spPr bwMode="auto">
          <a:xfrm flipV="1">
            <a:off x="3975037" y="2269067"/>
            <a:ext cx="427255" cy="269425"/>
          </a:xfrm>
          <a:prstGeom prst="blockArc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568" y="4330890"/>
            <a:ext cx="6225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Se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derivada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função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ímpar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função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primitiva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par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x!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solução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corresponde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única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reflexão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torno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eixo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622" y="3432118"/>
            <a:ext cx="2113280" cy="3219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72" y="4638828"/>
            <a:ext cx="1717040" cy="305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6050" y="5927760"/>
            <a:ext cx="3863340" cy="3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8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 bwMode="auto">
          <a:xfrm>
            <a:off x="3977858" y="2257777"/>
            <a:ext cx="427255" cy="269425"/>
          </a:xfrm>
          <a:prstGeom prst="blockArc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4443"/>
            <a:ext cx="3233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Reflexão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 de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ondas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24" name="Freeform 23"/>
          <p:cNvSpPr/>
          <p:nvPr/>
        </p:nvSpPr>
        <p:spPr bwMode="auto">
          <a:xfrm flipV="1">
            <a:off x="-6138505" y="1349198"/>
            <a:ext cx="20083463" cy="107950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04381" h="800507">
                <a:moveTo>
                  <a:pt x="0" y="8997"/>
                </a:moveTo>
                <a:lnTo>
                  <a:pt x="10779133" y="0"/>
                </a:lnTo>
                <a:cubicBezTo>
                  <a:pt x="11754829" y="21"/>
                  <a:pt x="11940989" y="798409"/>
                  <a:pt x="12380942" y="800503"/>
                </a:cubicBezTo>
                <a:cubicBezTo>
                  <a:pt x="12820895" y="802597"/>
                  <a:pt x="12533039" y="13462"/>
                  <a:pt x="13418849" y="12562"/>
                </a:cubicBezTo>
                <a:lnTo>
                  <a:pt x="34404381" y="1680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22893" y="683554"/>
            <a:ext cx="179523" cy="2700332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019228" y="885871"/>
            <a:ext cx="3416300" cy="1866900"/>
            <a:chOff x="827088" y="1484313"/>
            <a:chExt cx="3416300" cy="1866900"/>
          </a:xfrm>
        </p:grpSpPr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827088" y="2997200"/>
              <a:ext cx="3416300" cy="354013"/>
              <a:chOff x="827584" y="2996952"/>
              <a:chExt cx="3416509" cy="354582"/>
            </a:xfrm>
          </p:grpSpPr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478" y="1507067"/>
              <a:ext cx="16827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2116138" y="1484313"/>
              <a:ext cx="0" cy="165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2" name="Block Arc 31"/>
          <p:cNvSpPr/>
          <p:nvPr/>
        </p:nvSpPr>
        <p:spPr bwMode="auto">
          <a:xfrm flipV="1">
            <a:off x="3975037" y="2269067"/>
            <a:ext cx="427255" cy="269425"/>
          </a:xfrm>
          <a:prstGeom prst="blockArc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 bwMode="auto">
          <a:xfrm flipH="1" flipV="1">
            <a:off x="-5418844" y="1362904"/>
            <a:ext cx="20083463" cy="107950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04381" h="800507">
                <a:moveTo>
                  <a:pt x="0" y="8997"/>
                </a:moveTo>
                <a:lnTo>
                  <a:pt x="10779133" y="0"/>
                </a:lnTo>
                <a:cubicBezTo>
                  <a:pt x="11754829" y="21"/>
                  <a:pt x="11940989" y="798409"/>
                  <a:pt x="12380942" y="800503"/>
                </a:cubicBezTo>
                <a:cubicBezTo>
                  <a:pt x="12820895" y="802597"/>
                  <a:pt x="12533039" y="13462"/>
                  <a:pt x="13418849" y="12562"/>
                </a:cubicBezTo>
                <a:lnTo>
                  <a:pt x="34404381" y="1680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35" y="3448628"/>
            <a:ext cx="3888105" cy="3054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18568" y="4330890"/>
            <a:ext cx="6225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Se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derivada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função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ímpar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,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função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primitiva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par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x!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solução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corresponde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uma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única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reflexão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torno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eixo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y.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622" y="3432118"/>
            <a:ext cx="2113280" cy="3219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72" y="4638828"/>
            <a:ext cx="1717040" cy="3054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6050" y="5927760"/>
            <a:ext cx="3863340" cy="3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-0.33785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33489 -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772" y="908050"/>
            <a:ext cx="4465775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73025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charset="0"/>
                <a:ea typeface="ＭＳ Ｐゴシック" charset="0"/>
                <a:cs typeface="ＭＳ Ｐゴシック" charset="0"/>
              </a:rPr>
              <a:t>Modos Normais</a:t>
            </a:r>
          </a:p>
        </p:txBody>
      </p:sp>
    </p:spTree>
    <p:extLst>
      <p:ext uri="{BB962C8B-B14F-4D97-AF65-F5344CB8AC3E}">
        <p14:creationId xmlns:p14="http://schemas.microsoft.com/office/powerpoint/2010/main" val="1200371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UP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550"/>
            <a:ext cx="9144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040060" y="-37550"/>
            <a:ext cx="4103939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91700" y="0"/>
            <a:ext cx="4028344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173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UP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550"/>
            <a:ext cx="9144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390730" y="-37550"/>
            <a:ext cx="2753270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91700" y="0"/>
            <a:ext cx="4028344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891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UP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550"/>
            <a:ext cx="9144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390730" y="-37550"/>
            <a:ext cx="2753270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541904" y="0"/>
            <a:ext cx="2767739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721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UP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7550"/>
            <a:ext cx="9144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728958" y="-37550"/>
            <a:ext cx="1415041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541904" y="0"/>
            <a:ext cx="2767739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85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-1543676" y="1368777"/>
            <a:ext cx="6737976" cy="1499585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95088" y="114300"/>
            <a:ext cx="5661222" cy="2832728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682435" y="643468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38" name="Group 37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33" name="Straight Connector 32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935" y="3912474"/>
            <a:ext cx="3754600" cy="66402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17500" y="3108636"/>
            <a:ext cx="8826500" cy="900246"/>
            <a:chOff x="165101" y="3149600"/>
            <a:chExt cx="8826500" cy="900246"/>
          </a:xfrm>
        </p:grpSpPr>
        <p:sp>
          <p:nvSpPr>
            <p:cNvPr id="23" name="TextBox 22"/>
            <p:cNvSpPr txBox="1"/>
            <p:nvPr/>
          </p:nvSpPr>
          <p:spPr>
            <a:xfrm>
              <a:off x="165101" y="3149600"/>
              <a:ext cx="882650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equação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de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movimento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direção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y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é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dada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pela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2a. lei de Newton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sobre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o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elemento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de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massa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,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0089" y="3720351"/>
              <a:ext cx="517971" cy="23308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17500" y="4779094"/>
            <a:ext cx="86741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equação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semelhante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Precisamos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agora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encontrar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forças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atuando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sobre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989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7307" y="3772158"/>
            <a:ext cx="744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direção do deslocamento transverso </a:t>
            </a:r>
            <a:r>
              <a:rPr kumimoji="0" lang="pt-BR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módulo da tensão será dado por.</a:t>
            </a:r>
            <a:endParaRPr kumimoji="0" lang="pt-B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8560" y="4616764"/>
            <a:ext cx="4584042" cy="69074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65100" y="3149600"/>
            <a:ext cx="843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horizontal,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tensão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permanece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inalterada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deslocamento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horizontal!</a:t>
            </a:r>
          </a:p>
        </p:txBody>
      </p:sp>
    </p:spTree>
    <p:extLst>
      <p:ext uri="{BB962C8B-B14F-4D97-AF65-F5344CB8AC3E}">
        <p14:creationId xmlns:p14="http://schemas.microsoft.com/office/powerpoint/2010/main" val="372548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5101" y="3149600"/>
            <a:ext cx="882650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Calculando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sobre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teremos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2812" y="3947766"/>
            <a:ext cx="4519789" cy="12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2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65101" y="4191000"/>
            <a:ext cx="7055087" cy="1608666"/>
            <a:chOff x="165101" y="4191000"/>
            <a:chExt cx="7055087" cy="1608666"/>
          </a:xfrm>
        </p:grpSpPr>
        <p:grpSp>
          <p:nvGrpSpPr>
            <p:cNvPr id="5" name="Group 4"/>
            <p:cNvGrpSpPr/>
            <p:nvPr/>
          </p:nvGrpSpPr>
          <p:grpSpPr>
            <a:xfrm>
              <a:off x="165101" y="4191000"/>
              <a:ext cx="7055087" cy="369332"/>
              <a:chOff x="733778" y="4967111"/>
              <a:chExt cx="7055087" cy="36933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33778" y="4967111"/>
                <a:ext cx="7055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Podemos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dividir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dois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membros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pelo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comprimento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do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segmento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   . 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4222" y="5037666"/>
                <a:ext cx="406400" cy="2286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9874" y="4935859"/>
              <a:ext cx="5087747" cy="86380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65101" y="2952046"/>
            <a:ext cx="8826500" cy="900246"/>
            <a:chOff x="165101" y="2952046"/>
            <a:chExt cx="8826500" cy="900246"/>
          </a:xfrm>
        </p:grpSpPr>
        <p:sp>
          <p:nvSpPr>
            <p:cNvPr id="43" name="TextBox 42"/>
            <p:cNvSpPr txBox="1"/>
            <p:nvPr/>
          </p:nvSpPr>
          <p:spPr>
            <a:xfrm>
              <a:off x="165101" y="2952046"/>
              <a:ext cx="882650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equação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resultante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será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portanto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69443" y="3191443"/>
              <a:ext cx="4906433" cy="618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73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93323" y="4741329"/>
            <a:ext cx="7888111" cy="1685498"/>
            <a:chOff x="165101" y="4191000"/>
            <a:chExt cx="7888111" cy="1685498"/>
          </a:xfrm>
        </p:grpSpPr>
        <p:grpSp>
          <p:nvGrpSpPr>
            <p:cNvPr id="5" name="Group 4"/>
            <p:cNvGrpSpPr/>
            <p:nvPr/>
          </p:nvGrpSpPr>
          <p:grpSpPr>
            <a:xfrm>
              <a:off x="165101" y="4191000"/>
              <a:ext cx="2635006" cy="369332"/>
              <a:chOff x="733778" y="4967111"/>
              <a:chExt cx="2635006" cy="36933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33778" y="4967111"/>
                <a:ext cx="2635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Tomar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limite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   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Wingdings"/>
                  </a:rPr>
                  <a:t> 0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35557" y="5037666"/>
                <a:ext cx="406400" cy="228600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2670" y="4984726"/>
              <a:ext cx="7060542" cy="891772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65101" y="2951666"/>
            <a:ext cx="7055087" cy="1608666"/>
            <a:chOff x="165101" y="4191000"/>
            <a:chExt cx="7055087" cy="1608666"/>
          </a:xfrm>
        </p:grpSpPr>
        <p:grpSp>
          <p:nvGrpSpPr>
            <p:cNvPr id="34" name="Group 33"/>
            <p:cNvGrpSpPr/>
            <p:nvPr/>
          </p:nvGrpSpPr>
          <p:grpSpPr>
            <a:xfrm>
              <a:off x="165101" y="4191000"/>
              <a:ext cx="7055087" cy="369332"/>
              <a:chOff x="733778" y="4967111"/>
              <a:chExt cx="7055087" cy="36933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733778" y="4967111"/>
                <a:ext cx="7055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Podemos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dividir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dois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membros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pelo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comprimento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do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segmento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   . </a:t>
                </a:r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4222" y="5037666"/>
                <a:ext cx="406400" cy="228600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99874" y="4935859"/>
              <a:ext cx="5087747" cy="8638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39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17500" y="5040708"/>
            <a:ext cx="8826500" cy="973002"/>
            <a:chOff x="317500" y="5040708"/>
            <a:chExt cx="8826500" cy="973002"/>
          </a:xfrm>
        </p:grpSpPr>
        <p:sp>
          <p:nvSpPr>
            <p:cNvPr id="43" name="TextBox 42"/>
            <p:cNvSpPr txBox="1"/>
            <p:nvPr/>
          </p:nvSpPr>
          <p:spPr>
            <a:xfrm>
              <a:off x="317500" y="5040708"/>
              <a:ext cx="8826500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obter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57774" y="5275180"/>
              <a:ext cx="3419122" cy="73853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65101" y="3021943"/>
            <a:ext cx="2635006" cy="369332"/>
            <a:chOff x="733778" y="4967111"/>
            <a:chExt cx="2635006" cy="369332"/>
          </a:xfrm>
        </p:grpSpPr>
        <p:sp>
          <p:nvSpPr>
            <p:cNvPr id="34" name="TextBox 33"/>
            <p:cNvSpPr txBox="1"/>
            <p:nvPr/>
          </p:nvSpPr>
          <p:spPr>
            <a:xfrm>
              <a:off x="733778" y="4967111"/>
              <a:ext cx="2635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Tomar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o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limite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Wingdings"/>
                </a:rPr>
                <a:t> 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5557" y="5037666"/>
              <a:ext cx="406400" cy="228600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670" y="3815669"/>
            <a:ext cx="7060542" cy="89177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47889" y="6350001"/>
            <a:ext cx="3891172" cy="369332"/>
            <a:chOff x="747889" y="6491111"/>
            <a:chExt cx="3891172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47889" y="6491111"/>
              <a:ext cx="3891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onde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é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 </a:t>
              </a:r>
              <a:r>
                <a:rPr kumimoji="0" lang="en-US" sz="18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densidade</a:t>
              </a:r>
              <a:r>
                <a: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linear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da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corda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25886" y="6622344"/>
              <a:ext cx="188525" cy="235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17153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1034</Words>
  <Application>Microsoft Macintosh PowerPoint</Application>
  <PresentationFormat>Apresentação na tela (4:3)</PresentationFormat>
  <Paragraphs>107</Paragraphs>
  <Slides>37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Comic Sans MS</vt:lpstr>
      <vt:lpstr>Times New Roman</vt:lpstr>
      <vt:lpstr>1_Office Theme</vt:lpstr>
      <vt:lpstr>11_Default Design</vt:lpstr>
      <vt:lpstr>10_Default Design</vt:lpstr>
      <vt:lpstr>12_Default Design</vt:lpstr>
      <vt:lpstr>1_Default Design</vt:lpstr>
      <vt:lpstr>2_Default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>IFUSP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Ondas</dc:title>
  <dc:subject/>
  <dc:creator>Marcelo Martinelli</dc:creator>
  <cp:keywords/>
  <dc:description/>
  <cp:lastModifiedBy>Microsoft Office User</cp:lastModifiedBy>
  <cp:revision>64</cp:revision>
  <cp:lastPrinted>2021-11-17T14:33:20Z</cp:lastPrinted>
  <dcterms:created xsi:type="dcterms:W3CDTF">2006-05-08T10:31:42Z</dcterms:created>
  <dcterms:modified xsi:type="dcterms:W3CDTF">2021-12-01T12:44:46Z</dcterms:modified>
  <cp:category/>
</cp:coreProperties>
</file>