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72" r:id="rId3"/>
    <p:sldId id="27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884E-5263-40C6-873A-0960A8D0EC45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4A622-CC6F-4DA7-97CD-9EA58F9F7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99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70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5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7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49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3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57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20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65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7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80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9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CECA-B744-42CE-9121-DC5CB6834338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6362-F472-4003-A180-07EF137C6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85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BR" dirty="0" smtClean="0"/>
              <a:t>Caso </a:t>
            </a:r>
            <a:r>
              <a:rPr lang="en-US" b="1" dirty="0"/>
              <a:t>Good Fences, but Good Neighbor?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pt-BR" b="1" dirty="0" smtClean="0"/>
              <a:t>Deverá ser entregue no </a:t>
            </a:r>
            <a:r>
              <a:rPr lang="pt-BR" b="1" dirty="0" err="1" smtClean="0"/>
              <a:t>Moodle</a:t>
            </a:r>
            <a:r>
              <a:rPr lang="pt-BR" b="1" dirty="0" smtClean="0"/>
              <a:t>, antes do início da</a:t>
            </a:r>
          </a:p>
          <a:p>
            <a:pPr algn="l"/>
            <a:r>
              <a:rPr lang="pt-BR" b="1" dirty="0" smtClean="0"/>
              <a:t>aula </a:t>
            </a:r>
            <a:r>
              <a:rPr lang="pt-BR" b="1" dirty="0" smtClean="0"/>
              <a:t>7. </a:t>
            </a:r>
            <a:endParaRPr lang="pt-BR" b="1" dirty="0" smtClean="0"/>
          </a:p>
          <a:p>
            <a:pPr algn="l"/>
            <a:endParaRPr lang="pt-BR" b="1" dirty="0" smtClean="0"/>
          </a:p>
          <a:p>
            <a:pPr algn="l"/>
            <a:r>
              <a:rPr lang="pt-BR" b="1" dirty="0" smtClean="0"/>
              <a:t>Há uma atividade aberta para essa entrega com horário limite de duas horas antes do início da aula </a:t>
            </a:r>
            <a:r>
              <a:rPr lang="pt-BR" b="1" dirty="0" smtClean="0"/>
              <a:t>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90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Instruções para preparação do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 questões estão no próximo slide. A leitura prévia dos capítulos 1, 2, 3 e 4 do livro texto é necessária para a correta e adequada resolução das questões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caso está em anexo, no </a:t>
            </a:r>
            <a:r>
              <a:rPr lang="pt-BR" dirty="0" err="1" smtClean="0"/>
              <a:t>Moodle</a:t>
            </a:r>
            <a:r>
              <a:rPr lang="pt-BR" dirty="0" smtClean="0"/>
              <a:t>. Leia o caso integralmente, antes de responder às questões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Prepare um arquivo em </a:t>
            </a:r>
            <a:r>
              <a:rPr lang="pt-BR" b="1" dirty="0" err="1" smtClean="0"/>
              <a:t>word</a:t>
            </a:r>
            <a:r>
              <a:rPr lang="pt-BR" b="1" dirty="0" smtClean="0"/>
              <a:t>, </a:t>
            </a:r>
            <a:r>
              <a:rPr lang="pt-BR" dirty="0" smtClean="0"/>
              <a:t>com suas respostas ao caso, para ser entregue no </a:t>
            </a:r>
            <a:r>
              <a:rPr lang="pt-BR" dirty="0" err="1" smtClean="0"/>
              <a:t>Moodle</a:t>
            </a:r>
            <a:r>
              <a:rPr lang="pt-B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4. Prepare-se para apresentar o caso em sala. Serão sorteados 3 grupos em sala para apresentar a resolução do caso.  Se for necessário, prepare um </a:t>
            </a:r>
            <a:r>
              <a:rPr lang="pt-BR" dirty="0" err="1" smtClean="0"/>
              <a:t>ppt</a:t>
            </a:r>
            <a:r>
              <a:rPr lang="pt-BR" dirty="0" smtClean="0"/>
              <a:t> como apoio. Não é obrigatório, mas se esse material o auxiliar na apresentação, poderá ser utilizado. Não é necessário entregar esse </a:t>
            </a:r>
            <a:r>
              <a:rPr lang="pt-BR" dirty="0" err="1" smtClean="0"/>
              <a:t>ppt</a:t>
            </a:r>
            <a:r>
              <a:rPr lang="pt-BR" dirty="0"/>
              <a:t> </a:t>
            </a:r>
            <a:r>
              <a:rPr lang="pt-BR" dirty="0" smtClean="0"/>
              <a:t>no </a:t>
            </a:r>
            <a:r>
              <a:rPr lang="pt-BR" dirty="0" err="1" smtClean="0"/>
              <a:t>Moodle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66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QUESTÕES A RESPONDER SOBRE O CASO </a:t>
            </a:r>
            <a:r>
              <a:rPr lang="en-US" sz="2000" b="1" dirty="0"/>
              <a:t>Good Fences, but Good Neighbor</a:t>
            </a:r>
            <a:r>
              <a:rPr lang="en-US" sz="2000" b="1" dirty="0" smtClean="0"/>
              <a:t>?</a:t>
            </a:r>
            <a:r>
              <a:rPr lang="pt-BR" sz="2000" b="1" dirty="0" smtClean="0"/>
              <a:t> </a:t>
            </a:r>
            <a:r>
              <a:rPr lang="pt-BR" sz="2000" b="1" cap="all" dirty="0" smtClean="0"/>
              <a:t>com base na teoria dos capítulos 1, 2, 3 e 4 do livro “fundamentos de negociação” (5ª edição) e das aulas em sala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Qual </a:t>
            </a:r>
            <a:r>
              <a:rPr lang="pt-BR" dirty="0"/>
              <a:t>o dilema do caso</a:t>
            </a:r>
            <a:r>
              <a:rPr lang="pt-BR" dirty="0" smtClean="0"/>
              <a:t>? Quais as partes envolvidas no caso?</a:t>
            </a:r>
            <a:endParaRPr lang="pt-BR" dirty="0"/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As partes especificaram claramente os elementos do resultado </a:t>
            </a:r>
            <a:r>
              <a:rPr lang="pt-BR" dirty="0" smtClean="0"/>
              <a:t>desejado? </a:t>
            </a:r>
            <a:r>
              <a:rPr lang="pt-BR" dirty="0"/>
              <a:t>Quais foram? Eles compartilharam esses resultados esperados?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Há objetivos interdependentes? Liste os objetivos convergentes e conflitantes e transforme-os em </a:t>
            </a:r>
            <a:r>
              <a:rPr lang="pt-BR" dirty="0" smtClean="0"/>
              <a:t>convergentes </a:t>
            </a:r>
            <a:r>
              <a:rPr lang="pt-BR" dirty="0"/>
              <a:t>e não conflitantes.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Quais as concessões </a:t>
            </a:r>
            <a:r>
              <a:rPr lang="pt-BR" dirty="0" smtClean="0"/>
              <a:t>sugeridas </a:t>
            </a:r>
            <a:r>
              <a:rPr lang="pt-BR" dirty="0"/>
              <a:t>e quais outras você sugere? Quais as razões?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uma avaliação dos integrantes e do contexto social da negociação (</a:t>
            </a:r>
            <a:r>
              <a:rPr lang="pt-BR" dirty="0" err="1"/>
              <a:t>cap</a:t>
            </a:r>
            <a:r>
              <a:rPr lang="pt-BR" dirty="0"/>
              <a:t> 4)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 smtClean="0"/>
              <a:t>A. Quais </a:t>
            </a:r>
            <a:r>
              <a:rPr lang="pt-BR" dirty="0"/>
              <a:t>as BATNAS de ambas as </a:t>
            </a:r>
            <a:r>
              <a:rPr lang="pt-BR" dirty="0" smtClean="0"/>
              <a:t>partes (dos dois representantes em conflito)? B. Quais as alternativas para fechar o acordo? (Verifique que A e B remetem-se a conceitos distintos).</a:t>
            </a:r>
          </a:p>
          <a:p>
            <a:pPr marL="400050" lvl="1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433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332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Caso Good Fences, but Good Neighbor?</vt:lpstr>
      <vt:lpstr>Instruções para preparação do caso</vt:lpstr>
      <vt:lpstr>QUESTÕES A RESPONDER SOBRE O CASO Good Fences, but Good Neighbor? com base na teoria dos capítulos 1, 2, 3 e 4 do livro “fundamentos de negociação” (5ª edição) e das aulas em sala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Cornwell</dc:title>
  <dc:creator>tchristo</dc:creator>
  <cp:lastModifiedBy>Tania Pereira Christopoulos</cp:lastModifiedBy>
  <cp:revision>22</cp:revision>
  <cp:lastPrinted>2017-04-17T17:17:36Z</cp:lastPrinted>
  <dcterms:created xsi:type="dcterms:W3CDTF">2017-04-17T14:12:40Z</dcterms:created>
  <dcterms:modified xsi:type="dcterms:W3CDTF">2022-04-19T14:51:59Z</dcterms:modified>
</cp:coreProperties>
</file>