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5B75D50E-96DD-46E0-B792-F7FA2958484D}"/>
              </a:ext>
            </a:extLst>
          </p:cNvPr>
          <p:cNvSpPr txBox="1">
            <a:spLocks/>
          </p:cNvSpPr>
          <p:nvPr/>
        </p:nvSpPr>
        <p:spPr>
          <a:xfrm>
            <a:off x="1700212" y="868362"/>
            <a:ext cx="8791575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dirty="0">
                <a:solidFill>
                  <a:schemeClr val="bg2">
                    <a:lumMod val="50000"/>
                  </a:schemeClr>
                </a:solidFill>
              </a:rPr>
              <a:t>Matemática aplicada À Economia </a:t>
            </a:r>
          </a:p>
          <a:p>
            <a:r>
              <a:rPr lang="pt-BR" sz="4800" dirty="0"/>
              <a:t>6ª aula -2022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xmlns="" id="{1EB3C6D3-FF50-428B-AFDF-4367A2801E46}"/>
              </a:ext>
            </a:extLst>
          </p:cNvPr>
          <p:cNvSpPr txBox="1">
            <a:spLocks/>
          </p:cNvSpPr>
          <p:nvPr/>
        </p:nvSpPr>
        <p:spPr>
          <a:xfrm>
            <a:off x="1700211" y="3429000"/>
            <a:ext cx="8791575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/>
              <a:t>Professor Ricardo Feijó</a:t>
            </a:r>
          </a:p>
          <a:p>
            <a:pPr marL="0" indent="0">
              <a:buNone/>
            </a:pPr>
            <a:r>
              <a:rPr lang="pt-BR" dirty="0"/>
              <a:t>riccfeij@usp.br</a:t>
            </a:r>
          </a:p>
        </p:txBody>
      </p:sp>
    </p:spTree>
    <p:extLst>
      <p:ext uri="{BB962C8B-B14F-4D97-AF65-F5344CB8AC3E}">
        <p14:creationId xmlns:p14="http://schemas.microsoft.com/office/powerpoint/2010/main" val="416672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4DED59B3-3C8D-416C-9833-8D0C1A9C0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769" y="703385"/>
            <a:ext cx="10822462" cy="586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18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41AC595B-F2DC-401E-AC77-EE23D16C8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490" y="630350"/>
            <a:ext cx="8323879" cy="593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89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DB8CEBA8-2861-4527-895A-38E867B42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770" y="354919"/>
            <a:ext cx="9516460" cy="614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7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B47177DA-D9C5-4497-9915-C0E8D1151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034" y="2046746"/>
            <a:ext cx="10185286" cy="246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0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B9635D6D-9442-4C92-B8DC-0A13C6A3B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351" y="900338"/>
            <a:ext cx="9374190" cy="550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80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E732FD07-E98B-4303-9B2F-5C384F3FC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471" y="1258887"/>
            <a:ext cx="10301644" cy="178911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19B27FA3-0F0F-4924-BE33-4877866C0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471" y="3048000"/>
            <a:ext cx="10301644" cy="49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21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59634A62-963B-4120-B3EB-5574DD976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427" y="1076551"/>
            <a:ext cx="10327579" cy="490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515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C6332F1B-C096-4430-8714-AE0D37637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421" y="903287"/>
            <a:ext cx="9621158" cy="279785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863125DF-2EB8-4482-B3DD-6743C1CAD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421" y="3599543"/>
            <a:ext cx="9621158" cy="140788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5EE8452F-2EE3-485F-8AC7-1DA6B5D72B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421" y="4996543"/>
            <a:ext cx="9621158" cy="72208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D0964664-3FFF-4807-9BEC-1383644860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468" y="4543865"/>
            <a:ext cx="1266092" cy="34170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BCB9F081-A3D5-433B-A477-5A6A186840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0468" y="4521789"/>
            <a:ext cx="1257165" cy="36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628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604E9849-6DB2-45AD-831B-9DB10ED4D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541" y="526369"/>
            <a:ext cx="9512798" cy="601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634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8D7CC1CB-937B-4290-BE16-1C34A2D74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34" y="977219"/>
            <a:ext cx="10340117" cy="524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94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13D49699-32C4-4B80-8575-5C10229EC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244" y="1971674"/>
            <a:ext cx="10129129" cy="249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84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07E5794E-8BA7-4CF3-89CA-0C72BFC2D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816" y="1066119"/>
            <a:ext cx="9946368" cy="114005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8E614276-EEC3-4CE8-B0AF-C2FFDC484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816" y="2206170"/>
            <a:ext cx="9946368" cy="82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65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09F0A4A6-C71A-4275-8351-9BAEE70B7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923" y="705984"/>
            <a:ext cx="7774144" cy="570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03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95AC017B-C832-43CA-8415-7E3836AB0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926" y="2111261"/>
            <a:ext cx="10694180" cy="263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642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506BBC51-1EA3-4F53-997A-7E60F7BF1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307" y="391343"/>
            <a:ext cx="8624070" cy="622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362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774A7902-A84B-4B27-B831-34A36719B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792" y="609600"/>
            <a:ext cx="9143093" cy="596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820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7FED5ED1-AC96-45D1-8C63-9BD632971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486" y="331334"/>
            <a:ext cx="9125734" cy="634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918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354A83B9-E95F-4501-9DA3-EE7E270781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 Diagonal Corner Rectangle 6">
            <a:extLst>
              <a:ext uri="{FF2B5EF4-FFF2-40B4-BE49-F238E27FC236}">
                <a16:creationId xmlns:a16="http://schemas.microsoft.com/office/drawing/2014/main" xmlns="" id="{43524B90-1F4B-479A-A43E-F2C8BC7AF9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80544" y="808057"/>
            <a:ext cx="10227733" cy="5234394"/>
          </a:xfrm>
          <a:prstGeom prst="round2DiagRect">
            <a:avLst>
              <a:gd name="adj1" fmla="val 6185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B3C4EC95-E6E5-4BEF-99C4-A8D6B8CE7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278" y="2179300"/>
            <a:ext cx="9584265" cy="249190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21BC8000-EFB0-437D-8BD8-53630C49EA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8151" y="4142466"/>
            <a:ext cx="864027" cy="33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41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1758BC3B-5284-4715-8327-013E3327C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43" y="735037"/>
            <a:ext cx="11488113" cy="538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205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37EFEC92-5173-411D-884C-B4F4C995C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414" y="739959"/>
            <a:ext cx="8700735" cy="576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713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88D0D983-723E-404F-8A54-E19A23606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" y="872898"/>
            <a:ext cx="9822713" cy="538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50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A4F9E605-4DA9-44AD-BE1E-16F3E6D71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73" y="2559049"/>
            <a:ext cx="10497453" cy="153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226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7D6B2C7D-7971-48D4-B1EF-2F7D32245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962" y="760387"/>
            <a:ext cx="9527065" cy="516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20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99B5DDB2-2E39-4532-ABD9-D53821929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32" y="1135672"/>
            <a:ext cx="10107527" cy="2942841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AD523DF7-F667-4840-B535-F2C320094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32" y="4078513"/>
            <a:ext cx="10107526" cy="50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7346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Amarelo Verde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334</TotalTime>
  <Words>12</Words>
  <Application>Microsoft Office PowerPoint</Application>
  <PresentationFormat>Widescreen</PresentationFormat>
  <Paragraphs>4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9" baseType="lpstr">
      <vt:lpstr>Arial</vt:lpstr>
      <vt:lpstr>Trebuchet MS</vt:lpstr>
      <vt:lpstr>Tw Cen MT</vt:lpstr>
      <vt:lpstr>Circuito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Ricardo Feijó</dc:creator>
  <cp:lastModifiedBy>Ricardo Feijo</cp:lastModifiedBy>
  <cp:revision>13</cp:revision>
  <dcterms:created xsi:type="dcterms:W3CDTF">2021-02-16T16:58:20Z</dcterms:created>
  <dcterms:modified xsi:type="dcterms:W3CDTF">2022-04-01T20:58:10Z</dcterms:modified>
</cp:coreProperties>
</file>