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0:43:54.0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2877 3324 0,'-24'49'218,"24"1"-218,-50 24 16,50 1-16,-25 24 0,25-24 16,-49-1-16,49-24 15,-25-1-15,25 1 16,0-25-16,0 24 15,0-74 32,0 1-47,0-26 16,0 0-16,0 1 16,0-26-16,0 1 0,0-1 15,0 1 1,49-25-16,-49 24 0,50 26 15,0-1-15,-50 25 16,74 25-16,-24 0 16,-26 50-1,-24 24 1,0 26-16,0-1 16,0-25-16,0 1 15,0-26-15,0-24 16,0 25-16,50-50 47,0-50-47,-26-24 15,26-1-15,0 1 16,-26-25-16,-24 49 0,75 25 16,-50-24-1,24 148 1,-49 25-16,50 50 15,-50-1-15,49-49 16,-49 25-16,25-50 16,-25-24-16,50-1 15,-1-74 1,1-74 0</inkml:trace>
  <inkml:trace contextRef="#ctx0" brushRef="#br0" timeOffset="776.79">4043 4142 0,'0'-24'16,"0"-1"15,0 0 126,-49-25-142,-1 50 1,25 0-16,-24-24 15,24 24-15,0 0 16,0 0-16,-24 0 16,24 24-16,-25 1 0,50 50 15,0-26 1,0 26-16,25 24 0,25-50 16,24-24-16,0-25 15,1 0-15,-26 0 16,26-49-16,-50-1 15,-25 0-15,0 1 16,0-1-16,0 1 16,-50 49-16,0-25 15,1 25-15,-1 0 16,-24 0-16,-1 0 16,26 0-16,49 25 15,-50-1-15</inkml:trace>
  <inkml:trace contextRef="#ctx0" brushRef="#br0" timeOffset="1896.3">4614 4093 0,'0'0'0,"-25"-25"16,25 0-1,-50 25-15,50-49 16,-49 49-16,49-25 15,-75 25-15,26 0 16,24 0-16,-50 0 16,51 0-16,-1 25 15,-25 24-15,25 26 16,25-1-16,-74 0 16,74-24-16,0 24 15,0-49-15,50-25 16,-1 0-1,26-49-15,49-75 0,0-25 16,-25 0-16,-25 50 16,-24-25-16,-25 49 15,-25 1-15,49 24 16,-49 1-16,0 24 16,-99 50-1,49 99 1,50 49-16,-74 26 15,74-1-15,0-24 16,0-75-16,25-25 16,0-24-16,49-50 0,-24 0 15,-1 0-15,1-74 16,0-1-16,-1 1 16,-49-1-16,0 26 15,0-26-15,0 26 16,0 24-16,-49 0 15,24 25 1,25 50-16,0 49 16,0 25-16,0 0 15,0 25-15,49-50 16,1-25-16,0-74 16,24 0-16,0 0 15,1-24-15</inkml:trace>
  <inkml:trace contextRef="#ctx0" brushRef="#br0" timeOffset="2428.25">5209 4688 0,'0'0'0,"74"0"0,1-50 16,24-49-16,-25-25 16,26-25-16,24-24 15,-50-1-15,-24 1 0,-1 24 16,-49 49-1,0 26-15,0 0 0,0 24 16,-49 0-16,-1 50 16,0 0-16,1 0 15,-26 124-15,1 124 16,24 25-16,50 25 16,0-75-16,0-24 15,50-51-15,0-48 16,24-100-16,25 0 15,-24 0-15</inkml:trace>
  <inkml:trace contextRef="#ctx0" brushRef="#br0" timeOffset="2847.67">6251 4738 0,'0'-50'15,"0"0"-15,0 26 16,-50-26-16,25 50 15,1 0 1,-1 0-16,-25 0 0,50 25 16,-49 24-16,49 26 15,0-1-15,0-24 16,0 0-16,74-26 16,-24-24-1,24-24-15,0-51 16,1 25-16,-50 1 15,-25-26-15,49 26 16,-49 24-16,-25 0 16,-24 25-16,-50 0 0,-25 0 15</inkml:trace>
  <inkml:trace contextRef="#ctx0" brushRef="#br0" timeOffset="12726.07">8210 3547 0,'-49'25'93,"49"0"-77,-50 24-16,1 51 0,24-26 16,-25 25-16,-24 25 15,-1 25-15,1 0 16,-1 0-16,1-50 16,24 0-16,1-49 15,49-125 32,25 1-47,24-25 16,-24 74-16,0 0 15,24 25-15,-24 0 16,50 0 0,-26 50-16,-49 24 0,50 25 15,-50-49-15,49-25 16,1 24-16,-25-49 15,0 0-15,24 0 16,-24 0-16,25-74 16,-25-25-16,24 49 15,-49 25-15</inkml:trace>
  <inkml:trace contextRef="#ctx0" brushRef="#br0" timeOffset="13213.64">8582 4415 0,'25'0'15,"0"0"1,25 0 0,-26-49-1,-24 24 1,0 0 0,-24 25-1,-1 0-15,-25-50 16,-24 50-16,-1 0 15,1 0-15,-25 0 16,24 0-16,51 50 16,24 0-16,-75 24 15,75 0-15,0 1 16,50-26-16,24 1 16,25-50-16,75 0 15,-25-25-15,-50-49 16,0 24-16,-49-24 15,-50 24-15,49-24 0,-49 24 16,-49 1 0,-1 49-16,-24-25 0</inkml:trace>
  <inkml:trace contextRef="#ctx0" brushRef="#br0" timeOffset="14541.08">9525 4316 0,'0'-25'78,"-74"-24"-62,49 49 0,0-25-16,-25 25 0,26 0 15,-26 0-15,25 0 16,-24 0-16,-1 0 16,50 49-1,0 1 1,25-25-1,24-25 1,1 0-16,-25 0 16,24-25-16,1 25 15,-25-50-15,0 50 0,24 0 32,1 50-32,-50 24 15,49 26-15,-49-1 16,0 0-16,0 0 15,0-24-15,-24 24 16,24-49-16,-25-1 16,25-24-16,-25-25 15,-49 0 1,74-25-16,-50 0 16,50-24-16,-50-26 15,1 26-15,49-1 16,-50 0-16,50 26 15,25 24 1,49-25-16,1 25 16,-1 0-16,75-50 15,-50 50-15,0-74 16,-24 74-16,-1-75 16,-24 26-16,0 49 15,-50-25-15,0 0 16,-25 25 15,25 25 0,0 0-31,25 24 16,-1-24-16,26-25 0,24 50 16,-24-50-1,0 0-15,-1 0 0,1-25 16</inkml:trace>
  <inkml:trace contextRef="#ctx0" brushRef="#br0" timeOffset="14705.67">10195 4142 0,'0'0'0,"-50"0"16,75 0 31</inkml:trace>
  <inkml:trace contextRef="#ctx0" brushRef="#br0" timeOffset="15216.82">10517 3721 0,'0'49'47,"0"-24"-47,0 25 0,0 49 16,0 75-16,0-50 15,0 24-15,-25-48 16,25-1-16,-49-25 15,49-24-15,-25-100 47</inkml:trace>
  <inkml:trace contextRef="#ctx0" brushRef="#br0" timeOffset="15418.29">10120 4142 0,'0'0'0,"25"-24"32,74 24-32,75 0 15,0 0-15,-26-50 16,-48 50-16,-1 0 16,-25 0-16,-49 0 15,0 0 1,-25 50-16</inkml:trace>
  <inkml:trace contextRef="#ctx0" brushRef="#br0" timeOffset="16393.52">11981 3944 0,'-50'0'16,"50"50"-1,-74 24-15,-1 50 16,26 0-16,24-50 16,-25 1-16,25-1 15,-24-24-15,49-25 16,-25-25-16,25-25 31,0-25-31,0-24 0,50-50 16,-1 25-16,1-25 15,-25 49-15,24 1 16,-24 49-16,25 0 16,-26 25-16,26 0 15,0 0 1,-26 99-16,26 50 15,-50 25-15,50-25 16,-50-50-16,0 0 16,49-25-16,-49-49 15,25 25-15,-25-100 32,0 1-17</inkml:trace>
  <inkml:trace contextRef="#ctx0" brushRef="#br0" timeOffset="16565.71">11633 4490 0,'100'24'32,"-1"-24"-17,50 0-15,-25-24 16,0 24-16,-75-25 15,-24 25-15</inkml:trace>
  <inkml:trace contextRef="#ctx0" brushRef="#br0" timeOffset="17773.58">12502 4564 0,'49'0'0,"-24"0"16,-25-25-1,25 25 1,-25-49 0,0 24-1,-25 0 16,0 25-15,-24 0-16,24 0 16,0 0-16,0 0 15,-24 0-15,24 0 0,-25 50 16,25 24 0,25-49-1,25-25 1,25 0-16,-1-25 15,26 0-15,-26-24 16,1 24-16,-25 25 16,24 0-1,1 99 1,-50 0-16,50 25 16,-50-24-16,49 24 15,-49-25-15,0-25 0,0 1 16,0-26-1,0-24-15,0 25 0,-74-50 16,24 0 0,1-50-1,49 0 1,-50 1-16,50-26 16,0 1-16,0 0 15,0-1-15,25 1 16,24-1-16,51 26 15,-26-1-15,0 50 16,-24-50-16,24 50 16,-24-49-16,-25 49 15,0 0-15,24 0 16,-49 25 15,0 24-31,0 26 16,0-51-1,25-24-15,-25 50 16,75-50-16,-51 0 16,1 0-16,50 0 15,-26-74 1,1 24 0,-50 0-1,0 1 1,0 24-1,-25 25-15,0 0 16,0 0 0,25 50-16,0-1 15,0 1-15,25-1 16,25-49-16,-1 25 16,1-25-16,0 0 15,-1-25-15</inkml:trace>
  <inkml:trace contextRef="#ctx0" brushRef="#br0" timeOffset="19175.41">14362 4738 0,'25'0'15,"0"0"1,-25-50 15,0 25-15,-25 25-16,-25 0 15,0 0-15,1 0 16,-1-25 0,1 25-16,-1 0 0,0 0 15,1 0-15,24 0 16,25 50-16,0-25 16,50-25 15,24 0-31,25-25 15,-49-25-15,-1 26 16,-24 24-16,-25-50 16,50 50-1,-50 124 17,0 75-32,0-26 0,50-24 15,-50-50-15,0 0 16,24-24-16,-24-26 15,0 1-15,0 0 16,-49-50 0,-1 0-1,25 0-15,0-50 16,-24 25-16,24 0 16,-25-49-16,26 24 15,24 1-15,0-1 16,0 1-16,0-26 0,99 26 15,0-26-15,50 1 16,25 24-16,-26 1 16,-48 49-16,-26 0 15,0-25-15,-24 25 16,0 0-16,-100-50 47,-24 50-32,24-25 1,25 25-16,0 0 16,-24 0-16,-1 25 15,50 25 1,0 24-16,0-24 0,0-1 16,25-49-16,0 0 15,24 0-15,-24 0 16,25-24-16,-1-26 15,1 0-15,-25 1 16,-25 24-16,49 25 16,-49 50 15,0-1-15,25 1-16,25-1 15,-1-49-15,1 0 16,0 0-16,-1 0 0,1-49 15</inkml:trace>
  <inkml:trace contextRef="#ctx0" brushRef="#br0" timeOffset="20247.24">15999 4787 0,'0'0'0,"-25"0"31,25-49-31,0 24 47,0 0-16,0 0-15,-74-24 0,49 49-16,0 0 15,-24-25-15,24 25 16,0 0-16,0 0 15,-24 25-15,24 24 16,-25 1-16,50-1 16,-25 1-16,25 0 15,25-50 1,50 0-16,-1 0 0,0-75 16,50-49-16,-24-25 15,-1 1-15,-25 24 16,-49 49-16,25 1 15,-50 24-15,0 25 16,-25 100 15,25 74-31,-75 24 16,75 1-16,0-50 16,0-50-16,0-24 15,25-50-15,25 50 16,-1-50-16,1-50 0,25 25 15,-51 0-15,-24-24 16,25 24 0,-25-25-16,0 1 0,0 24 15,0 0-15,0-25 16,-74 50 0,49 0-16,-25 0 15,25 50-15,25 0 16,-49 24-16,49 0 15,0-24-15,0 0 16,0-25-16,25-25 16,-1 0-1,26 0-15,-25-25 0,0 0 16,-25 0 0,0-25-16,0-24 0,0 49 15,0 0-15,-50 25 16,-24-49-16,-1 49 15,26 0-15,24 25 16,-25 24-16,50 1 16,0-1-16,0-24 15,50-25-15,24 0 16,50-25-16,-49-49 16</inkml:trace>
  <inkml:trace contextRef="#ctx0" brushRef="#br0" timeOffset="21433.8">18281 4663 0,'0'-25'15,"0"-24"48,0 24-48,-25 25 1,-49-25 0,24 25-1,25 0-15,1 0 0,-26 0 16,25 0-1,0 50-15,25-25 0,-74-25 16,74 74-16,50-74 31,24 0-31,50-50 16,25-49-16,0-25 16,-25 0-16,-50 25 15,-24 49-15,-25 1 16,-25-1-16,74-24 15,-74 49 1,-25 25 0,0 25-16,-24 74 15,-1-25-15,1 50 16,49 0-16,0-24 0,0-26 16,49-24-16,1-50 15,-1 24-15,26-24 16,-26 0-16,1-49 15,0-1-15,-26 1 16,-24-1-16,0 0 16,0 1-16,0 24 15,-24 25 1,-1 0-16,25 25 16,0 49-16,0 25 15,0 25-15,99-49 16,0 24-16,-24-74 0,24-25 15,-25 0-15</inkml:trace>
  <inkml:trace contextRef="#ctx0" brushRef="#br0" timeOffset="22621.88">20910 3845 0,'0'-25'31,"0"124"32,-24 50-48,24 25-15,0-26 16,-50 1-16,50-50 16,0-49-16,0 0 15,0-100 17</inkml:trace>
  <inkml:trace contextRef="#ctx0" brushRef="#br0" timeOffset="22989.91">20414 3621 0,'25'0'31,"49"0"-31,50 100 15,75 49-15,-25-25 16,49 49-16,-25-24 16,1-25-16,-75-25 15,-75 0-15,-49-49 0,50 0 16,-50-1-16,-25 26 16,-24-50-16,-51 24 15,1-49-15,-75 0 16,1 0-16,49 0 15,-25 0-15,25-25 16,0 25-16,74-49 16,25 49-16,75 0 31</inkml:trace>
  <inkml:trace contextRef="#ctx0" brushRef="#br0" timeOffset="24789.93">21927 4862 0,'25'0'47,"25"0"-31,-25 0-16,-1 0 15,26-25-15,-25 25 0,-25-50 16,49 1-1,-49 24-15,50-25 0,-50 25 16,0-24 0,0-1-1,-50 1 1,26 49 0,24 24-1,-50 51-15,50-26 16,0 1-16,0 0 15,0-26-15,25 51 16,24-75 0,-24 0-16,25-25 0,24 0 15,-24-49-15,-25 24 16,-25 25-16,74-24 16,-74-1-1,0 100 16,0-25-15,0 24-16,0-24 16,50-25-16,-50 50 15,49-50-15,-24 0 16,0 0-16,24 0 16,-24 0-16,-25-50 0,25 50 15,-25-50 1,0 75 31,50 25-16,-25-50-15,24-25-1,1 25-15,-50-25 16,25 25-16,-1-25 15,26 25 1,-25 0 15,0 0-15,-25 75-16,24-75 16,-24 25-16,50-25 15,-25 0 1</inkml:trace>
  <inkml:trace contextRef="#ctx0" brushRef="#br0" timeOffset="25770.93">23589 4663 0,'-25'-25'109,"-24"25"-93,24 0-1,-25-24-15,26 24 16,-1 0-16,-25 0 15,1 0-15,24 0 16,0 24 0,25 26-1,50-50 1,-1 25-16,1-25 0,-1 0 16,26 0-1,-26 0-15,-24-50 0,-25 75 63,0 49-63,0-49 15,0 0-15,50-25 16,-25 50-16,-1-50 16,26 0-16,0 0 15</inkml:trace>
  <inkml:trace contextRef="#ctx0" brushRef="#br0" timeOffset="28173.71">23788 4787 0,'-50'0'16,"75"-25"124,0 1-124,24-26-16,-24 50 15,0-50-15,25 50 16,-50-24 0,49 24-1,-49 49-15,0 1 16,25-1-16,-25-24 16,0 25-16,0-25 15,50-25-15,-50 25 16,49-25-1,-24 0-15,0 0 16,24-50-16,-24 50 0,-25-75 16,50 75-16,-50-49 15,25 49 1,24 0 31,-24 0-32,25 0 1,-26 0 0,26-25-1,-25 25 63</inkml:trace>
  <inkml:trace contextRef="#ctx0" brushRef="#br0" timeOffset="28892.61">25078 4614 0,'0'-25'93,"0"0"-93,-25-74 16,-25 74 0,-24-25-1,24 50-15,25-49 16,0 49-16,-24 0 16,24 25-16,-25 49 15,50 0-15,-24 26 16,24-26-16,0-24 15,24-26-15,1-24 16,25 0-16,24 0 16,50-24-16,0-100 15,0-25-15,-24 25 0,-26 0 16,0 25 0,-24-25-16,-50 24 0,74-24 15</inkml:trace>
  <inkml:trace contextRef="#ctx0" brushRef="#br0" timeOffset="29015.28">25598 3597 0,'-24'124'31,"-26"49"-31,0 1 16,1 0-16,49-1 15,-50-24-15,50-50 16,0-49-16,50-1 16,24-49-1</inkml:trace>
  <inkml:trace contextRef="#ctx0" brushRef="#br0" timeOffset="29494.2">25747 4738 0,'0'-25'31,"0"0"-31,0-25 16,0 1-16,0-1 15,0 25-15,0 1 16,-25-26-16,-24 25 16,24 25-1,25 50-15,-50 24 16,50 1-16,-49-1 15,49-24-15,0-1 16,0-24 0,74-25-1,-24 0-15,-25-50 16,24 26-16,-24-26 16,-25 25-16,50 25 15,-50-25-15,0 75 31,0 24-31,0 1 0,0-25 16,0-1-16,49 1 16,1-25-1,0-25 1</inkml:trace>
  <inkml:trace contextRef="#ctx0" brushRef="#br0" timeOffset="32404.46">2977 5407 0,'49'0'93,"-24"0"-61,0 0-17,24 0 1,1 0-16,-25 0 16,24 0-16,1 0 15,0 0-15,24 0 16,-24 0-16,-1 0 0,1 0 15,-1 0 1,1 0-16,0 0 0,24 50 16,-49-50-16,25 0 15,-1 0-15,1 25 16,24-25-16,-24 0 16,-1 0-16,26 0 15,-1 49-15,1-49 16,-1 0-16,-24 0 15,24 0-15,0 0 16,1 25-16,-26-25 16,26 0-16,-1 0 15,1 0-15,49 50 16,-50-50-16,1 0 0,-1 0 16,0 0-16,1 49 15,-1-49-15,1 0 16,24 0-16,0 0 15,0 25-15,25-25 16,-24 0-16,-1 0 16,50 50-16,-1-50 15,1 0-15,-25 0 16,50 0-16,0 0 16,-26 0-16,26 0 15,0 0-15,-26 0 16,26 0-16,0 0 15,-1 0-15,26 0 16,-75 0-16,49 0 16,1 0-16,-50 0 0,0 0 15,25 0-15,-25 0 16,25 0-16,-25 0 16,49 0-16,1 0 15,-50 0-15,0 0 16,25 0-16,-25 0 15,25 0-15,-25 0 16,25 0-16,-25 0 16,0 0-16,25 0 15,24 0-15,-24 0 0,0 0 16,-25 0 0,25 0-16,-25 0 0,0 0 15,25 0-15,-25 0 16,49 0-16,-49 0 15,50 0-15,24 0 16,-24 0-16,-50 0 16,50 0-16,-1-25 15,-49 25-15,50 0 16,-25 0-16,0 0 16,-1 0-16,-24 0 15,50 0-15,0 0 16,-50 0-16,0 0 0,49 0 15,1 0 1,-50 0-16,50 0 0,-1 25 16,1-25-16,0 0 15,-26 0-15,51 0 16,-26 0-16,1 0 16,-25 0-16,25 49 15,-1-49-15,1 0 16,-1 50-16,-49-50 15,50 0-15,0 50 16,-1-50-16,-49 0 16,50 49-16,0-49 15,-50 0-15,25 50 16,24-50-16,1 0 0,-25 0 16,24 0-16,1 50 15,24-50-15,-24 0 16,-50 0-16,25 49 15,-25-49-15,25 0 16,-25 0-16,24 50 16,1-50-16,-25 0 15,0 0-15,50 0 16,0 0-16,24 0 16,-24 0-16,-50 0 15,0 0-15</inkml:trace>
  <inkml:trace contextRef="#ctx0" brushRef="#br0" timeOffset="34579.16">22920 6102 0,'74'0'125,"-24"0"-109,-1 0-16,1 0 16,24 0-16,1 0 15,-1 0-15,0 0 16,1 0-16,-26 0 15,1 0-15,24-50 0,1 50 16,-1 0-16,1 0 16,-1-24-16,1 24 15,-26 0-15,26 0 16,-1 0-16,0 0 16,-24 0-16,0 0 15,-1 0-15,26 0 16,-51 0-16,1 0 15,0 0-15,25 49 16,-26-49-16,1 0 16,25 0-16,-25 0 0,24 0 15,1 0-15,0 0 16,24 0-16,-24 0 16,-1 0-16,-24 0 15,0 0-15,24 0 16,-24 25 15,0-25-31,25 0 16,24 0-1,-49 0 17</inkml:trace>
  <inkml:trace contextRef="#ctx0" brushRef="#br0" timeOffset="54919.05">2977 6995 0,'0'74'187,"0"1"-187,0 49 16,0-25-16,0 25 15,0 25-15,0-50 16,0 0-16,0-49 16,0-1-16,0-73 31,0-51-31</inkml:trace>
  <inkml:trace contextRef="#ctx0" brushRef="#br0" timeOffset="55181.35">2853 7069 0,'74'0'32,"75"0"-32,0 0 0,-1 0 15,-24 0-15,25 0 16,-49-49-16,-26 49 16,-24 0-16,-1 0 15,-74 25 16</inkml:trace>
  <inkml:trace contextRef="#ctx0" brushRef="#br0" timeOffset="55472.15">2952 7466 0,'74'0'32,"50"0"-17,-25 0-15,1 0 16,-26 0-16,-24 0 15,-1 0-15,-24 0 16,25 0 0,-75 50-1</inkml:trace>
  <inkml:trace contextRef="#ctx0" brushRef="#br0" timeOffset="56455.43">3522 7913 0,'0'-50'32,"0"0"-17,75 1-15,-75-1 16,24 1-16,-24 24 16,0 0-1,0 75 32,0-1-47,0 1 16,50 24-16,-50-49 15,75-25-15,-51 25 16,1-25-16,25 0 16,-25 0-16,24-50 15,26 25-15,-51-49 16,1 49-16,-25 0 0,0-24 15,50 49 17,-50 49-17,25 26 1,-25-50-16,74-1 16,-49-24-16,0 50 15,-1-50-15,26 0 16,-25 0-16,0-25 15,-25 0-15,74 1 16,-74-26-16,0 0 16,25 50-1,24 25 17,-49 25-32,50-25 15,-25-25-15,24 49 16,-24-49-16,0 0 15,0 0-15,24 0 16,-24 0-16,-25-25 16,25 1-16,-25-26 15,50 50 17,-25 0-17,-25 25-15,49 24 0,-49-24 16,75-25-16,-26 50 15,-24-50-15,25 0 16</inkml:trace>
  <inkml:trace contextRef="#ctx0" brushRef="#br0" timeOffset="57249.39">5482 7689 0,'0'-24'93,"-50"24"-77,25 0 0,-74 0-1,74 0-15,-24 24 16,49 26-1,0 24-15,0-24 16,0 0-16,49-1 16,1-49-16,0 50 15,24-50-15,25-50 16,-24 1-16,-1-51 16</inkml:trace>
  <inkml:trace contextRef="#ctx0" brushRef="#br0" timeOffset="58291.08">6201 7764 0,'0'-25'31,"0"0"-15,-25 25 0,-24-49-16,24 49 15,-25-50-15,1 50 16,-1 0-16,25 0 15,1 0 1,-26 50 0,50-26-16,0 1 0,0 25 15,25-50 17,24 0-17,-24-50-15,-25 25 16,50 1-16,-50-26 15,49 50-15,1 0 16,-50 50 0,50-1-16,-50 26 15,49-26-15,-49 1 16,75-50-16,-75 49 16,74-49-16,-49 0 0,0-24 15,-25-26-15,74 0 16,-74 1-16</inkml:trace>
  <inkml:trace contextRef="#ctx0" brushRef="#br0" timeOffset="58622.19">6598 7665 0,'-50'0'78,"1"0"-63,-1-50-15,1 50 0,24 0 16,25 50-16,-50-1 16,50 1-16,0-1 15,25 1-15,0 0 16,24-50-16,26 0 15,-26 0-15,1 0 16,0-50-16,-1 25 16,-49-24-16,25-1 15,-25 0-15,0-24 16,0 49-16,-25 25 16</inkml:trace>
  <inkml:trace contextRef="#ctx0" brushRef="#br0" timeOffset="58839.61">5705 7169 0,'0'0'0,"74"0"16,51 0-16,-26 0 15,-25 0-15,-24 0 16,-1 0-16,1 0 15,-25 0-15,0 0 16,-25 24 0</inkml:trace>
  <inkml:trace contextRef="#ctx0" brushRef="#br0" timeOffset="59035.42">5457 7863 0,'0'0'0,"-50"149"16,50-75-16,0-24 16,-24 0-16,24-1 0,0-24 15</inkml:trace>
  <inkml:trace contextRef="#ctx0" brushRef="#br0" timeOffset="60895.58">7665 7913 0,'49'0'31,"-49"-25"-15,50-25-16,-25 1 0,24-1 15,-24 0 1,-25-24-16,74 49 0,-74 0 15,0 100 32,0-1-47,0 25 16,25-24-16,-25-26 16,50 1-16,0-50 15,-26 0-15,1 0 16,25 0-16,-1-99 15,1 24-15,-25 26 16,-25-1-16,74 1 0,-74-1 31,0 75-15,0 24 0,0 26-16,0-26 15,50 1-15,-25-25 16,24-25-16,-24 0 15,0 0-15,24 0 16,1 0-16,-25-50 16,24 1-16,-49-1 15,25 50-15,-25-25 16,-25 25 0,25 25-1,-49 25-15</inkml:trace>
  <inkml:trace contextRef="#ctx0" brushRef="#br0" timeOffset="61428.7">8731 7615 0,'25'0'32,"0"0"-1,24-50 16,-49 26-32,25 24 1,-25-25 0,-49 99 30,24-24-46</inkml:trace>
  <inkml:trace contextRef="#ctx0" brushRef="#br0" timeOffset="62126.5">8979 7094 0,'0'-25'15,"0"50"17,-25 50-32,25-1 0,-49 25 15,49 0 1,-25 25-16,25-24 0,0-26 16,-50 0-16,50-24 15,0 0-15,0-1 16,50-98 31,-50-1-32,25 25-15,-25-24 16,25 49-16,-25-25 16,49 25-16,-49 74 15,50 1 1,0-1-16,-1 1 0,26-51 15,-26 1-15,-24-25 16,25 50-16,-26-50 16,1 0-16,0 0 15,-25-25-15,50-25 16,-50 26-16,0-1 16</inkml:trace>
  <inkml:trace contextRef="#ctx0" brushRef="#br0" timeOffset="62364.85">8235 7144 0,'50'0'15,"99"0"-15,74 0 16,25 0-16,-50-50 15,-24 50-15,-75 0 16,0 0-16,-49-25 16,-25 25-16</inkml:trace>
  <inkml:trace contextRef="#ctx0" brushRef="#br0" timeOffset="62529.77">9203 7466 0,'-25'0'63</inkml:trace>
  <inkml:trace contextRef="#ctx0" brushRef="#br0" timeOffset="63340.88">8731 7764 0,'75'0'16,"-1"-25"-16,25-49 15,1 24-15,-26-24 16,25-26-16,0 1 15,-49 0-15,0 25 16,-50 24-16,49 0 0,-49 26 16,0-1-1,-25 25 1,-49 99 0,24 50-1,50 0-15,0 49 16,0-24-16,0-1 15,0-73-15,50-26 16,24-49-16,1-25 16,-1 0-16,25 0 15,25-99-15,-24 49 16,-51-49-16,1 24 0,-50 1 16,74-1-1,-74 1-15,0 0 0,0 24 16,0-24-16,-24 49 15,-26 25 1,-25 49 0,26 51-16,49-1 15,-75 25-15,75-25 16,-24-25-16,24 1 16,0-50-16,0 0 15,74-25 1,-24 0-1,-50-25-15,49 0 16,-49-25 0</inkml:trace>
  <inkml:trace contextRef="#ctx0" brushRef="#br0" timeOffset="64531.69">9971 7193 0,'50'0'94</inkml:trace>
  <inkml:trace contextRef="#ctx0" brushRef="#br0" timeOffset="65401.67">10691 7268 0,'-25'0'0,"25"49"16,0-24 15,0 0 16,-74-25 78,24 0-110,-24 0 1,49 0-16,-25 25 16,1 24-16,-1 26 15,-24 49-15,24 0 16,50 0-16,-50-50 15,50-49-15,25-25 16,0 50-16,49-50 16,1-75-16,74-74 15,-50-49-15,25-25 0,-25 24 16,-25 51-16,-24-1 16,0 25-16,-50 24 15,49 26-15,-49 24 16,0 1-16,0 198 31,0-1-15,0 26-16,-25 25 15,25-26-15,0 26 16,0-51-16,0-73 0,0-50 16,25-25-1,0 0-15</inkml:trace>
  <inkml:trace contextRef="#ctx0" brushRef="#br0" timeOffset="65861.42">11435 7714 0,'-25'-25'47,"25"-24"-47,-25 24 0,1-25 15,-26 50 1,25-49-16,0 49 0,-24 0 16,24 0-16,-50 49 15,75 26 1,0-1-16,0 1 15,0-1-15,0-49 16,25-25-16,0 0 16,0 0-16,25 0 15,-26 0-15,1-50 0,25-24 16,-50 24 0,49 25-16,-49 50 31,0 50-16,0-26-15,0-24 16,0 25-16,50-50 16,0 0-16,-26 0 15,26 0-15,24-75 16</inkml:trace>
  <inkml:trace contextRef="#ctx0" brushRef="#br0" timeOffset="66661.85">12055 7789 0,'0'0'0,"0"-25"46,0-25-30,0 25-16,0 1 16,0-1-16,-50-25 15,1 50 1,24 0 0,-25 0-16,26 75 15,-26-26-15,50 26 16,-50-1-16,50-24 15,0-1-15,50-49 32,24 0-32,50-124 0,0 0 15,-24-25-15,-1 25 16,-49 50-16,-1 0 16,-49-1-16,50-24 15,-50 74-15,0 0 16,-50 100 15,1 49-31,-1-25 16,0 50-16,50 24 15,0-49-15,0-49 16,0-50-16,50-25 16,0 0-16,-1 0 0,26 0 15,-26-75-15,1 1 16,-25-1-16,-25 1 15,49-25-15,-49 49 16,0 25-16,-25 25 16,1 0-1,-26 25-15,50 50 16,0 24-16,0 0 16,25 0-16,24-49 15,1-25-15,0-25 16,24 0-16</inkml:trace>
  <inkml:trace contextRef="#ctx0" brushRef="#br0" timeOffset="68103.7">13965 7987 0,'0'25'16,"0"-50"30,50-25-46,-1-74 16,26 25-16,-26 25 16,-24-25-16,-25 24 15,50 26-15,-50 24 16,0 149 15,0 0-31,0 0 16,0-25-1,0-25-15,0-49 0,49-25 16,-24 0 0,25 0-16,24-25 0,-49-74 15,-25 50-15</inkml:trace>
  <inkml:trace contextRef="#ctx0" brushRef="#br0" timeOffset="68275.27">14337 7293 0</inkml:trace>
  <inkml:trace contextRef="#ctx0" brushRef="#br0" timeOffset="68756.25">14387 8037 0,'0'-50'16,"0"25"0,25-24-16,-25-1 15,74-24-15,-24 49 16,-26 25-16,-24-50 16,50 50-16,0 25 31,-50 25-31,24 24 15,-24 0-15,0-24 16,50 0-16,24-25 16,-49-25-16,25 0 15,-1-50 1,1-49-16,-25 49 16,-25 25-16,49 25 0,-49-25 15,0 50 16,0 25-31,0 24 16,50-24-16,-50 0 16,50-1-16,-26-49 15,26 25-15,-25-25 16,0 0-16,24-50 16,-49-24-16</inkml:trace>
  <inkml:trace contextRef="#ctx0" brushRef="#br0" timeOffset="69575.07">15280 7962 0,'49'0'16,"26"0"-1,-26-49 1,-24 49 0,-25-25-16,0-25 15,0 1 1,0-1 0,-25 50-16,1-25 15,-26 25-15,25 0 16,0 0-16,-24 50 0,24-1 15,-25 51 1,50-26-16,-25-24 0,25-1 16,25-24-16,25-25 15,24 0-15,26-25 16,48-74-16,-24-25 16,-24-25-16,-26 0 15,-24 25-15,-1 50 16,-49 24-16,0 26 15,0-26-15,-49 50 32,24 124-17,-25-25-15,1 50 0,49-25 16,-50 0-16,50-50 16,0-49-16,50 25 15,-1-50 1,1-25-16,-1 0 15,26-24-15,-50-1 16,-25 0-16,49 1 16,-49-1-1,0 100 1,0 24 0,0 25-16,25 1 15,25-26-15,-26-24 16,26-1-16,-25-49 15,24 25-15,-24-25 0,0-25 16,-25-24 0</inkml:trace>
  <inkml:trace contextRef="#ctx0" brushRef="#br0" timeOffset="69736.64">16346 7516 0</inkml:trace>
  <inkml:trace contextRef="#ctx0" brushRef="#br0" timeOffset="70397.46">16346 7838 0,'0'-25'0,"50"25"16,-50-49-16,50 49 15,-50-50-15,49-24 16,1 49 0,-1 25-1,26 0-15,-50 0 16,-1 25-16,-24 0 0,75 24 16,-75 1-16,0-25 15,25 24-15,-25-24 16,0 25-1,24-50-15,26 0 16,0 0 0,-26 0-16,26-50 15,0 0-15,-26-24 16,26 24-16,-25 1 16,24-1-16,-49-24 15,25 49-15,-25 0 16,-25 25-1,-24 0-15,-1 75 16,1-1-16,49 25 16,-25-24-16,25-1 15,0 0-15,49 1 16,1-75-16,0 25 16,24-25-16,25-25 15,-24-50-15</inkml:trace>
  <inkml:trace contextRef="#ctx0" brushRef="#br0" timeOffset="70779.89">17983 7218 0,'0'50'31,"-24"49"-31,-26 0 16,0 50-16,1 25 16,-1-1-16,1-24 15,-1-25-15,50-49 16,-25-1-16,25-49 16,0-50-1,0-25 1</inkml:trace>
  <inkml:trace contextRef="#ctx0" brushRef="#br0" timeOffset="70975.34">17562 7565 0,'0'0'15,"49"0"-15,224 25 16,-149-25-16,-25 0 15,25 0-15,-49 0 16,-26 0-16,1 0 16,-25 0-16,-25-25 15,25 25-15</inkml:trace>
  <inkml:trace contextRef="#ctx0" brushRef="#br0" timeOffset="71485.97">18256 8086 0,'0'25'15,"-25"-25"1,1-49 46,24-1-62,-50 50 16,0-50-16,1 50 16,24 0-1,-25 50-15,26-25 16,24 49-16,-75-24 15,75-1-15,0-24 16,50 25 0,-25-50-16,24 0 15,-24 0-15,25-25 16,-26-25-16,-24 26 16,50 24-16,-50-50 15,50 50-15,-26 0 16,-24 25-16,50 24 15,0 1 1,-50 0-16,49-1 0,-24 1 16</inkml:trace>
  <inkml:trace contextRef="#ctx0" brushRef="#br0" timeOffset="92814.07">20513 8235 0,'0'-25'78,"0"-24"-62,-24 49-1,24-25-15,-50 25 16,25-25-16,-24 25 16,-26-49-16,26 49 15,-1 0-15,0 0 16,1 0-16,-1 0 15,1 0-15,-1 24 16,25 51-16,25-1 16,-49 1-16,49-26 0,0 1 15,24-1-15,26-49 16,24 0-16,50-24 16,25-76-16,-25-48 15,0-1-15,-49 0 16,-1 0-16,-24 25 15,-50 25-15,49 0 16,-49 24-16,0 26 16,0 24-16,-49 50 31,49 74-31,-50 74 16,50-49-16,0 0 15,0 0-15,0-49 16,0-50-16,50-25 15,-1 0-15,-24 0 16</inkml:trace>
  <inkml:trace contextRef="#ctx0" brushRef="#br0" timeOffset="93194.88">21158 8062 0,'0'-25'31,"0"0"-31,0-25 16,-49 1-1,-1 49-15,1-25 16,-1 25-16,0 0 15,1 0-15,-1 49 16,50 26 0,0-1-16,0 1 15,0-26-15,50-49 0,-1 50 16,1-50-16,24 0 16,26-50-16,-51 1 15,1-1 1,-50-24-16,0 24 0,0-24 15,-25 49-15,-25 25 16,-24-50-16</inkml:trace>
  <inkml:trace contextRef="#ctx0" brushRef="#br0" timeOffset="93856.12">21704 8508 0,'50'0'31,"-1"-74"-16,26-1-15,-26 1 16,26-25-16,-26 24 0,26 26 16,-50-26-16,-25 50 15,24 25 1,-48 0 15,-1 0-31,25 75 16,-50-26-16,50 1 15,0 0-15,50-1 16,-1-24-16,1-25 16,24 0-16,1-25 15,24-24-15,-49-1 16</inkml:trace>
  <inkml:trace contextRef="#ctx0" brushRef="#br0" timeOffset="94030.65">22374 7615 0,'25'25'31,"49"-25"-15</inkml:trace>
  <inkml:trace contextRef="#ctx0" brushRef="#br0" timeOffset="94455.24">22448 8210 0,'50'-49'16,"-50"24"-16,25 0 16,24-49-16,1 74 31,-50 25-31,25-1 0,-25 1 16,49 25-16,-49-1 15,50-49 1,-25 0-1,49-24 1,-24-1-16,-25-25 16,-25 1-16,49 49 15,-49-25-15,25 25 16,-25 25 0,0 24-16,25-24 15,-25 0-15,49-25 16,-24 49-16,0-49 15,25 0-15,-26 0 0,26-49 16,0-1-16,-50 1 16</inkml:trace>
  <inkml:trace contextRef="#ctx0" brushRef="#br0" timeOffset="95342.47">23837 8260 0,'-25'-25'32,"25"0"-17,0-24-15,0 24 16,0-25 0,-49 50-1,49-24-15,-50 24 16,25 0-16,1 0 15,-51 49-15,1-24 16,24 25-16,-24-1 16,49 26-16,25-26 15,-50-24-15,75 25 16,25-50-16,49-50 16,50-49-16,-25-25 15,25-25-15,-25 25 16,-25 0-16,-25 0 15,-24 49-15,-25 26 16,-25 24-16,-50 124 47,1 50-47,-1 25 16,50-50-16,0 0 15,0-50-15,25-24 16,0-50-16,24 0 15,1 0-15,-1 0 16,26-50-16,-26-24 16,1 24-16,-50 1 0,25-1 15,-25 25 1,0 100 15,0-1-31,0-24 16,0-1-16,25-24 15,24-25-15,-24 50 16,0-50-16,24 0 16,-24-50-16,-25-24 15</inkml:trace>
  <inkml:trace contextRef="#ctx0" brushRef="#br0" timeOffset="95501.05">24606 7590 0,'0'25'0,"0"0"15,0 24 1</inkml:trace>
  <inkml:trace contextRef="#ctx0" brushRef="#br0" timeOffset="95884.02">24854 8062 0,'0'-50'16,"25"50"-16,-25-25 15,0 100 32,0-26-47,0 1 16,0-1-16,50-24 16,-1-25-1,-24 0-15,0 0 0,25-49 16,-50-1-16,49 0 15,-49 26-15,25-26 16,-25 25 0,0 50 15,0 49-15</inkml:trace>
  <inkml:trace contextRef="#ctx0" brushRef="#br0" timeOffset="96766.83">25226 8285 0,'50'-25'47,"0"25"-32,-26-25-15,26 25 16,0-74-16,-26 49 16,-24 0-16,50 25 15,-50-49-15,-25 73 31,25 1-15,0 0 0,0 25-16,0-26 0,75 1 15,-26-25 1,26 0-16,-1-25 16,25-49-16,-49 24 15</inkml:trace>
  <inkml:trace contextRef="#ctx0" brushRef="#br0" timeOffset="96954.08">25747 7615 0,'50'-50'16,"49"1"-16,25 24 15,-49-25-15,-1 1 16,-24 24-16,24 25 16</inkml:trace>
  <inkml:trace contextRef="#ctx0" brushRef="#br0" timeOffset="97967.85">26467 8037 0,'0'0'0,"-50"0"16,25 0-1,0 0 17,25-25-17,-49 25 1,-1-50 0,1 50-1,24 0-15,0 25 16,-25 0-16,26 25 15,24-26-15,0 1 0,0 25 32,49-50-32,26 0 0,73-25 15,1-74-15,0-25 16,-25 0-16,-25 0 16,-49 0-16,-1 49 15,-49 26-15,0-1 16,0 0-16,0 26 15,-24 24 1,-26 0-16,25 74 16,-24 0-16,-26 1 15,26 49-15,49-50 0,0-24 16,0-1 0,24-49-16,26 50 0,24-50 15,1 0-15,-1-50 16,1 26-16,-26-26 15,1 25-15,-25-24 16,-25 24 0,0 50 15,0 24-31,-50 26 16,50-26-16,0-24 15,25-25-15,0 50 16,0-50-16,24 0 15,26 0-15,-1-25 16,-24-25-16,-1 25 0,-24-24 16,0 24-16,24 0 15,-73 50 32,24 25-47,0-26 16,0 1-16,49-25 15,-24 0-15,0 0 16,0 0-16,24 0 16,-24-25-16,25 1 15</inkml:trace>
  <inkml:trace contextRef="#ctx0" brushRef="#br0" timeOffset="98303.55">28129 7689 0,'0'-49'47,"-50"49"-32,25 0-15,0 0 16,-24 0-16,-1 0 15,-24 0-15,-1 25 16,26 24-16,-26 50 16,75-49-16,0 24 0,0-24 15,50-25-15,-1-25 16,1 50-16,24-50 16,1-50-16,24 25 15,-49-25-15,-25-24 16,-25 24-16,49 1 15,-49-1-15</inkml:trace>
  <inkml:trace contextRef="#ctx0" brushRef="#br0" timeOffset="99241.71">29170 7689 0,'0'50'47,"-49"-25"-32,24 49 1,25-49 0,0 0-16,0 0 15,0 24-15,0-24 0,0 0 16,25-25 0,0 0-1,24 0 1,-24 0-1,-25-25 1,25 25 0,-25-50-1</inkml:trace>
  <inkml:trace contextRef="#ctx0" brushRef="#br0" timeOffset="99540.91">29294 7541 0</inkml:trace>
  <inkml:trace contextRef="#ctx0" brushRef="#br0" timeOffset="102979.88">2927 9103 0,'0'-24'62,"-25"48"-15,25 76-31,-49 48-16,49-48 15,-50-1-15,50 25 16,0-50-16,0-24 16,-25-25-16,25-75 47,0-24-32,0-1-15,0 1 16,0 24-16,0 1 0,0-1 15,0 0 1,0 1-16,0-1 0,0 1 16,0-26-16,50 50 15,24-24-15,-24 49 16,24-25-16,1 25 16,-1 0-16,0 0 15,-24 50-15,-50-26 16,25 26-16,-25 0 15,0-1-15,-50 1 16,1-1-16,-26-24 16,1-25-16,24 0 15,25 0-15,-24 0 16,49-25-16,-25 1 16,25-26-1,74 50 16,-49 0-15,25 25-16,-25 24 16,24 1-1,1-50 1,-1 0-16,-24 0 16,0 0-16,49 0 15,-24-74-15,0 24 16,24 0-16,-24 1 15,-26 24-15,26-25 0,-25 26 16,-25-1 15,-25 25-31,0 0 16,-49 0-16,49 0 16,0 0-16,-24 25 15,49 49 1,-50 50-16,50-25 15,0-24-15,50-26 16,24 1-16,0-50 16,1 0-16,49 0 15,-25-75-15,-49 26 0</inkml:trace>
  <inkml:trace contextRef="#ctx0" brushRef="#br0" timeOffset="103515.21">3845 9426 0,'74'0'0,"1"-75"16,24 26-16,-25-26 0,1-24 15,-1 0-15,-24-25 16,-26 25-16,-24 24 16,0 1-16,0 24 15,0 1-15,-24 49 16,-26-25-16,0 25 15,1 0-15,-26 49 16,1 75-16,0 25 16,24 25-16,50-25 15,0 24-15,50-49 16,49-24-16,0-76 16,25-24-16,0 0 15</inkml:trace>
  <inkml:trace contextRef="#ctx0" brushRef="#br0" timeOffset="103874.25">4762 9624 0,'25'0'15,"-25"-25"1,50 1-16,-50-1 0,0-25 16,0 1-1,-25 49-15,-25-25 16,1 25-16,-1 0 16,1 0-16,-1 0 15,25 49-15,25 1 16,-49 0-16,73-1 15,26-49-15,0 50 16,-1-50-16,50-25 16,-49-25-16,0 1 15,-1-26-15,-49 26 16,0-1-16,0 25 16</inkml:trace>
  <inkml:trace contextRef="#ctx0" brushRef="#br0" timeOffset="105140">6276 8756 0,'0'-25'16,"49"25"15,-49 50-31,0-1 16,0 1-1,-25 24-15,25 26 0,-74 24 16,74-25-16,-25-25 16,25-24-16,0 0 15,0-26 1,0-48 0,0-26-1</inkml:trace>
  <inkml:trace contextRef="#ctx0" brushRef="#br0" timeOffset="106115.66">6152 9302 0,'-25'0'15,"50"0"17,-1 0-32,51-50 15,-26 50-15,1-25 16,0 25-16,-1 0 15,1 0-15,-25 0 16,-25 50-16,49 0 16,-49-1-16,0 1 15,0-1-15,0 1 16,-49-25-16,24-25 16,25 25-16,-50-25 15,1 0 1,24 0-16,25-50 15,-50 25-15,50-24 16,-25 49 0,75 24 15,0-24-15,24 25-16,0-25 15,26 0-15,-1 0 16,0 0-16,25 0 15,-49 0-15,-26-74 16,-24 49-16,-25 0 16,74-24-16,-74 24 0,0-25 15,-49 50 1,-1 0 0,-24 0-16,24 0 15,25 75-15,-24-26 16,49 26-16,0-1 15,0-24-15,49-1 16,1-49-16,24 25 16,-24-25-16,24 0 15,1 0-15,-26-50 16,1 26-16,0-26 16,-50 25-16,24 25 15,-24-25-15,-24 50 31,24 0-31,0 25 16,0-26-16,24 1 16,1-25-16,50 50 15,-26-50-15,1 0 16,-1 0-16,1-25 16,-25-25-16,0 50 15,-25-49-15,49 49 16,1 0 15,-25 0-15,24 74-1,-49-49-15,75-25 0,-50 25 16,-1-25-16,26 0 16,-25 0-16,0 0 15,-1 0-15,26 0 16,-25 0-16,0 0 15,-25 25 17,0 24-1</inkml:trace>
  <inkml:trace contextRef="#ctx0" brushRef="#br0" timeOffset="107540.59">9525 9575 0,'50'0'31,"-50"-50"-31,0 25 32,0 0-17,-25 25 32,25 50-31,0 24-16,-25 26 15,25-26-15,0 0 16,-50 26-16,50-26 16,0 1-16,0-26 15,0-24-15,0 25 16,0-26-1,-49-24 1,24 0 0,-25 0-16,26 0 15,-26-74-15,25 49 0,25 0 16,-49 25 0,49-49-16,-25 49 0,50 0 31</inkml:trace>
  <inkml:trace contextRef="#ctx0" brushRef="#br0" timeOffset="107818.07">9798 9401 0,'0'0'0,"-25"-25"31,0 25-16,0 0 1</inkml:trace>
  <inkml:trace contextRef="#ctx0" brushRef="#br0" timeOffset="108808.88">10170 9550 0,'25'0'125,"-25"-50"-109,25 50 0,-25-25-16,0 1 31,0 48 31</inkml:trace>
  <inkml:trace contextRef="#ctx0" brushRef="#br0" timeOffset="109281.29">10046 9823 0,'25'0'31,"-25"-25"-31,0 0 31,0 50 16,0 24-31,49 1 0,-24-50-1,0 0 1,-25-50 15,0 75 32,25-25-48</inkml:trace>
  <inkml:trace contextRef="#ctx0" brushRef="#br0" timeOffset="113835.64">3547 10790 0,'0'-25'31,"-50"25"1,50 25-1,-24 49-31,24 50 0,-75 0 15,75 25-15,-74 50 16,24 24-16,50-99 16,-49 0-16,49-74 15,49-1 1,1-49-16,-1 0 16,51-74-16,-1-25 15,-25-25-15,26 24 16,-26-24-16,-24 0 15,-1 25-15,-24 50 16,-25-26-16,50 25 16,-50 26-16,0-1 15,24 25 1,-24 49-16,0 26 16,-24 24-16,24 25 15,0 25-15,0-50 16,0-24-16,24-51 15,1-24-15,0 0 16,0 0-16,-25-49 16</inkml:trace>
  <inkml:trace contextRef="#ctx0" brushRef="#br0" timeOffset="114556.33">4366 11782 0,'-50'0'0,"50"25"31,0 0-15,-25-25-16,25 74 16,0-49-16,0 0 0,0 0 15,25-25-15,25 49 16,24-49-1,-74-49-15</inkml:trace>
  <inkml:trace contextRef="#ctx0" brushRef="#br0" timeOffset="114749.8">4465 11534 0,'-50'0'15,"25"0"1</inkml:trace>
  <inkml:trace contextRef="#ctx0" brushRef="#br0" timeOffset="115371.95">4589 11906 0,'0'25'203,"0"25"-203,0-26 16,0 26-16,49 0 16,-49-26-16,0 1 15,0 0-15,0 25 16,-49-50-16,24 25 15,0-25-15,-24 0 16,24 0-16,-25 0 16,50-25-1,-49 25-15,49-50 16,0 25 0</inkml:trace>
  <inkml:trace contextRef="#ctx0" brushRef="#br0" timeOffset="115631.3">4738 11559 0,'0'50'16,"0"-26"15,0-48-15</inkml:trace>
  <inkml:trace contextRef="#ctx0" brushRef="#br0" timeOffset="116210.28">5457 11584 0,'25'0'31,"49"-25"-31,1 25 16,-1 0-16,0 0 15,1 0-15,-25 0 0,-26 0 16,1 0-1,25 0-15</inkml:trace>
  <inkml:trace contextRef="#ctx0" brushRef="#br0" timeOffset="116503.33">5581 11658 0,'50'0'46,"-1"0"-46,1 0 16,24 0-16,1 50 16,-50-50-16,24 0 15,-24 0-15,25 0 16</inkml:trace>
  <inkml:trace contextRef="#ctx0" brushRef="#br0" timeOffset="119371.14">7045 11261 0,'-50'0'16,"75"0"77,24 0-77,26 0-16,-1 0 16,-24 0-16,-25 0 15,-1 0-15,26 0 16,-50 50-1,-50 0 1,1 24-16,-1-24 16,1-1-16,-26-24 0,26 25 15,-1-26 1,0-24-16,26 0 16,-1 0-16,-25 0 15,50-49 1,0 24-16,0 0 15,50-24-15,-1 49 16,1-25-16,24 25 16,26 0-16,-26-50 15,0 50-15,26 0 16,24-49-16,-25 49 16,-25 0-16,-24-25 15,-25 25-15,24 0 16,-49-25-1,0-25 1,-25 50 0,1-24-1,-1 24-15,-25 0 16,-24 0-16,-1 49 16,26 1-16,-1-1 15,-24 1-15,49 0 16,25 24-16,-50 25 15,50-49-15,0-1 16,25-24-16,50-25 16,-1 0-16,50 0 15,0-25-15,0-24 0,-25-26 16,-74 51 0</inkml:trace>
  <inkml:trace contextRef="#ctx0" brushRef="#br0" timeOffset="119948.65">8161 11658 0,'-25'0'15,"25"25"1,0 49-1,0-49 1,0 0-16,0 25 16,0-1-1,0 1 1,0-1 0,0-24-1,-25-25-15,-24 0 16,49-49-1,0-1-15,0 25 16,0 0-16</inkml:trace>
  <inkml:trace contextRef="#ctx0" brushRef="#br0" timeOffset="120166.08">8186 11410 0,'24'0'32</inkml:trace>
  <inkml:trace contextRef="#ctx0" brushRef="#br0" timeOffset="121236.1">8582 12105 0,'0'0'16,"-49"24"-1,24 1-15,-25 25 32,50-125 14,0 1-30,25-25-16,50-50 16,-1 0-16,-24 0 15,-1 1-15,1 24 16,24-25-16,25 0 16,26 25-16,-26 49 0,25 26 15,-25 49-15,-25-25 16,-24 25-16,0 0 15,-50 25-15,24 24 16,-24 1-16,0 0 16,-49-1-16,-1 26 15,-24-51-15,24-24 16,25 50-16,-24-50 16,49-25-1,49 25 32,1 75-47,-25-26 16,24 1-16,-49 0 15,25-1-15,-25 26 16,0-26-16,0 1 16,-49-25-16,24 24 15,0-49-15,-25 0 16,26 0-16,-1 0 15,-25 0-15,25 0 16,1 0-16,24-25 16,-25 25-16,25 50 31</inkml:trace>
  <inkml:trace contextRef="#ctx0" brushRef="#br0" timeOffset="123987.8">10269 11633 0,'0'0'0,"-25"0"15,25-49 16,50 74 32,24-25-47,-24 49-16,0-49 15,-1 0-15,26 25 16,-26-25-16,1 0 15,-25 0-15,-1 0 16,-73 0 15,-1 0-15</inkml:trace>
  <inkml:trace contextRef="#ctx0" brushRef="#br0" timeOffset="124985.42">12179 11212 0,'0'25'16,"-50"-25"15,1 24-31,24-24 0,-25 50 16,1-50-16,-1 74 16,1-49-16,-26 25 15,26-25-15,-1 24 16,0-49-16,1 25 15,24-25 1,25-50 0,0-24-1,50-25-15,-1 49 16,-24 50-16,-25-25 16,50 25-16,-1 0 15,-24 50-15,-25 49 0,74 25 16,-74-25-16,50 25 15,-50-24-15,50-51 16,-1 1-16,-24-50 16,25 0-16,-26 0 15,26-25-15,-50-25 16</inkml:trace>
  <inkml:trace contextRef="#ctx0" brushRef="#br0" timeOffset="125990.64">13097 11435 0,'0'0'0,"-50"0"0,50-25 47,0 100 16,0 49-63,-74 24 15,74 1-15,-75 0 16,75-25-16,-49-25 16,49-49-16,0-25 15,0-124 16,0-1-31,0 26 16,0-25-16,0 24 16,-50 1-16,50-1 15,-25-24-15,25 25 16,-49-1-16,49 51 16,0-1-1,0-25 1,49 50-16,26 0 15,24 0-15,25 0 16,0 50-16,-49-1 16,-1 1-16,-49 0 0,-25 24 15,49-24-15,-49-1 16,-24-24-16,-26 25 16,0-26-16,-24-24 15,-1 50-15,1-50 16,24 0-16,1 0 15,24-25-15,-25 25 16,100 0 15,24 25-15,-24 25-16</inkml:trace>
  <inkml:trace contextRef="#ctx0" brushRef="#br0" timeOffset="126545.79">13494 12129 0,'0'25'125,"0"25"-109,0 24-16,0 1 15,0-50-15,0-1 16,0 1-16,0 25 16,-25-50 15,-25 0-31,26 0 16,-1-50-16,-50 1 15,51 24 1</inkml:trace>
  <inkml:trace contextRef="#ctx0" brushRef="#br0" timeOffset="126768.74">13568 11857 0,'0'24'47</inkml:trace>
  <inkml:trace contextRef="#ctx0" brushRef="#br0" timeOffset="129484.04">14287 11633 0,'75'0'94,"-25"0"-78,24 0-16,0 0 15,-24 25-15,24-25 16,-49 0-16,25 0 15,-1 0 1,-24 0 0</inkml:trace>
  <inkml:trace contextRef="#ctx0" brushRef="#br0" timeOffset="129745.34">14560 11336 0,'0'49'15,"0"26"1,0 24-16,0 25 16,0-25-16,0-24 15,0-1-15,0-49 16</inkml:trace>
  <inkml:trace contextRef="#ctx0" brushRef="#br0" timeOffset="131634.99">15553 10914 0,'-50'0'16,"100"25"124,-26-25-124,26 49-16,0-49 15,-1 0-15,50 50 0,-24-50 16,-26 0 0,1 0-16,0 0 0,-1 0 15,1-25-15,-1 25 16,-24-25-16,25 1 16,-50-26-1,0 25 1,-25 25-1,0 0-15,-24 0 16,-1 0-16,0 0 16,-24 25-16,24 0 15,1 24-15,-1-24 16,-24 25-16,24 24 0,1-49 16,-26 25-16,50-1 15,1-24-15,-51 50 16,75-51-1,50 26 1,-1-50 0,26 0-16,-26 0 15,1 0-15,0 0 16,-1 0-16,1 0 16,-25 0-16,-1 0 15,-48 0 63,-26 0-46,25 0-1,0 0-16,-24 0 1,49 25-16,-25-25 16,25 49-1,-25-49 1,25 25-16,-49 0 31,49 25-15,0-26 15,-25-24-31,25 25 16,0 25-1,0-25 1,74-25 0,-74 24-16,50-24 15,-25 50 1,-25-25 15,-25-25-15,0 25-16,-49-25 15,24 74-15,0-49 16,1-25-16,-26 74 16,51-24-16,24-25 15,-50 24-15,50 1 16,0-25-16,50 0 15,24-25-15,25 0 16,25 0-16,25 0 16,-50 0-16,-24 0 15,-26-50-15,1 50 0,-50-25 32,-25 25-32</inkml:trace>
  <inkml:trace contextRef="#ctx0" brushRef="#br0" timeOffset="135866.25">16570 12229 0,'0'74'156,"0"1"-140,0-26-16,0 1 0,0-1 16,0 26-16,0-26 15,-25-49-15,25 50 16,-50-50-16,1 0 15,24 0-15,0 0 16,-50-50 0,75 26-16,-49-26 15,49 25 1</inkml:trace>
  <inkml:trace contextRef="#ctx0" brushRef="#br0" timeOffset="136112.59">16644 11956 0,'0'0'0,"0"25"16,0-1-1</inkml:trace>
  <inkml:trace contextRef="#ctx0" brushRef="#br0" timeOffset="137237.64">17537 11658 0,'0'0'0,"74"0"157,50 0-157,0 0 15,0 0-15,-49 0 16,-1 0-16,-24 0 15,-25 0-15,-50 0 63</inkml:trace>
  <inkml:trace contextRef="#ctx0" brushRef="#br0" timeOffset="137540.93">18008 11385 0,'-25'75'16,"25"49"-1,-74-25-15,74 0 16,-74 25-16,74-49 16,-25-26-16,25 1 15,0-25 1</inkml:trace>
  <inkml:trace contextRef="#ctx0" brushRef="#br0" timeOffset="140476.15">19794 11311 0,'-25'0'16,"25"-50"62,0 26-47,-24 24-15,-1-25-16,0 25 16,-25 0-16,26 0 15,-1 0-15,-25 0 16,25 0-16,0 0 16,-24 0-16,24 25 15,25 24-15,-25 1 16,25-1-16,0 1 0,75 0 15,-26-26 1,26-24-16,-1 50 0,-24-50 16,-1 0-16,-24 0 15,-50-50 32,-24 50-47,24 0 16,0 0-16,-24-24 15,-26 24-15,25 0 16,1 0-16,-1 0 16,1 49-16,-1 1 15,50-1-15,-50 26 16,50-1-16,0 1 16,0-26-16,0 26 0,50-51 15,24-24-15,1 0 16,-1 0-16,-24 0 15,0 0-15,-26 0 16,26 0 0,-75 0-1</inkml:trace>
  <inkml:trace contextRef="#ctx0" brushRef="#br0" timeOffset="141067.28">19968 11981 0,'-25'0'47,"25"49"-31,0 1-16,0-1 15,0 1-15,0 0 16,0-1-16,50-24 15,-26-25 1</inkml:trace>
  <inkml:trace contextRef="#ctx0" brushRef="#br0" timeOffset="141272.73">20092 11708 0,'-25'0'16</inkml:trace>
  <inkml:trace contextRef="#ctx0" brushRef="#br0" timeOffset="141923.98">20389 12080 0,'-24'0'47,"24"49"63,0 1-110,0 0 15,0-1-15,0 1 16,0 0-16,0-26 15,49-24-15,-49 50 16,0-25 0,-25-25-1,-24 0 1,24 0-16,0 0 0,-24 0 16,24 0-16,0-50 15,-25 50-15,50-25 16,0 1-1</inkml:trace>
  <inkml:trace contextRef="#ctx0" brushRef="#br0" timeOffset="142173.32">20464 11733 0,'0'24'31</inkml:trace>
  <inkml:trace contextRef="#ctx0" brushRef="#br0" timeOffset="150089.66">7441 12427 0,'0'25'125,"0"49"-109,0-49 0,0 0-16,0 0 15,0 49-15,0-24 16,0-1-16,0 1 15,0 0-15,0-1 16,0 1-16,0-1 16,0 1-16,-49 0 15,49-1-15,0-24 16,0 50-16,-25-26 16,25 1-16,-50-1 15,50 1-15,0 0 0,-24 24 16,24-24-16,0-1 15,0 1-15,0-1 16,-50 1-16,50 24 16,0-24-16,0 0 15,0 24-15,0-24 16,0 24-16,0-24 16,0-1-16,25 26 15,-25-1-15,0 1 16,0-1-16,25 0 15,-25-24-15,0 0 16,0-1-16,49 1 16,-49 24-16,0 1 0,0-26 15,25 1 1,-25-1-16,0 1 0,0 24 16,0 1-16,50-25 15,-50 24-15,0-24 16,0-1-16,0 1 15,0-1-15,24 1 16,-24 24-16,0-49 16,0 25-16,0-1 15,0 1-15,0 0 16,50 24-16,-50-24 16,0-1-16,0 1 0,25-25 15,-25 49-15,0-49 16,0 0-16,49 24 15,-49 26 1,0-50-16,0-1 16,0 1-16,0 25 15,0-1 1,0-24 0,0 0 15,0 25 0,0-26 0,0 1 1,-24-25-32,24 25 15,0 25 1,-25-26-1,25 1 1</inkml:trace>
  <inkml:trace contextRef="#ctx0" brushRef="#br0" timeOffset="154857.07">7565 17066 0,'25'24'140,"25"-24"-124,-1 0-16,-24 0 15,25 0-15,-1 0 16,26 25-16,-26-25 16,1 0-16,25 0 15,-1 50-15,-24-50 16,-1 0-16,1 0 16,-25 25-16,-1-25 15,1 0-15,25 0 16,-25 49-16,-1-49 15,26 0-15,-25 0 16,0 0-16,24 0 0,-24 0 16,0 25-16,24-25 15,1 0 1,-25 0 0,0 0 15,-25-25 31,-25 0-46</inkml:trace>
  <inkml:trace contextRef="#ctx0" brushRef="#br0" timeOffset="155271.96">8508 17041 0,'0'-25'32,"25"25"46,0 25-63,24 24-15,50-24 16,-24 25-16,-1-50 16,1 74-16,-26-74 15,1 0-15,-50 25 16,25-25-16,-50 25 16,-25-25-1</inkml:trace>
  <inkml:trace contextRef="#ctx0" brushRef="#br0" timeOffset="155493.38">8806 17363 0,'24'0'15,"26"0"1,-50-25 15,0-24-31,0 24 16</inkml:trace>
  <inkml:trace contextRef="#ctx0" brushRef="#br0" timeOffset="155686.85">8632 17115 0,'0'50'15,"0"-25"-15,0-1 16,0 26-16,0-25 15,0 0-15</inkml:trace>
  <inkml:trace contextRef="#ctx0" brushRef="#br0" timeOffset="159125.89">9699 17090 0,'24'0'31,"26"0"-16,-25 0 1,-25-24 31,-25 24-31,0 0-16,-24 0 0,24 0 15,0 0-15,-25 0 16,-24 0-16,49 0 15,25 74-15,-25-24 16,25-1-16,0-24 16,25 0-16,25-25 15,24 0-15,1 0 16,24 0-16,0-50 16</inkml:trace>
  <inkml:trace contextRef="#ctx0" brushRef="#br0" timeOffset="159745.78">10319 17214 0,'0'0'0,"0"-24"46,-50-1-30,1 25-16,-1 0 16,0 0-16,1 0 15,-1 0-15,25 0 0,25 74 32,25-24-17,25-50 1,-1 0-16,1 0 15,0 0-15,-1-50 16,1 1 0,-50 24-1,0 74 48,0-24-63,25-25 15,-1 25-15,26-25 0,0 0 16,-26 0-16,26-25 16,-25 0-16,0-24 15,-25 24-15,49 25 16,-49-50-16,25 100 47,-25-25-32,50 0-15,-26 24 16,1-49-16,-25 25 16,50-25-16,-1 0 15,1 0 1,-50-50-16</inkml:trace>
  <inkml:trace contextRef="#ctx0" brushRef="#br0" timeOffset="160180.85">11063 17190 0,'49'0'31,"-49"-50"-15,-24 0 15,-1 50-31,0 0 0,0 0 16,-24 25-1,49 0-15,0 25 16,0-26-16,0 51 16,74-75 15,-24-50-16,-50 25 1,0 1-16,0-26 16,24 50-1,-24 25 1,50 0 0,-50-1-16,75 26 0,-51-50 15,1 25-15,25-25 16,-25 0-1</inkml:trace>
  <inkml:trace contextRef="#ctx0" brushRef="#br0" timeOffset="160923.66">11584 17140 0,'-50'0'94,"25"0"-79,-24 0 1,-1 0-1,25 0 1,25 25-16,-49-25 16,49 25-16,0-1 15,0 26-15,0 0 0,49 24 16,26-49 0,24-25-16,0 0 0,0 0 15,-24 0-15,-1 0 16,-24 0-16,-50-25 15</inkml:trace>
  <inkml:trace contextRef="#ctx0" brushRef="#br0" timeOffset="166872.82">12030 16594 0,'0'25'16,"0"25"-1,0 49-15,0 50 16,0-50-16,0 0 0,0 0 15,0-24-15,0-26 16,0-24-16,0 25 16,25-50 15</inkml:trace>
  <inkml:trace contextRef="#ctx0" brushRef="#br0" timeOffset="167121.17">11683 17016 0,'50'0'31,"24"0"-31,25 0 15,50 0-15,-25 0 16,0-25-16,-49 25 16,-26-49-16,1 49 15,-25 0-15,24 0 16</inkml:trace>
  <inkml:trace contextRef="#ctx0" brushRef="#br0" timeOffset="167564.28">12353 17462 0,'49'0'31,"-49"-49"-31,50 49 16,0-50-16,-26 50 15,-24-74-15,25 49 16,-25-25-16,0 26 15,0-26 1,-25 50 0,-24 0-16,24 0 15,0 0-15,-49 50 16,74-1-16,0 26 16,0 24-16,0 25 15,74-74-15,-24-1 16,24-49-16,1 0 15,-1-25-15,0 1 16</inkml:trace>
  <inkml:trace contextRef="#ctx0" brushRef="#br0" timeOffset="168248.92">12874 17289 0,'0'0'0,"74"0"31,-24-50-31,-26 1 16,26 24-1,-50 74 17,0 26-17,0-26-15,0 26 16,0-26-16,0 1 15,74-25 1,-49-25-16,0 0 0,25 0 16,24-25-16,-24-25 15,-25 26-15,24-1 16,-49-50 0,0 100 15,0 0-16,0 0-15,0 24 16,50-24-16,-25-25 16,24 25-16,1-25 15,-25 0-15,-1 0 16,26 0-16,-25-25 0</inkml:trace>
  <inkml:trace contextRef="#ctx0" brushRef="#br0" timeOffset="168434.42">13543 17090 0,'25'-49'15,"25"24"-15,-1-25 16,-24 26-16,25 24 15,-25-25-15</inkml:trace>
  <inkml:trace contextRef="#ctx0" brushRef="#br0" timeOffset="169141.53">14114 17264 0,'25'0'62,"24"0"-62,-74-25 32,1 25-17,-26 0-15,0 0 16,1 0-16,24 0 15,25 25-15,-50-25 16,50 25-16,0 0 16,0-1-1,0 26-15,75-50 16,-26 50-16,26-50 0,-26 0 16,-49 24-16,25-24 15,-25 50-15,0-25 16,-49-25-1,-1 0-15,0 0 16,26 0-16,-26 0 16,25 0-16,0 0 15,1 0-15,48 0 47</inkml:trace>
  <inkml:trace contextRef="#ctx0" brushRef="#br0" timeOffset="169552.42">14709 16867 0,'0'0'0,"-25"25"15,25 49 1,0 1-16,0-1 16,0 1-16,0-1 15,0-24-15,0-1 0,0-24 16,0 0 0,25-25 15,50 0-16,-51 0-15,1 0 16,0 0-16,25 0 16,-26 25-16,1-25 15,25 49-15,-1-24 16,-24-25 0,25 0-1</inkml:trace>
  <inkml:trace contextRef="#ctx0" brushRef="#br0" timeOffset="169770.3">14287 16867 0,'25'0'15,"75"0"-15,73 0 16,26 0-16,-26 0 16,-24 0-16,0-49 15,-50 49-15,-24 0 16,-26-50-16</inkml:trace>
  <inkml:trace contextRef="#ctx0" brushRef="#br0" timeOffset="169925.07">14957 17066 0,'0'24'31</inkml:trace>
  <inkml:trace contextRef="#ctx0" brushRef="#br0" timeOffset="170443.7">15602 17413 0,'-25'-25'47,"-24"25"-47</inkml:trace>
  <inkml:trace contextRef="#ctx0" brushRef="#br0" timeOffset="170563.37">15404 17413 0,'0'0'0,"-100"25"16,100 24 0,0 1-16,0 0 15,100-1-15,-1-49 16,0 50-16,0-50 15,50-50-15,-25 25 16</inkml:trace>
  <inkml:trace contextRef="#ctx0" brushRef="#br0" timeOffset="171031.55">16222 17462 0,'0'-24'32,"-74"24"-1,24 0-31,25 0 15,1 0-15,-51 24 16,75 26 0,0-25-1,50-25 1,-25 0-16,-1 0 16,1 0-16,25-50 0,-25 25 15,24-24 1,-49 74 31,0 24-47,25-24 15,-25 25-15,74-50 16,-24 25-16,-25-25 16,25 0-16,-1 0 15,-24-50-15,-25 25 16</inkml:trace>
  <inkml:trace contextRef="#ctx0" brushRef="#br0" timeOffset="171411.41">16743 17363 0,'0'0'0,"0"50"0,0-75 46,0 0-30,-49 25 0,24 0-1,0-25-15,-25 25 16,50 25 0,0 25-16,0-1 15,25 1-15,0 0 16,-25-25-16,50-25 15,-50 49-15,49-49 16,-49 25 0,-25-25-1,1 0-15,-1 0 16,-25 0-16,1 0 16,-1-50-16,25 50 15,25 25 1</inkml:trace>
  <inkml:trace contextRef="#ctx0" brushRef="#br0" timeOffset="177232.22">18405 17363 0,'0'-25'79,"-50"25"-64,1-49 1,-1 49-1,1 0 1,-1 0 0,25 0-16,0 0 15,25 25-15,-49 24 16,49-24-16,0 0 16,0 24-16,49 1 15,-24-50 1,25 0-16,24-25 15,25-49-15,25-50 16,-24 0-16,-51 0 0,1 49 16,0 1-16,-50 24 15,24 1-15,-24 24 16,0 0 0,-24 25-1,24 75 1,-75 49-16,75 49 15,-74 1-15,74-25 16,0-50-16,0-49 16,0-26-16,25-24 15,24 0-15,-24 0 16</inkml:trace>
  <inkml:trace contextRef="#ctx0" brushRef="#br0" timeOffset="177592.23">18951 17562 0,'0'-25'16,"0"-25"-1,0 1-15,-25 24 32,-49 25-32,24 0 15,0 0-15,26 0 16,-26 49 0,50 1-16,0 25 15,0-1-15,0-49 16,50 24-16,-1-49 15,1 0-15,-1 0 16,26 0-16,-50-74 16,24 24-16,-49 1 15</inkml:trace>
  <inkml:trace contextRef="#ctx0" brushRef="#br0" timeOffset="179136.1">19670 16793 0,'0'25'31,"0"24"-15,0 1-16,0 24 15,0 25-15,0 1 16,0-1-16,0 0 15,0-25-15,0 1 0,0-50 16,0 0 0,0-1-16,-49-24 31,-1 0-15,50-74-1,-50 49-15,50-25 16,-25 26-16,25-1 15,0-50 1,25 75-16,25 0 16,24 0-16,1 0 15,-1 0-15,-24 50 0,-1-25 16,26 49 0,-75-24-1,-25-25 1,0-25-16,-24 0 15,24 0-15,-25 0 16,25 0-16,1 0 16,-26 0-1,75 0 1,49 0 0,1 0-16,24 0 15,-25 0-15,1 0 16,-1 0-16,25-75 15,-49 75-15,-25-49 16,-25-1-16,0 25 16,-25 25-1,0 0 1,-25-49-16,1 49 16,24 24-16,25 1 15,0 0-15,0 0 16,0 24-16,25-24 15,24-25-15,26 50 16,-26-50-16,1 0 16,-25 0-16,24-25 15,-24 25-15,-25-50 16,25 50-16,-25-49 0,0 74 47,50 24-32,-26 1 1,1-50 0,25 0-16,0 0 15,-50-25 1,49 25-16,-49-50 16,25 50-16,-25-24 15,25 24 1,24 24-1,-24 51 1,-25-50 0,50-25-16,-1 0 31,-24-25-31,-25-25 16,50 50-16,-50-25 15,25 25-15,-25 50 31,24 0-15,-24-1-16,0-24 16,0 25-1,50-50 1,-50-50 0,0 25-16</inkml:trace>
  <inkml:trace contextRef="#ctx0" brushRef="#br0" timeOffset="179945.91">22051 17388 0,'0'0'0,"-24"0"15,24 25 1,0 0 0,0 24-16,0 1 15,0 24-15,0-24 16,0 0-16,0-1 15,0-24-15,0 25 16,0-26-16,0 1 16,0 25-16,0-1 15,0-24-15,0 0 16,-50-25-16,0 50 16,26-50-16,-1 0 0,-25 0 15,25 0-15,-24-50 16,24-24-16,0 49 15,25-25-15,0 1 16,0-1-16</inkml:trace>
  <inkml:trace contextRef="#ctx0" brushRef="#br0" timeOffset="180163.25">21977 17239 0,'-50'0'16,"26"0"0</inkml:trace>
  <inkml:trace contextRef="#ctx0" brushRef="#br0" timeOffset="183774.38">12998 13122 0,'24'0'78,"-24"49"-78,0 1 16,0 24 0,0 1-16,0-1 0,0 25 15,-49 50-15,49-50 16,-50 25-16,50-24 16,0-1-16,-49 0 15,49-25-15,0 1 16,0-1-16,0 1 15,0-1-15,0-24 16,0-1-16,0 1 16,0 0-16,0-1 15,0 1-15,0-1 16,-25 1-16,25-25 0,-50 24 16,50-24-1,-25 0-15,25 25 0,0-26 16,-49 1-16,49 25 15,0-25-15,0-1 16,0 1-16,0 25 16,25-50-16,-25 74 15,24-74-15,-24 25 16,25-25 0,-25 25-16,0 25 46,0-26 17,0 1-32,0 0-15,0 25-1,0-1 1,0-24 0,0 0-16,0 24 15,-25 26 1,25-50 0,0-1 124,25-24-62,0 0-46,25 0-1,-26 0 63,1 0-63,0 0 0,25 0-15,-26 0 15,1 0-15,25 0 15,-25 0-16,24 0 1,1 0 0,24 0-1,-49 0 1,25 0-16,-1 0 16,1 0-16,0-49 15,-1 49-15,1 0 16,-25 0-16,-1 0 15,26 0 1,-50 25 0,50-25-1,-26 0 95,1 0-95,-25 24 1,50-24-16,-1 0 16,-24 0-1,0 0 95</inkml:trace>
  <inkml:trace contextRef="#ctx0" brushRef="#br0" timeOffset="184125.48">13915 15677 0,'50'24'62,"-25"26"-46,24-25-1,1-25 1,-25 0 15,-25 25-15,-50-25 0</inkml:trace>
  <inkml:trace contextRef="#ctx0" brushRef="#br0" timeOffset="184299.01">13841 16049 0,'25'0'16,"0"0"-16,-1-25 16,26 0-16,-25-25 0,24 26 15,-49-1-15,25-25 16,-25 25-16</inkml:trace>
  <inkml:trace contextRef="#ctx0" brushRef="#br0" timeOffset="184471.55">13866 15652 0,'0'25'0,"0"-1"16,0 26-16,0-25 15,0 0-15,-50-25 0,50 49 16,-25-49 15</inkml:trace>
  <inkml:trace contextRef="#ctx0" brushRef="#br0" timeOffset="185950.41">14784 15825 0,'-25'-24'16,"25"-26"-1,0 25 17,0 75-17,0 24 1,0 25-16,0 1 16,0-26-16,0 0 15,0-24-15,0 0 16,-25-50-16,25 24 15,0-73 1,0-26 0,0-24-16,0 0 15,50-25-15,-50 25 0,0 24 16,0 1-16,0 24 16,0 1-1,0-1 1,49 75-1,1-25 1,-25 74-16,24-49 16,1 50-1,-50-51 1,0 26 0,0-25-16,-25-25 15,-25 74-15,26-74 16,-1 25-16,-50 25 15,75-75 17,0 0-17,50-25-15,24 26 0,-24-26 16,24 50-16,1-50 16,-26 50-16,26 0 15,-50 0-15,-1 0 16,-24 25-1,0 25 1,0-1 0,0 26-1,0-26 1,25-49 0,25 0-16,24 0 15,1 0 1,-1-24-16,-24 24 0,-25-50 15,24 0 1,-49-24 0,-49 74 15,-26 0-15,50 50-1,25-26-15,0 1 16,25 25-16,25-25 15,49 24-15,0-49 0,25 0 16,-25 0 0</inkml:trace>
  <inkml:trace contextRef="#ctx0" brushRef="#br0" timeOffset="186271.54">16421 15850 0,'25'0'15,"24"-25"17,-74 25-1,1 0-31,-1 0 15,-25 0-15,25 0 16,0 25-16,-24 0 16,49 0-16,0 24 15,0-24-15,74-25 16,1 50-16,49-50 16,0 0-16,25-50 15,-50 1-15</inkml:trace>
  <inkml:trace contextRef="#ctx0" brushRef="#br0" timeOffset="186623.73">17140 15825 0,'0'0'16,"-25"0"-16,-24 0 46,-1 0-30,0 50 0,50-25-1,-24 0-15,24 24 16,0 1 0,24-50-16,26 0 15,24-25-15,-24 0 16,0 0-16,-50-49 0,49 24 15,-49 1-15,0 24 16,0-49 0,-25 74-16,-24 0 15,-26 0-15,-24 24 16,50 26-16,-1 0 16</inkml:trace>
  <inkml:trace contextRef="#ctx0" brushRef="#br0" timeOffset="186863.58">16594 15900 0,'-49'0'0,"49"49"16,0 1-16,0 24 16,0-24-16,0 0 15,0-26-15</inkml:trace>
  <inkml:trace contextRef="#ctx0" brushRef="#br0" timeOffset="194985.51">15825 12774 0,'0'-24'0,"0"48"125,0 26-110,0 0-15,0 24 16,0 0-16,0 1 15,25-1-15,-25 26 16,0-1-16,50-25 16,-50 1-16,0-1 0,0 0 15,0 1-15,49-26 16,-49 1-16,0 0 16,0-1-16,0 1 15,0-1-15,0-24 16,0 0-16,0 25 15,0-1-15,0 1 16,0-25-16,0-1 16,0 26-1,0 0 1,0-25 0,0-1-1,25 26 1,-25-25-16,0 0 31,0 24-31,0 1 16,0-25 15,0-1 31,0 1-46,-49 50 0,49-51-1,0 1 1,-25-25-16,25 50 47,0-25-32,0 24 17,0-24-17,0 25 1,-25-50 46,25 24-62,0 1 32</inkml:trace>
  <inkml:trace contextRef="#ctx0" brushRef="#br0" timeOffset="195517.87">15949 14833 0</inkml:trace>
  <inkml:trace contextRef="#ctx0" brushRef="#br0" timeOffset="196575.86">15900 14908 0,'49'0'344,"-24"0"-328,0 0-1,0 0 1,24 0-1,-24 0 1,0 0 0,25 0-1,-1 0 1,1 0 0,-1 0-1,1 0 1,0 0-1,-1 0 1,1 0-16,0 0 16,-1 0-1,-24 0-15,25 0 16,-26 0-16,1 0 16,0 0-16,25 0 15,-26 0-15,1 0 16,0 0-16,25 0 15,-26 0-15,1 0 16,25 0-16,-25 0 16,24 0-16,1 0 15,-1 0-15,1 0 16,24 49-16,-24-49 0,0 0 16,-26 0-1,26 0 1</inkml:trace>
  <inkml:trace contextRef="#ctx0" brushRef="#br0" timeOffset="197047.31">17462 14808 0,'-49'0'16,"74"0"77,24 25-77,-49 0-16,50 0 16,-25-25-1,-25 74-15,74-74 0,-24 25 16,-1-25 0</inkml:trace>
  <inkml:trace contextRef="#ctx0" brushRef="#br0" timeOffset="197301.63">17462 15032 0,'50'0'31,"-25"-25"-15,0 25 0,-25-50-1,49 50 1,-49-25-1</inkml:trace>
  <inkml:trace contextRef="#ctx0" brushRef="#br0" timeOffset="197540.99">17438 14808 0,'0'0'0,"-25"25"0,25 25 16,0-1-16,0 26 16,-50-50-16,50-1 0,50-24 31</inkml:trace>
  <inkml:trace contextRef="#ctx0" brushRef="#br0" timeOffset="-209320.64">18678 14734 0,'-25'0'79,"0"0"-64,1 0 1,-51-50-1,25 50 1,26 0-16,-1 25 16,-25-25-16,50 75 15,-49-26-15,49 1 16,0-1-16,0 26 16,24-1-16,51-24 15,-1-50-15,1 0 16,24 0-16,-25 0 0,1-75 15</inkml:trace>
  <inkml:trace contextRef="#ctx0" brushRef="#br0" timeOffset="-208706.94">19348 14982 0,'-25'0'0,"0"0"15,0 0 1,-24 0 0,-1 0-1,25 0-15,0 0 16,25 25-1,0 24 1,50 1 0,-25-50-16,0 0 15,-1 0-15,26 0 16,0-50 0,-50 26-16,24-1 15,-24-25 1,0 75 15,50 49-31,-50-24 16,50-25-16,-26 24 15,26-49-15,-25 0 16,0 0-16,24 0 16,-24-24-16,0-1 15,25-25-15,-50 25 16,24 1-16,-24-26 15,50 100 17,-50-1-17,0 1-15,50-1 0,-50 1 16,49-25-16,1-25 16,24 0-1,-49 0 1</inkml:trace>
  <inkml:trace contextRef="#ctx0" brushRef="#br0" timeOffset="-208271.1">20241 15106 0,'24'0'15,"-24"-25"1,0 0 0,0-24-1,0 24 1,-74 25-16,0 0 16,49 50-1,25 24 1,0 0-16,0-24 15,0 0-15,25-50 16,-25 24-16,49-24 16,1 0-16,-50-24 15,49-26-15,-49 25 16,0 0-16,0 1 16,25 73 15,-25 1-16,50-25-15,-25 24 16,-1-49-16,26 25 16,-25-25-16,0 0 15</inkml:trace>
  <inkml:trace contextRef="#ctx0" brushRef="#br0" timeOffset="-207460.97">20712 14982 0,'-50'0'62,"1"0"-46,-26 0-1,50 50 1,25-1-16,-49-24 16,49 25-16,0-1 15,0 26-15,25-1 16,24-49-16,1-25 16,24 0-16,1 0 0,-1 0 15,25-99 1,-49 49-16</inkml:trace>
  <inkml:trace contextRef="#ctx0" brushRef="#br0" timeOffset="-207075">20935 14486 0,'0'99'0,"0"50"16,0-25-16,0 50 15,0-1-15,0-74 16,0-49-16,0-25 0,0 25 31,50-150-15,-50 51-1</inkml:trace>
  <inkml:trace contextRef="#ctx0" brushRef="#br0" timeOffset="-206889.27">20613 14883 0,'49'0'16,"51"0"-16,48 0 15,-48-50-15,24 1 16,24-1-16,-48 25 16,-76 25-16,26-49 0</inkml:trace>
  <inkml:trace contextRef="#ctx0" brushRef="#br0" timeOffset="-206591.07">21307 15404 0,'0'0'0,"50"0"0,-25-25 16,24-25-16,-49 25 0,25-24 15,-25 24 1,0 0-16,0 0 15,-25 25-15,0 0 16,-24 0-16,-1 0 16,1 75-16,49-26 15,0-24-15,0 0 16,24 0-16,51-25 16,-1 0-16,1 0 15,-1 0-15,0-25 16</inkml:trace>
  <inkml:trace contextRef="#ctx0" brushRef="#br0" timeOffset="-205773.21">21977 15180 0,'-25'0'0,"25"-24"47,25 24-31,0-25-16,0 25 15,49 0 1,-74 25 15,0-1-31,0 1 16,-25 25-16,25-25 16,0-1-16,0 1 15,50-25 1,-25 0-1,24-25-15,-24-24 16,0 24-16,24-25 16,-49 26-1,0 98 32,0-24-47,0-1 16,75-49-16,-26 25 15,1-25-15,0 0 16,24 0-16,0-50 16,-49 1-16,-25-1 15,50 1-15</inkml:trace>
  <inkml:trace contextRef="#ctx0" brushRef="#br0" timeOffset="-205596.05">22498 14858 0,'0'0'0,"49"-50"16,51 26-16,-26-26 16,-24 50-16,-1-50 15,-24 50-15</inkml:trace>
  <inkml:trace contextRef="#ctx0" brushRef="#br0" timeOffset="-204872.99">22796 15131 0,'0'-25'15,"0"-25"1,74 26-1,-49-26 17,-25 75 15,-50-25-32,50 25-15,0 24 16,0 1-1,75 24-15,-26-49 16,1 25-16,-1-50 16,1 49-16,-25-49 15,-25 25-15,0 0 16,-25-25 0,-25 0-16,1 0 15,-1 0-15,25 0 16,1 0-16,-1 0 15,-25 0-15,75 0 47,49 0-47,1-25 16,24-25-16,0 1 16</inkml:trace>
  <inkml:trace contextRef="#ctx0" brushRef="#br0" timeOffset="-204439.61">23564 14784 0,'0'24'16,"-49"51"-1,24-26-15,25 1 16,-74 24-16,74-24 16,-25 49-16,25-49 0,0-1 15,0-24 1,25-25-16,24 0 0,1 0 16,-1 0-16,1 0 15,24 0-15,-24-49 16,-25 49-16,-25-25 15,25 25-15,-25 25 47,0-1-31,49 26-16,-24-25 16,25-25-16,-1 50 0,-24-50 15,0 0-15,25 0 16,-1-50-1</inkml:trace>
  <inkml:trace contextRef="#ctx0" brushRef="#br0" timeOffset="-204221.19">23267 14709 0,'25'0'16,"74"0"-16,50 0 15,-50 0-15,-25-25 0,1 25 16,-26 0-16,-24 0 16,25 0-1</inkml:trace>
  <inkml:trace contextRef="#ctx0" brushRef="#br0" timeOffset="-204039.47">23664 14908 0,'24'0'31</inkml:trace>
  <inkml:trace contextRef="#ctx0" brushRef="#br0" timeOffset="-203427.08">24358 14957 0,'-25'0'16,"-24"0"0,24 0-16,0 0 15,0 0-15,-24 75 0,24-75 16,25 49-16,0-24 16,0 25-16,0 24 15,50 0-15,24-49 16,50-25-16,-25 0 15,-24 0-15,-1-25 16,0-49-16</inkml:trace>
  <inkml:trace contextRef="#ctx0" brushRef="#br0" timeOffset="-202991.25">24879 15180 0,'0'-24'31,"0"-1"-15,-25 25 0,0 0-1,-24 0-15,-1 0 16,-24 0-16,49 0 15,25 25-15,0-1 16,0 26-16,0-25 16,25 0-16,0-25 15,-1 0 1,26-25-16,0-25 0,-26 1 16,-24 24-16,50 25 15,-50 49 16,50 26-15,-50-26-16,74 26 16,-24-50-16,-25-25 15,24 49-15,1-49 16,-50-24 0,0-1-16</inkml:trace>
  <inkml:trace contextRef="#ctx0" brushRef="#br0" timeOffset="-200592.08">26293 15081 0,'0'-49'47,"0"24"-32,0 99 48,0-24-48,0-1-15,0 26 16,0-50-16,25-25 16,-25 24-16,25-24 15,-25-24 1,49-26-16,-49 0 16,25 1-16,-25 24 15,0 0-15,25-24 16,49 73 15,-74 26-31,50 0 16,-50-1-16,25 26 15,49-26 1,-24-49 0,-26-25-16,26-24 15,-25-26-15,-25 26 16</inkml:trace>
  <inkml:trace contextRef="#ctx0" brushRef="#br0" timeOffset="-200143.02">26963 15205 0,'0'25'15,"0"-50"32,0-24-31,0-1-1,-75 25 1,50 25-16,1 0 16,-26 0-16,0 0 15,50 25 1,0 25-16,0-1 15,0 1-15,0-25 16,25-25 0,50 0-1,-51 0-15,1-50 16,25 0-16,-25 1 16,24 49-1,-24 0 1,-25 49-1,25-24-15,-25 25 0,50-25 16,-1-25 0,-24 0-16,25 0 15</inkml:trace>
  <inkml:trace contextRef="#ctx0" brushRef="#br0" timeOffset="-199843.94">27335 15156 0,'0'-25'15,"0"0"1,-50 25 15,25 0-31,-24 0 16,-1 25-1,50 0-15,0 24 16,0 1-16,0-1 16,25 1-1,25-50-15,-26 0 16,1 0-16,25-25 16,-25-24-16,-25-1 15,24 0-15,-24 26 16</inkml:trace>
  <inkml:trace contextRef="#ctx0" brushRef="#br0" timeOffset="-199657">26963 14833 0,'24'0'0,"26"0"16,25 0-16,-26 0 15,26 0-15,-1-25 16,-24 25-16,-26 0 16</inkml:trace>
  <inkml:trace contextRef="#ctx0" brushRef="#br0" timeOffset="-198979.82">27806 15106 0,'74'0'46,"-24"-25"-30,0 25 0,-26 0-1,-73 0 17,24 0-17</inkml:trace>
  <inkml:trace contextRef="#ctx0" brushRef="#br0" timeOffset="-198530.02">28004 15156 0,'50'0'16,"-25"0"-1</inkml:trace>
  <inkml:trace contextRef="#ctx0" brushRef="#br0" timeOffset="-197771.75">28625 15056 0,'0'-24'0,"-25"24"141,0 0-141,-25 0 15,26 0-15,-1 0 0,-25 0 16,25 0-16,1 0 16,24 24-16,-25-24 15,25 75-15,0-26 16,0 26-16,25-50 16,-1-25-16,26 49 15,24-49-15,-24 0 16,-25 0-16,0 0 15,-25-49-15,49 24 16,-49 0-16,0-25 16,0 1-16,-25-1 15</inkml:trace>
  <inkml:trace contextRef="#ctx0" brushRef="#br0" timeOffset="-177867.2">28997 14511 0,'-25'49'32,"25"1"-17,-75 24-15,75 1 16,-24-1-16,24-24 15,0 24-15,-50-49 16,50 25 0,-25-50 31</inkml:trace>
  <inkml:trace contextRef="#ctx0" brushRef="#br0" timeOffset="-176231.89">28649 15032 0,'25'-50'16,"0"50"0,25-25-16,-1 25 15,26-49-15,-26 49 16,1-25-16,-25 25 15,49 25 1,-74-1-16,50 26 0,-50 0 16,0-1-16,0 1 15,-25-1-15,25-24 16,-50 25-16,25-25 16,1-25 15,-26 0-16,25-50 1,-24 50 0,49-25-16,-50 25 15,75 0 32,24 0-47,1 0 16,24 0-1,1-49-15,-25 24 0,24-25 16,-49 25-16,0 1 16,-25-26-16,49 50 15,-49-50-15,0 26 16,25 24 0,-25-25-1,-25 25 1,0 0-1,50 0 48,0 0-47,-50 0 77,0 0-15,25 25 126,50 74-189,0-74-15,-26-1 16,26 26-16,-25-25 15,24 24 1,-49 1 0,-24-25-1,-1-25 1,0 0-16,-25 0 16,1 0-1,-1 0-15,25 0 16,25-25-1,25 25 17,0 0-17,25 0-15,-26 0 16,26 0-16,0 0 16,-1 0-16,1-50 15,-25 50-15,-1-24 16,51-51-1,-50 26 1,-25 24-16,0-25 16,0 25-1,-50 25 17,0 50-17,50 24-15,-24-24 16,24 0-16,0-1 15,0-24 1,24-25-16,26 0 16,-25 0-16,0 0 15,24-50-15,-24 26 16,25-26-16,-50 0 16,49 26-16,-24-26 15,25 50 1,-26 50-1,-24-26-15,0 26 16,50 0-16,-50-1 16,0 1-1,25-50-15,-25 49 16,0-24 0</inkml:trace>
  <inkml:trace contextRef="#ctx0" brushRef="#br0" timeOffset="-175368.35">30311 15081 0,'0'-49'15,"0"98"63,0 26-62,0-26-16,0 1 16,0-25-16,25-25 15,-25 24-15,25-24 32,25 0-17,-1-24 1,-49-26-1,75 25-15,-75 0 16,24-24-16,-24 24 0,0 0 16,25 25-16,-25-49 15,25 49 1</inkml:trace>
  <inkml:trace contextRef="#ctx0" brushRef="#br0" timeOffset="-174850.33">30857 15205 0,'0'-25'32,"0"1"-17,-25 24 1,-24-50 0,-26 50-1,50 0-15,-24 0 16,49 25-1,-25 24-15,25-24 0,0 0 16,0 25 0,25-50-16,0 0 15,-1 0-15,26 0 16,-25 0-16,24-50 16,-49 0-1,0 100 32,0 0-47,50-26 16,-25 1-1,0-25 1,24 0-16,1-25 31,-50 1-31</inkml:trace>
  <inkml:trace contextRef="#ctx0" brushRef="#br0" timeOffset="-174672.79">30931 14908 0,'100'-75'16,"-51"50"-16,1 25 15,-1-49-15,-24-1 16</inkml:trace>
  <inkml:trace contextRef="#ctx0" brushRef="#br0" timeOffset="-174086.59">31130 15081 0,'0'0'0,"0"50"62,0 24-46,-25-24-16,25-25 15,-25 24-15,50-49 32,49-74-17,51-50-15,-26 49 16,-50-24-16,26 25 16,-26-1-16,1 51 15</inkml:trace>
  <inkml:trace contextRef="#ctx0" brushRef="#br0" timeOffset="-173717.33">31527 15131 0,'0'-50'0,"25"50"16,-25-25-1,49 25-15,-49-24 16,50 24-16,-50-50 16,25 50-16,-25-50 15,24 26 1,-48 73 15,-26 1-15,25 24-16,25 1 15,-49 24-15,49-50 16,0-24-16,49-25 16,1 0-16,-1 0 0,26-25 15,-26 1 1</inkml:trace>
  <inkml:trace contextRef="#ctx0" brushRef="#br0" timeOffset="-173315.41">31948 15230 0,'100'0'15,"-76"-50"1,1 26-16,25-1 16,-25-50-16,24 26 15,-24-26-15,25 1 16,-50 0-16,74-26 15,-74 1-15,0-25 16,25-25-16,-25 50 16,0 49-16,-25 1 15,-24 49-15,-1 25 16,-25 74-16,-24 149 0,50-25 16,49 25-1,0-25-15,0-24 0,74-50 16,25-25-16,-49-75 15,0-49-15</inkml:trace>
  <inkml:trace contextRef="#ctx0" brushRef="#br0" timeOffset="-169902.15">32916 15280 0,'0'-25'16,"25"25"77,-25 74-77,0-24-16,0 24 16,0-24-16,0 0 15,0 24-15,0-24 16,0-26-16,0 1 16,0 25-16,-25-50 31,-25 0-31,-24 0 15,74-25 1,-25-49-16,25 24 16,-50 0-16,50 26 15</inkml:trace>
  <inkml:trace contextRef="#ctx0" brushRef="#br0" timeOffset="-169668.77">32941 14759 0,'0'25'47</inkml:trace>
  <inkml:trace contextRef="#ctx0" brushRef="#br0" timeOffset="-165651.14">19546 12774 0,'-25'0'16,"25"-24"0,0 98 77,0 25-77,0 50-16,0 0 16,0 0-16,0-25 15,0 25-15,0-50 16,0-25-16,0-24 16,0-25-16,0 24 15,25-74 204,25 25-203,-50-24-1,25 24-15,24 0 16,1-25-1,24 25-15,50 0 16,50 0-16,-1 0 16,1 0-16,-50 0 15,0 0-15,-49 0 16,-1 0-16,-49 0 16,0 0-16,-1 0 15,-48 0 32,-1 0-47,-25 0 16,25 0-1</inkml:trace>
  <inkml:trace contextRef="#ctx0" brushRef="#br0" timeOffset="-165202.22">20886 13667 0,'24'0'140,"26"0"-124,-50 25-16,50-25 16,-26 50-16,26-50 31,-50 25 0,-25-1-15</inkml:trace>
  <inkml:trace contextRef="#ctx0" brushRef="#br0" timeOffset="-164915.98">20886 13990 0,'-25'0'0,"50"0"47,-1 0-47,1 0 16,-25-25-16,75 25 15,-75-50-15,24 50 16,-24-24-16,0-1 15,0 0 17</inkml:trace>
  <inkml:trace contextRef="#ctx0" brushRef="#br0" timeOffset="-164728">20960 13692 0,'0'25'15,"0"0"-15,0 49 16,0-24-16,0-25 0,0-1 16</inkml:trace>
  <inkml:trace contextRef="#ctx0" brushRef="#br0" timeOffset="-160921.96">21754 13667 0,'0'50'31,"0"24"-15,0 26-16,0-1 15,0-25-15,0 1 16,0-26-16,0-24 16,0-50 15,-25-24-15,25-1-16,-75-24 15,75 24-15,-49 0 16,49 26-16,-50-26 0,50 25 15,-49 0-15,49-24 16,0 24-16,0-25 16,49 1-16,1-26 15,24 51-15,26-26 16,-26 50-16,0 0 16,1 0-16,-26 0 15,-24 0-15,-25 25 16,25 24-16,-25 1 15,0 49-15,-50-49 16,26-1-16,-26 1 16,25-25-16,0-25 15,25 25-15,-49-25 16,-1-25 0,50-25-1,0 1 1,75 49-16,-26 0 15,-24 0-15,0 0 16,24 0-16,-24 0 16,0 0-16,25 0 15,-1 0 1,-24 0 15,-25 24 0,0 26-15,25-25-16,-25 0 16,49 24-16,-24-24 15,25-25 1,-1 0 0,1-50-1,-50 26-15,50-26 16,-50 25-16,49 0 15,-49-49-15,25 49 16,-25 0-16,0-24 16,0 24-16,-25 25 15,0 0-15,-24 25 16,49 49-16,0 1 16,0-1-16,25 0 15,24-24-15,26 0 16,-1-50-1,1 0-15,-1 0 0,-24-50 16,-26 25-16</inkml:trace>
  <inkml:trace contextRef="#ctx0" brushRef="#br0" timeOffset="-159056.6">23292 13419 0,'0'-49'0,"0"24"16,-25 25 47,25-25 30,0-24-77,0 24 0,0 0-1,49 25-15,-49-50 16,0 25-1,0-24 1,0 98 15,0 51-15,-24 24-16,24 0 16,0 25-16,0-25 15,-50 24-15,50-48 0,0-1 16,0-25-16,0-49 15,0 25 1,0-75 15,0 0-31,0 0 16,0-24-16,-50 24 16,50 0-16,0-25 15,-49 1-15,49 24 16,0 0-16,0-24 15,74 73 1,-24-24 0,-1 50-16,1-50 15,0 0-15,-1 50 16,-24-50-16,0 0 16,24-25-16,-24-25 15,-25 1 1,0-1-1,-49 50 1,-1 0 0,0 0-1,50 50 1,0 24-16,0-49 16,25 0-16,0-25 0,25 49 15,-1-49-15,1 0 16,-25 0-16,-1-25 15,26-24 1</inkml:trace>
  <inkml:trace contextRef="#ctx0" brushRef="#br0" timeOffset="-157880.73">24011 13767 0,'0'24'16,"-25"-24"15,25-24 110,25 24-126,-25-25-15,50 25 0,-50 49 47,0 1-31,-25 24-16,25-24 16,0-25-16,0 0 15,49 24 1,-24-49-16,25 0 15,-1-25-15,26 25 16,-50-74-16,24 49 16,-49-24-16,25 24 15,-25 0-15,0-25 16,0 1 0,-50 49-1,50 49 16,0 1-31,0 0 16,50-26-16,-25-24 16,24 50-16,1-50 15,0 0-15,-1 0 16,-49-25-16</inkml:trace>
  <inkml:trace contextRef="#ctx0" brushRef="#br0" timeOffset="-157581.53">24408 13519 0,'0'-50'15,"49"25"1,-24 0-16,-25-24 15,75 24-15,-51-25 16,-24 125 15,0 24-31,0 25 16,-24-25-16,24-24 16,0-26-16,0 1 0,24-50 15,-24 25-15,50-25 16</inkml:trace>
  <inkml:trace contextRef="#ctx0" brushRef="#br0" timeOffset="-157159.66">24581 14015 0,'50'0'15,"-25"-25"-15,24 0 16,-24-25-16,0 26 16,25-26-16,-1 25 15,-49 50 17,0 25-17,0-26-15,25 1 16,25 25-1,-1-50 1,-24 0-16,25 0 16,-50-25-1,74 25-15,-74-50 16,25 50-16,-25 25 47,50 0-32,-26-25 1,26 0-16,-25 0 16,0 0-16</inkml:trace>
  <inkml:trace contextRef="#ctx0" brushRef="#br0" timeOffset="-156410.31">25499 13816 0,'0'0'0,"0"25"140,0 0-140,-49-25 16,49 49-16,-50-49 16,50 25-16,-50-25 15,50 25-15,-49-25 16,49 25 0,25-25-1,24 0 1,26 0-16,-1 0 15,0 0-15,26-75 16,-51 75-16,-24-24 16,25 24-1,-50 24 17,0 1-17,0 25-15,24-50 16,26 25-16,-25-25 15,49 0-15,-49 0 16,25-50-16,-1 25 16,-49-24-16</inkml:trace>
  <inkml:trace contextRef="#ctx0" brushRef="#br0" timeOffset="-156250.77">25971 13643 0</inkml:trace>
  <inkml:trace contextRef="#ctx0" brushRef="#br0" timeOffset="-155840.86">26293 13841 0,'-25'0'31,"0"0"-16,1 0-15,-1 0 16,-50 25 0,75 24-1,0-24 1,25-25-16,50 0 16,-51 0-1,26-49-15,0 24 0,-26-25 16,-24 75 31,0 0-47,25 0 15,-25 24-15,50-49 16,-50 25-16,49-25 16,-24 0-16,25-25 15,-25-24-15,24 24 16</inkml:trace>
  <inkml:trace contextRef="#ctx0" brushRef="#br0" timeOffset="-154872.65">27856 13791 0,'0'-24'63,"-50"24"-48,50-50-15,-50 50 16,1-25 0,-1 25-1,1 0-15,24 0 16,0 50-16,-25-25 16,50-1-16,0 26 15,0-25 1,75-25-1,-26-25-15,26-25 0,-1-49 16,-24 25-16,-1-1 16,-49 26-16,25-1 15,-25 25-15,-49 75 47,49 24-31,-50 26-16,50-26 15,0-24-15,50-26 16,24-24-16,0 50 16,1-50-16,-1-25 15,1 25-15,-26-74 16,1 49-16,-50-25 0,0 26 16,0-1-16,-25-25 15,0 50 1,-24 0-16,24 0 15,-25 75-15,50-51 16,-24 1-16,24 25 16,0-25-16,49-25 15,26 49-15,49-49 16,-25 0-16,-25-49 16</inkml:trace>
  <inkml:trace contextRef="#ctx0" brushRef="#br0" timeOffset="-154393.43">28724 13320 0,'-25'50'0,"25"-1"0,0 1 16,0 0-1,0-1-15,0-24 0,50-25 16,24 50-16,-24-50 16,-1 0-16,1-25 15,-25 0-15</inkml:trace>
  <inkml:trace contextRef="#ctx0" brushRef="#br0" timeOffset="-154229.87">28972 13047 0,'-50'-25'0</inkml:trace>
  <inkml:trace contextRef="#ctx0" brushRef="#br0" timeOffset="-152719.77">29815 13494 0,'0'74'31,"0"-24"-15,-49 24-16,49 1 15,-25-1-15,25 0 16,-50 1-16,50-50 0,-49-1 16,49-73 15,49-26-16,-49-24-15,25-25 16,-25 25-16,0 0 16,0 0-16,0-1 15,50 26-15,-50 24 16,49 25-16,1 25 16,-25 0-16,-1 0 15,1 0-15,25 0 16,-50 50-16,25-25 0,-25 0 15,0 24-15,0 1 16,-25-25-16,0 24 16,-25-24-16,1-25 15,24 25-15,-25-25 16,100-25 15,24 25-15,26-49-16,-1 49 15,0 0-15,-24-50 16,-1 50-16,-24 0 16,24-25-16,-49 25 15,-50 0 17,-25 0-32,1 0 15,-26 0 1,26 0-16,-1 0 0,0 99 15,1-74-15,49 0 16,-25 25-16,25-26 16,25-24-16,0 25 15,24-25-15,26 0 16,-26 0-16,1-49 16,0 24-16,-50 0 15,74-25-15,-74 26 0,0-26 31,-50-24-31,-24 49 16,49 25 0,50 0 31,25 0-47,24 0 15,0 0-15,-24 0 16,-25 0-16,0 0 15,-25 49 17,0 1-32,0 0 15,0-1-15,0 1 16,0-1-16,24 1 0,1-50 16,25 25-16,-1-25 15</inkml:trace>
  <inkml:trace contextRef="#ctx0" brushRef="#br0" timeOffset="-151790.8">31775 13345 0,'0'-25'15,"0"0"17,-50 25-32,50-49 15,-25 49 1,1 49 15,24 26-31,-50 24 16,50 0-16,0 0 15,0-24-15,0-1 16,0-24-16,0-1 16,0-24-16,0 0 15,-50-25 17,-24 0-17,24 0-15,26 0 16,-26-74-16,0 74 0,1 0 15,24 0 1,50 0 0</inkml:trace>
  <inkml:trace contextRef="#ctx0" brushRef="#br0" timeOffset="-151551.15">31973 13122 0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31:51.4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3225 2853 0,'0'-25'47,"0"-50"-32,0 26-15,0-1 16,0 0-16,24 26 16,-24 98 30,0 50-46,0 25 0,0-50 16,0 25-16,0-74 16,0-25-16,0-1 15,0-98 17,0 0-17</inkml:trace>
  <inkml:trace contextRef="#ctx0" brushRef="#br0" timeOffset="441.03">3274 2282 0,'50'25'31,"49"74"-15,0 25-1,0 0-15,26 0 0,-51 0 16,-74 25-16,50-25 16,-50-25-16,0 0 15,0 1-15,0-1 16,-50 0-16,-24-24 16,-1-1-16,1-49 15,-26-25-15,51 49 16,24-49-16,0 0 15,75 0 17</inkml:trace>
  <inkml:trace contextRef="#ctx0" brushRef="#br0" timeOffset="2173.66">4564 2927 0,'0'50'15,"0"49"1,0 50-16,-50-25 16,50 24-16,0-48 15,0-26-15,0-24 16,-49-25-16,74-25 15,-25-25 1</inkml:trace>
  <inkml:trace contextRef="#ctx0" brushRef="#br0" timeOffset="2408.36">5159 3051 0,'0'0'0,"0"50"0,0-1 15,0 26-15,0-26 0,-49 1 16,49-25-16,0-1 16,0 26-16,0-25 15,25-25 1</inkml:trace>
  <inkml:trace contextRef="#ctx0" brushRef="#br0" timeOffset="2624.16">4614 3373 0,'24'0'0,"100"0"0,1-74 16,-26 74-16,-25-50 15,1 50-15,-26 0 16,1 0-16,-1 0 16,-24 0-16</inkml:trace>
  <inkml:trace contextRef="#ctx0" brushRef="#br0" timeOffset="3673.83">5705 3497 0,'-25'0'47,"-24"-24"-31,-1 24-1,0 0 1,1 0-1,49 24-15,-50 1 16,50 0-16,-49-25 16,49 50-16,0-26 15,24-24 1,1 0-16,0 0 16,25 0-16,-1-24 15,1-1-15,-25 0 16,-25-25-16,49 50 0,-49-24 15,0 48 17,0 1-17,0 50-15,25-51 16,0-24-16,49 25 16,-24-25-16,0 0 15,24-25-15,-24-24 16,-1 24-16,-24 0 15,-25-24-15,50-1 16,-75 50 15,25 25-15,0 24-16,0-24 16,0 0-16,49 25 15,-24-50-15,0 0 16,0 0-16,24 0 15,-24 0-15,0 0 16,25-50-16,-50 25 16,0 0-1,0 75 32,49 0-47,1-26 16,-25 26-16,24-50 0,1 50 15,24-50 1,-49 0-16</inkml:trace>
  <inkml:trace contextRef="#ctx0" brushRef="#br0" timeOffset="4626.57">6970 3621 0,'25'0'32,"0"0"-17,24 0 17,-49-24-17,-24 24-15,-1-25 16,0 25-16,-25 0 0,26 0 15,-26 0 1,25 0-16,-25 0 16,100 74 15,0-24-31,-1-50 16,1 50-16,0-50 15,-50 49-15,24-49 16,-24 50-16,0-1 15,0-24-15,-49-25 16,24 25-16,-25-25 16,26 0-16,-26 0 15,25 0-15,25-25 16,-50 25-16,75 0 31</inkml:trace>
  <inkml:trace contextRef="#ctx0" brushRef="#br0" timeOffset="7333.6">7317 3621 0,'0'-24'31,"0"73"47,0 26-78,25-26 0,-25-24 16,25 25-1,25-75 17,-50 0-32,74-49 15,-74 24-15,25 25 16,24-24 0,-24 49-1,0 0-15,25 74 16,-26-49-16,-24 0 15,50 24-15,24-24 16,-49-25 0,0 0-1,25-74 1,-50 49 0,24 25 15,-24 50-31,50-26 15,-50 1-15,75-25 16,-26 50-16,-24-50 16,0 0-16,24-25 15,-49 0-15</inkml:trace>
  <inkml:trace contextRef="#ctx0" brushRef="#br0" timeOffset="8069.92">8508 3696 0,'-50'0'62,"50"-50"-62,-74 50 16,24 0-16,26 0 16,-1 25-1,25 0-15,0 25 16,0-26-16,0 26 0,25-25 16,-1-25-1,26 0-15,0 0 16,-26-50-16,26 1 15,-25 24-15,-25-25 16,49 25-16,-49 75 63,0-25-63,25-25 15,-25 25-15,50-25 16,-1 0-16,26-25 31,-75-25-31,74 25 0,-74 0 16,25-24-16,0 49 31,-25 25-15,49 24-16,-49 26 15,25-26-15,-25-24 16,50-25-16,-50 50 15,74-50-15,-24 0 16,0 0 0,-50-25-16,24-25 15,-24 26-15,50-26 0,-25 50 32,24 0-32,-49 25 15,50 49-15,-50-24 16,0-1-16,25-24 15,-25 25 1</inkml:trace>
  <inkml:trace contextRef="#ctx0" brushRef="#br0" timeOffset="10169.28">4614 4068 0,'24'0'94,"1"0"-79,25 0 1,-25 0-1,-1 0 1,26 0 0,0 0-1,-1 0 1,1 0 0,-25 0-16,24 0 15,1 0 1,24 0-1,-24 0 1,-25 0 0,0 0-1,24 0 1,1 0 0,-25 0-16,-1 0 15,26 0 1,-25 0-16,0 50 0,-1-50 15,26 0-15,-25 0 16,0 0-16,24 0 16,-24 0-16,0 0 15,0 0-15,24 0 16,-24 0-16,25 0 16,-1 0-16,1 0 15,24 0-15,-49 0 16,0 0-16,0 0 15,24 0-15,-24 0 16,25 0-16,-25 0 16,24 0-16,-24 0 15,25 0-15,-26 0 0,26 0 16,-25 0-16,0 0 16,-1 0-16,26 0 15,0 0-15,-1 0 16,1 0-16,-1 0 15,1 0-15,25 0 16,-26 0-16,1 0 16,24 0-16,1 0 15,-26 0-15,1 0 16,-1 0-16,1 0 16,0 0-16,24 0 15,-24 0-15,-1 0 16,1 0-16,-1 0 0,1 0 15,0 0-15,24 0 16,-24 0-16,-1 0 16,1 24-16,0-24 15,-1 0-15,1 0 16,-25 50-16,-1-50 16,26 0-16,-25 0 15,24 25-15,-24-25 16,25 0-16,-25 0 15,-1 0-15,26 49 16,-25-49-16,0 0 16,24 0-1,1 0-15,-25 0 16,24 0-16,1 0 16,-1 0-1,1 25 1,-25-25-1,24 0 1,-24 0 0,25 0-1,-25 0 1,24 0 0,-24 0-16,50 0 31,-51 0-31,1 0 31,0 0 32</inkml:trace>
  <inkml:trace contextRef="#ctx0" brushRef="#br0" timeOffset="12973.97">10170 3696 0</inkml:trace>
  <inkml:trace contextRef="#ctx0" brushRef="#br0" timeOffset="13153.55">10170 3870 0</inkml:trace>
  <inkml:trace contextRef="#ctx0" brushRef="#br0" timeOffset="14316.45">10964 3919 0,'24'0'31,"26"-25"-31,-50-24 15,74-50-15,-24 24 16,-25 25-16,-25 26 16,50-26-16,-50 75 47,-25 74-32,25-24-15,0-26 16,0 1-16,0-25 15,49 24 1,1-49-16,0-25 16,-1 1-16,26-51 15,-51 26-15,-24 24 0,25-25 16,-25 25 0,-25 25-1,1 50 1,24-25-1,0 49-15,0-24 16,0-25-16,24-25 16,51 0-16,-26 0 15,-24 0-15,0 0 16,25-75-16,-50 26 16,49-26-16,-49 25 15,0 26-15,50 24 0,-50-50 16,49 50-1,-24 25-15,25 0 16,-25 24-16,24 26 16,-49-50-16,50-1 15,-50 26-15,0-25 16,0 24 0,-25-49-1,-25 0-15,26 0 16,-1 0-16,-25-24 15,25 24-15,25-25 16</inkml:trace>
  <inkml:trace contextRef="#ctx0" brushRef="#br0" timeOffset="14715.38">12427 3770 0,'-25'-49'15,"1"49"-15,-26-25 16,25 25-16,0 0 16,-24 0-1,49 74 1,0-24-16,25 0 0,-25-26 15,49 26-15,-24-50 16,25 0-16,-26 0 16,1 0-16,25-74 15,-50 49-15,25 0 16,-25 0-16,0-24 16,0 73 15,0 26-16,74 49-15,-24-24 16,24-1-16,-24-49 0,-1 24 16,26-49-1,-26 0-15,1 0 0</inkml:trace>
  <inkml:trace contextRef="#ctx0" brushRef="#br0" timeOffset="18022.54">14436 3820 0,'-24'0'125,"-26"0"-109,0 0-16,25 50 15,-24-1-15,49 1 16,-25-1-16,25-24 16,0 25-16,50-50 15,-1 25-15,1-25 0,24 0 16,1-25-16,-1-25 15,-49 25-15,-25 1 16,25-26-16,-25 25 16,-25-24-1,0 49-15,0 0 16,-24 0-16,24 0 16,25 24-16,-50-24 15,50 25-15</inkml:trace>
  <inkml:trace contextRef="#ctx0" brushRef="#br0" timeOffset="19303.58">16718 3721 0,'0'25'16,"0"24"-16,0 1 16,-24 24-16,24 1 15,-50-1-15,50 0 0,-25 26 16,25-51-16,0-24 15,0 0 1,0-75 15,25-24-31,-25-1 16,0 1-16,50 0 16,-50-1-16,0 26 15,0-1-15,0 25 16,0-24-16,24 49 15,-24-25 1,50 25-16,0 0 0,-26 25 16,1-25-16,-25 24 15,75-24 1,-75 50-16,0-25 0,0 24 16,-25-24-16,0-25 15,-25 25-15,26-25 16,-26 0-1,0 0 1,100 0 31,0 0-31,-1 0-16,-24 0 0,25 0 15,-26 0-15,1 0 16,25 0-16,-1 0 15,-49-25 1,50 50 15,-50 0-15,25-25-16,24 74 16,-24-74-16,25 0 15,24 0-15,1 0 16,-1 0-16,1-25 15,-51 1-15,1-26 16,-25 25-16,50 0 16,-50-49-16,-50 74 31,25 0-31,1 0 16,-26 25-1,50 0-15,25-1 16,0 26-16,24-25 15,26-25-15,-1 49 16,0-49-16</inkml:trace>
  <inkml:trace contextRef="#ctx0" brushRef="#br0" timeOffset="19925.79">18157 3894 0,'50'0'47,"-100"0"15,0 0-46,26 0-16,-1 25 16,25 0-16,-50 25 15,50-26-15,0 1 16,50 25-16,24-50 15,25 0-15,1 0 0,-1-25 16</inkml:trace>
  <inkml:trace contextRef="#ctx0" brushRef="#br0" timeOffset="20264.91">18728 4018 0,'0'0'0,"-75"0"63,50 0-63,1 0 15,-1 0-15,-25 0 0,50 25 16,-25 0-16,25 0 15,0 24-15,25-49 16,25 25-16,-1-25 16,26 0-16,-1-25 15,-24-24-15,-25 24 16,-25 0-16,0-24 16,0 24-16,-25 0 15,-25 25 1</inkml:trace>
  <inkml:trace contextRef="#ctx0" brushRef="#br0" timeOffset="20577.09">18207 4068 0,'0'50'0,"0"-1"0,49-24 15,-49 0-15,0 24 16,0-24-16,0 0 16</inkml:trace>
  <inkml:trace contextRef="#ctx0" brushRef="#br0" timeOffset="21682.03">20389 4068 0,'0'-25'15,"0"0"16,-74 25-31,74-49 16,-74 49-16,49 0 16,0-50-16,-25 50 15,-24 0-15,24 0 0,26 25 16,-26 49-16,25 1 16,25-1-16,0-24 15,0-25-15,50-25 16,-1 0-16,26 0 15,-1 0-15,50-75 16,-25-49-16,1 0 16,-51 25-16,1-25 15,-50 49-15,49 26 16,-49 24-16,-24 25 16,-26 74-1,50 26-15,-74 24 16,74-25-16,0-49 15,0-1-15,0 1 16,49-50-16</inkml:trace>
  <inkml:trace contextRef="#ctx0" brushRef="#br0" timeOffset="22015.58">20687 3894 0,'-25'0'0,"-24"0"0,49 50 16,-50 0-16,50-1 15,0 1-15,0-1 16,0 1-16,50-50 16,-26 25-16,1-25 15,25 0-15,-25-25 16,0 0-16,-25-24 15,74 24-15,-74 0 16,0-25-16,-25 26 16,0 24-1,1 0-15,-26 0 16,25 0-16,-25 74 16,50 0-16,0-24 0,0 0 15,0-1 1</inkml:trace>
  <inkml:trace contextRef="#ctx0" brushRef="#br0" timeOffset="24687.73">21704 3969 0,'0'-25'16,"0"50"30,25 24-46,-25-24 16,0 0-16,0 25 16,0-1-1,0-24 17,50-50-1,-26 0-16,26 1-15,-25 24 16,0-75-16,24 75 16,-24 0-16,0 0 15,-25 25 17,0 25-32,0-26 15,49-24 1,1 0-1,-25 0-15,0 0 16,24-49 0,-24 24-16,0 25 0,-25-50 15,49 50 1,-49 25 0,25 0-16,-25 25 15,0-1-15,50-24 16,-25 0-1,49-25 1,-49 0-16,49 0 16,-49-50-16,0 25 15,24 1-15,-49-26 16,25 25-16,-25 0 16,-25 25-1,1 0 1,24 25-1,0 25-15,0 24 16,0-24-16,0-25 16,49-25-16,1 49 15,24-49-15,1 0 16,-1 0-16,1-49 16,-26 24-16,-24-25 15,-25 25-15,50 25 16,-50-49-16,0 24 15,0 50 17,24 0-17,-24 24-15,50-24 16,-25 25 0,-25-1-1,0-24 1,-50-25-16,25 0 15,-24 0 1,24 0 0,75-50 31,-1 50-47,26 0 0,-1 0 15,0 0 1,1-49-16,-1 49 0,-24 0 15,24-50-15,-49 50 16,-25 75 47,25-75-48,-25 24-15,74-24 16,-49 0-16,25 0 15,-25 0-15,-1-24 0,26 24 16,-50-25 0,25 25-16,24 49 62,26-49-46,-50 0-1,24 0-15,1 0 16,-25 0-16,-1 0 16,26-24-16,-25 24 15,-25-50 1,0 75 15,49 24-15,1-24-16,-25-25 15,24 0-15,-24 0 16,0 0-16,0 0 16</inkml:trace>
  <inkml:trace contextRef="#ctx0" brushRef="#br0" timeOffset="25033.3">24954 4266 0,'0'0'0,"0"-49"31,0-1-15,-25 50-1,-25 0-15,25 0 16,-24 0-16,24 25 15,-25 0-15,50 24 16,-25-24-16,25 0 16,50 25-1,0-50-15,-1 0 16,1 0-16,0-25 16,-1 0-16,-49-25 15,50 26-15,-50-1 16,-50 25-1</inkml:trace>
  <inkml:trace contextRef="#ctx0" brushRef="#br0" timeOffset="26675.85">26070 3795 0,'0'-49'31,"0"24"1,0 99-1,0 25-15,0 1-16,-50 24 15,1-25-15,-1-25 16,0 25-16,25-49 15,25-25-15,-24-25 16,24-25 15,49-25-15,-24-24-16,25 24 0,-25 50 16,-25-24-1,49 24-15,1 0 16,-50 49-16,0-24 15,0 0-15,0 0 16,0 24-16,0 1 16,-25-50-1,0 25 1,0-25 0,-24 0-1,49-50-15,0 25 16,25 25 15,24 0-31,-24 0 16,25 0-16,-1 0 15,1 0-15,24 0 16,-24 0-16,-1 0 16,-24-49-16,0 49 15,-25-50-15,74 25 16,-74-24-16,0 24 15,0 0-15,-24-25 16,-1 50 0,-25 25-1,50 25-15,-49-1 16,49 1-16,0 0 16,24-50-16,-24 49 0,50-49 15,-25 0 1,0 0-16,24 0 0,-24 0 15,25-49 1,-1 24-16,-24-25 16,25 100 31,-26-1-32,26-49 1,-25 0-1,49 0 1</inkml:trace>
  <inkml:trace contextRef="#ctx0" brushRef="#br0" timeOffset="28656.21">26839 4390 0,'0'0'0,"-25"0"0,74 0 109,-24-49-93,25 49-1,-25 0-15,24 0 16,-24 25-1,-25 49 1,0-49 0,50-50 46,-25-25-62,-1 50 31,26 25-15,-50 25-16,25-50 16,-25 49-16,25-49 31,49-24-15,-49-1-1,24 0-15,-24-25 16</inkml:trace>
  <inkml:trace contextRef="#ctx0" brushRef="#br0" timeOffset="31151.82">3299 5209 0,'0'0'0,"50"-50"31,24-24-15,-74 49-16,25 0 16,-25-24-16,0 24 15,25 25-15,-25-50 0,0 26 32,-25 24-32,-25 0 0,25 0 15,1 0-15,-26 24 16,50 51-16,-50-26 15,50 26-15,0-26 16,50 1-16,0-25 16,24-25-16,0 0 15,1 0-15,-26 0 16,1-25-16,-25-25 16,25-24-1,-50 49 1,-50 25-1,50 75 17,0-51-32,25-24 15,0 50-15,24-50 16,1 0-16,-1 0 16,-24-25-16,25 25 15,-1-49-15,1-1 16,-25 50 46,49 50-46,-49-50-16,0 0 0,24 0 16,26 0-1,-50 0-15,-1 0 0,1 0 16,-25-25-16,75 25 15,-75-25-15,24 25 16,26 25 15,0 49-15,24-24 0,-24-50-1,-26 0 1</inkml:trace>
  <inkml:trace contextRef="#ctx0" brushRef="#br0" timeOffset="32581.51">5879 5135 0,'25'0'31,"-25"24"-31,24-24 16,-24-49 46,-24 49-46,-26 0-16,25 0 15,0 0-15,0 0 16,-24 0-16,24 0 16,25 49-16,-50-24 15,50 0-15,25 25 16,25-26-16,24-24 16,-24 0-16,0 0 0,-1 0 15,-24 0 1,-25-24-16,0-1 15,0 0-15,-25-25 16,-24 50-16,24-24 16,0 24-16,-25 0 15,25 0-15,1 0 16,24 49 15,24 1-31,51-50 16,24 74-16,-24-74 15,-1 0-15,0 0 0,1 0 16,-50 0-16,-1-49 16,-24 24-1,-24 25 1,-26 0 0,50 49 15,0-24-31,25 0 15,49-25-15,1 0 16,24 0-16,25 0 16,-75 0-16,26 0 15,-1 0-15,-49 0 16,0 0 0,-25 25 15,74 49-16,-24-74 1,0 0-16,-1 0 16,26 0-16,-51 0 15</inkml:trace>
  <inkml:trace contextRef="#ctx0" brushRef="#br0" timeOffset="33238.79">7516 4936 0,'0'-49'0,"0"24"16,0 124 46,-75 25-62,75-50 16,-24 1-16,24-26 15,0-24-15</inkml:trace>
  <inkml:trace contextRef="#ctx0" brushRef="#br0" timeOffset="33433.26">7094 4961 0,'0'0'0,"25"25"32,49-25-32,26 74 15,24-74-15,0 0 16,-25 0-16,-25-25 15,-24 25-15,-1 0 0,-49 25 16</inkml:trace>
  <inkml:trace contextRef="#ctx0" brushRef="#br0" timeOffset="33702.56">7565 5407 0,'75'-49'16,"-50"49"0,-25-50-16,24 50 15,-24-49-15,50 49 16,-25 0 0,0 0-16,-25 49 15,49-24-15,-49 0 16,25 24-16,-25-24 15,50 25-15,-26-25 16,1-25 0</inkml:trace>
  <inkml:trace contextRef="#ctx0" brushRef="#br0" timeOffset="34019.69">8359 5457 0,'25'0'15,"-25"-74"17,0 49-17,-50 0 1,1 25-16,-1 0 15,1 0-15,-1 0 16,0 0-16,26 50 16,24 24-16,0-24 15,0-1-15,49-24 16,1-25-16,-1 0 0,1 0 16,24 0-16,-24-74 15,0-1-15,-50 26 16</inkml:trace>
  <inkml:trace contextRef="#ctx0" brushRef="#br0" timeOffset="42044.74">9029 5308 0,'0'25'63,"0"0"-48,50-25 1,-50 25-16,0-1 16,0 26-1,24-50 32,-24-25-47,50 0 16,-50 1-16,50 24 15,-1 0 1,1 0 0,-1 24-16,-49 1 15,50 25-15,-50-25 16,50-25-16,-50 24 16,49-24-16,26 0 15,-26-24 1,-24-26-1,-25 25 1,50 25-16,-26 0 16,26 50-1,0-25 1,-26-25-16,26 49 16,-25-49-16,49 0 15,-49 0-15,0 0 16,25-25-16,-26 25 15,-24-74-15,25 74 16,-25-50-16,0-24 16,-25 74-1,1 0-15,-26 0 16,25 50 0,25-26-16,0 26 15,0 0-15,25-1 16,0-49-16,49 25 15,-24-25-15,-1 0 16</inkml:trace>
  <inkml:trace contextRef="#ctx0" brushRef="#br0" timeOffset="42376.63">10393 5432 0,'25'0'16,"25"0"-16,-1-74 16,1 49-1,-1 25 1,-24 50 15,-25-1-31,0 26 16,50-26-16,-50-24 0,49-25 15,-49 25-15,50-25 16,-25 0-16,0 0 16,24-25-16,-49 0 15</inkml:trace>
  <inkml:trace contextRef="#ctx0" brushRef="#br0" timeOffset="42910.06">11286 5383 0,'-25'0'94,"-24"0"-94,24 0 16,0 0-16,0 0 15,-24 49-15,24-24 16,25 0-16,0 24 16,0-24-16,25 0 15,49-25-15,25 0 0,25 0 16,0-25-16,0-24 15</inkml:trace>
  <inkml:trace contextRef="#ctx0" brushRef="#br0" timeOffset="43329.94">11906 5432 0,'-25'-49'62,"-24"49"-46,24 0-16,0 0 16,-24 24-16,24-24 15,25 75-15,-25-50 16,25-1-16,0 51 15,25-75 1,24 0-16,26 0 16,-1-75-16,-24 51 15,-1-26-15,-49 25 16,25 25-16,-25 50 47,0-25-47,0-1 15,0 26 1,25-50-16,49 0 16,1 0-16,-1-50 15</inkml:trace>
  <inkml:trace contextRef="#ctx0" brushRef="#br0" timeOffset="43990.7">12874 5358 0,'-50'0'15,"25"0"16,25 25-31,-25-25 16,-24 0 0,-1 0-1,1 0-15,24 0 16,0 0-16,-25 24 16,26-24-16,-1 25 15,-50 74 1,75-74-16,0 0 15,75 49 1,-26-74-16,51-49 16,24-26-16,-25 1 15,0 0-15,-25-26 0,-49 26 16,25 0-16,-25-1 16,-25 26-16,0 24 15,-25 99 16,-25 50-15,50-25-16,-49 1 16,49-26-16,0 0 15,49-49-15,1-25 16,24 0-16,1 0 16,-26 0-16</inkml:trace>
  <inkml:trace contextRef="#ctx0" brushRef="#br0" timeOffset="44276.31">13395 5358 0,'-25'0'16,"0"0"-1,0 0-15,-24 0 16,24 49-16,25 1 16,-50 24-16,50 1 15,0-1-15,25-24 16,0-50-16,24 49 15,1-49-15,24-24 16,-24 24-16,-25-100 16,-25 51-16,49-1 15,-49 1-15,0-1 0,-24 25 16,-26 25-16,0-49 16,1 49-16,-26 0 15,1 0-15,24 24 16,1 26-16</inkml:trace>
  <inkml:trace contextRef="#ctx0" brushRef="#br0" timeOffset="46861.66">13692 5705 0,'0'50'15,"0"-75"48</inkml:trace>
  <inkml:trace contextRef="#ctx0" brushRef="#br0" timeOffset="187214.65">3349 6325 0,'0'50'63,"0"-1"-63,0 26 15,0-1-15,0 1 16,0-1-16,0 0 15,0-24-15,0-25 0,0 0 16,0-50 15,24-74-31</inkml:trace>
  <inkml:trace contextRef="#ctx0" brushRef="#br0" timeOffset="187424.43">3795 6350 0,'0'25'15,"0"0"-15,0-1 0,0 26 16,0 24-16,0 1 16,0-1-16,0 1 15,0-1-15,0-49 0,0 0 16</inkml:trace>
  <inkml:trace contextRef="#ctx0" brushRef="#br0" timeOffset="187625.89">3398 6672 0,'25'25'16,"25"-25"-16,24 0 16,25 0-16,-24-25 15,-1 25-15,-24-49 16,-1 49-16,1 0 16</inkml:trace>
  <inkml:trace contextRef="#ctx0" brushRef="#br0" timeOffset="187942.16">3969 6945 0,'49'0'16,"1"0"15,-50-49-31,25 49 16,-25-25-16,25 25 15,24 0 17,1 25-17,-25-25 1,24 25-16,1-25 15,-25 0-15,-1 0 16,26 0-16,-25 0 16</inkml:trace>
  <inkml:trace contextRef="#ctx0" brushRef="#br0" timeOffset="188099.74">4118 6697 0,'24'0'31,"1"0"-31,-25-25 16</inkml:trace>
  <inkml:trace contextRef="#ctx0" brushRef="#br0" timeOffset="188848.28">4688 6796 0,'0'50'94,"-25"25"-94,25-1 16,-49 25-16,49-24 15,0-26-15,0-24 16,0 0 0,0-75 15,0 25-31</inkml:trace>
  <inkml:trace contextRef="#ctx0" brushRef="#br0" timeOffset="189133.52">4514 6970 0,'0'-74'16,"0"49"-16,75-50 16,-1 26-16,1-1 15,49 50-15,-50-49 16,1 49-16,-26 0 16,-24 49-16,-25-24 15,0 25-15,0 24 16,0-24-16,-25-1 15,-24 1-15,24-50 16,-25 25-16,25-25 0,-24 0 31,-1 0-31,50-50 0,25 50 32,0-49-32,24 49 15,1 0-15</inkml:trace>
  <inkml:trace contextRef="#ctx0" brushRef="#br0" timeOffset="189470.63">5308 6921 0,'50'0'47,"-50"-25"-32,-25 0 1,-49-25 0,49 50-16,0 0 15,-25 0-15,50 25 16,-24 25-16,24 24 16,0-24-16,0-25 15,49 24-15,26-49 16,-1 0-16,0-25 15,1-24-15,-26 24 0,1-25 16,-50 26 0,0-1-16,-50-25 15,1 50-15,-26 0 16</inkml:trace>
  <inkml:trace contextRef="#ctx0" brushRef="#br0" timeOffset="190243.9">5283 6598 0,'75'-50'63,"-26"50"-63,26-24 0,-1 24 15,-24-50 1,-25 50-16,-25 25 16</inkml:trace>
  <inkml:trace contextRef="#ctx0" brushRef="#br0" timeOffset="190859.25">6201 6449 0,'0'-25'16,"-25"25"-1,-24 25 1,-1 25-16,25 74 15,-24-25-15,-1 50 16,1 0-16,49-25 16,-50-50-16,50-24 15,25-50 1,24-25-16,-49-49 16</inkml:trace>
  <inkml:trace contextRef="#ctx0" brushRef="#br0" timeOffset="191127.54">5680 6821 0,'50'0'31,"-1"-49"-15,51 49-16,49 0 16,-1-25-16,-24 25 15,-24 0-15,-1-50 0,-50 50 16,-24 0 0,-25-25-1</inkml:trace>
  <inkml:trace contextRef="#ctx0" brushRef="#br0" timeOffset="191422.75">6251 7094 0,'0'0'0,"124"0"16,-75 0-1,1-25-15,0-24 16,-26 24-16,-24 0 0,25 25 16,-25-74-16,-25 74 31,-24 0-31,-1 0 16,25 49-16,25 1 15,-49 0-15,49-1 16,49 1-16,1-25 15,49-25-15,0 0 16</inkml:trace>
  <inkml:trace contextRef="#ctx0" brushRef="#br0" timeOffset="192442.02">6995 6995 0,'0'-25'32,"0"0"-1,-25 25 16,0 0-32,1 0-15,-26 0 16,25 0-16,-25 0 16,50 25-1,0 0-15,25 25 16,50-26-16,-26-24 16,1 50-16,-25-50 15,-25 25-15,0 0 31,-25-25-15,0 49-16,-24-49 16,24 0-16,-25-25 15,25 25 1,75 0 15,0 0-31,24 0 16,0-24-16,1 24 15,-1-75-15,-24 75 16,-1-25-16,-24 25 16,-25-24-1,0-26 1,-25 50 0,1 0-16,-51 0 15,75 50 1,0-1-1,25 26-15,25-26 16,24 1-16,0-50 16,26 0-16</inkml:trace>
  <inkml:trace contextRef="#ctx0" brushRef="#br0" timeOffset="195607.82">8111 6995 0,'0'25'31</inkml:trace>
  <inkml:trace contextRef="#ctx0" brushRef="#br0" timeOffset="195808.32">8086 7268 0,'0'49'62</inkml:trace>
  <inkml:trace contextRef="#ctx0" brushRef="#br0" timeOffset="198187.61">9723 6945 0,'-49'0'94,"-1"0"-78,25 0-16,-24 0 15,-1 25-15,-49 25 16,49-1-16,1 26 16,49-26-16,0 1 15,0 24-15,149-49 16,-25-25-16,49 0 15,1-25-15,0-49 16,-26-25-16,-73 49 16</inkml:trace>
  <inkml:trace contextRef="#ctx0" brushRef="#br0" timeOffset="198544.46">10443 6697 0,'0'50'16,"0"-1"-16,-50 76 15,50-51-15,-25 0 16,25 1-16,0-26 16,0 1-16,-49-50 15,74-74 16,-25 24-15,49 0-16,1 26 16,24 24-1,-49 24-15,25 26 16,-26 24-16,26 26 16,-25-51-16,24-24 15,-24-25-15,0 50 16,25-50-16,-26 0 15,1-50-15,25 25 16</inkml:trace>
  <inkml:trace contextRef="#ctx0" brushRef="#br0" timeOffset="198869.48">11137 7169 0,'25'0'47,"-25"-50"-32,0 25 1,-50 25 0,26 0-16,-26 0 15,0 0-15,-24 0 16,49 0-16,25 50 15,-49 24-15,49 1 16,0-26-16,74 1 16,-24-50-16,-1 0 0,26 0 15,-1 0-15,-24-50 16,-1-49-16,-49 25 16,0 24-16</inkml:trace>
  <inkml:trace contextRef="#ctx0" brushRef="#br0" timeOffset="200210.88">11956 7218 0,'-25'0'16,"25"-25"0,0 1-1,0-26 17,-25 50-32,25-25 0,-49 25 15,-1 0 1,25 0-16,0 0 0,-24 0 15,24 50-15,0-25 16,25-1-16,-49-24 16,49 50-16,49 0 15,26-50 1,-26 0-16,1-25 16,-1-25-16,1 25 15,-25 25 1,-50 25 15,-25 25-31,50 24 0,-49 1 16,49-26-16,0 1 15,-50-25-15,50 24 16,25-49 0,25 0-1,-50-25-15,24-49 16,-24 24-16,0 1 15,0 24-15,0-25 16,0 26-16,0-1 16,-24 25-16,24-50 15,49 50 17,1 25-17,-1-25-15,26 0 16,-26 0-16,1 0 15,0 0-15,-25-50 16,-25 100 47,49-25-48,-24-25 1,25 0-16,-1 0 15,1 0-15,-1 0 16,1 0-16,0-99 16,-26 99-16,-24-50 0,50 50 15,-75 25 32,25 24-47,0-24 16,50 25-1,-25-50-15,24 0 16,1 0-16,-1 0 16,1 0-16,24 0 15,-49-50-15,-25 25 16,50-24-16,-50-1 16,0 1-16,0 24 0,0 0 15,-25 25 1,25 25-1,0 24 1,0 26-16,0-1 0,74-24 16,-49-1-16,0-24 15,25-25-15</inkml:trace>
  <inkml:trace contextRef="#ctx0" brushRef="#br0" timeOffset="200856.98">13543 7293 0,'0'0'0,"0"-50"31,50 50-31,-50-50 16,0 26 15,-25 24 0,0 0-15,1 0-16,-26 0 15,50 74 1,0 0 0,50-49-16,-26 0 15,1-25-15,25 50 16,-25-50-1,-25 24-15,-50-24 32,25 0-17,0 0-15,-24-24 16,-26 24-16,26 0 16</inkml:trace>
  <inkml:trace contextRef="#ctx0" brushRef="#br0" timeOffset="201890.46">14684 7243 0,'25'0'16,"-25"-50"15,0 26-15,0-1 0,-49 25-1,-1 0-15,0 0 16,1 0-16,-1 0 15,1 74-15,24-24 16,25-1-16,0-24 16,0 25-1,49-50-15,75-25 16,25-74-16,0 0 16,-25-1-16,-74 26 0,-1-25 15,-24 49-15,-25 25 16,50 25-16,-50-49 15,-50 49 1,0 49-16,1 26 16,-1 24-16,1 25 15,49-50-15,0-24 16,0-25-16,24-25 16,26 49-16,24-49 15,-24-24-15,24-1 16,-24-25-16,0 1 15,-26-1-15,-24 0 16,50 1-16,-75 49 31,0 0-31,25 25 0,-49 74 16,49-25-16,0 1 16,0-26-16,49 1 15,-24-1-15,25-49 16</inkml:trace>
  <inkml:trace contextRef="#ctx0" brushRef="#br0" timeOffset="203719.02">16768 7218 0,'0'-49'94,"-25"49"-94,0 0 15,-24-50-15,-1 50 16,1 0-16,-26 0 15,1 0-15,-1 25 0,26 0 16,-26 24 0,75-24-16,-25-25 0,25 50 15,50-50-15,24 49 16,26-49-16,98-74 16,-24-1-16,-50 1 15,-50 0-15,-49 49 16,25-25-16,-50 1 15,0 24-15,0 0 16,-25 25 15,-25 25-31,25 24 16,-24 26-16,49-1 16,0-24-16,0-1 0,49 1 15,1-50 1,49 50-16,0-50 0,1-25 15,-1-25-15,-50 25 16,-24 25-16,-25-74 16,50 24-16,-50 1 15,-25 49 1,0 0-16,0 0 16,-24 0-16,24 0 15,0 49 1,25 1-16,0-25 15,25 0-15,25-25 16,24 0-16,1 0 0,-1 0 16,0 0-16,1 0 15,-26 0-15,1-50 16,-25 50 0,-25 50 30,0-26-46,0 1 16,74 25 0,-24-50-16,-1 0 15,26-25-15,-26 0 16,1 25-16,0-74 0,-1 24 31,-49 100 0,0-25-15,25-1-16,74 51 16,-49-75-1,0 0-15,-1 0 16,1-25-16,-1 0 16,26-24-16,-26 24 15,-24 25-15,-25-50 16,0 100-1,0-1-15,0-24 16,0 0 0,0 25-16,25-50 15</inkml:trace>
  <inkml:trace contextRef="#ctx0" brushRef="#br0" timeOffset="204853.87">19298 7193 0,'0'-24'62,"-25"24"-46,-24-25-1,-1 25 1,0 0 0,-24 74-1,74-24 1,25-25 15,0-25-31,-1 0 16,26-25-16,-25 25 0,24-50 15,-24-24 1,-25 123 15,0 1-15,0-25-16,50 0 15,49 24 1,-74-49-16,24 0 16,1 0-16,-25 0 15,0 0-15,24-74 16,1 49 0,-25 50 15,-25 24-16,49-49-15,-49 50 16,50-50-16,-25 0 16,0 0-16,24 0 15,26 0 1,-26-25 0,-24 0-1,25 25 1,-1 25 15,-49 0-31,75 25 16,-26-26-16,-24-24 0,0 0 15,0 0-15,24 0 16</inkml:trace>
  <inkml:trace contextRef="#ctx0" brushRef="#br0" timeOffset="205701.14">21010 7268 0,'0'0'0,"-50"0"16,0 0 0,-24 0-1,24 0 1,26 0-1,-1 0 1,-25 0 0,0 0-16,26 25 15,-26 24-15,25-24 16,25 0-16,-25 24 16,25-24-16,25 25 15,50-50 1,24-25-16,75-49 15,-26-26-15,1 1 16,-25 0-16,0 0 16,-49 0-16,-1 49 15,-49 25-15,-25-25 0,0 26 16,-50 73 15,-24 26-31,24 49 16,1-50-16,49 1 15,0-26-15,0 1 16,24-50-16,26 0 16,24 0-16,-24 0 15</inkml:trace>
  <inkml:trace contextRef="#ctx0" brushRef="#br0" timeOffset="206100.26">21878 7169 0,'0'24'16,"-25"-24"15,0 0-15,0 0-16,-24 0 15,-1 0-15,25 0 16,-24 25-16,24 25 15,25-1 1,49 1 0,1-50-16,0 0 15,49-25-15,-25 25 16,-24-49-16,0 49 16,-50-25-16,49 25 15,-49 25 16,0-1-31,50 51 16,-25-26-16,24-24 16,26-25-16,-26 50 15,1-50-15,-25 0 16,-25-25-16</inkml:trace>
  <inkml:trace contextRef="#ctx0" brushRef="#br0" timeOffset="207732.07">23887 7367 0,'0'-25'15,"25"0"1,0 25-1,-25-49 48,-50 49-63,25 0 16,-25 0-16,1 0 15,24 0-15,0 0 16,-24 0-16,24 25 15,25 49 1,25-49 0,24 24-16,1-24 15,-25-25-15,-25 50 0,49-50 16,-49 49-16,-25-24 16,1-25-1,-26 0-15,0 0 16,26 0-16,-1-25 15,-25 25-15,50-24 16,-25 24-16,25-50 16,25 50-1,25-25-15,24 25 16,25 0-16,50-49 16,25 49-16,-50 0 15,-25 0-15,-24 0 16,-1 0-16,-49 0 15,-50 0 17,-49 0-17,24 0-15,25 0 16,-49-50 0,49 50-16,-25 0 15,50 25 1,-49-25-16,49 74 15,0-49-15,0 0 16,25-25-16,24 49 16,-24-49-16,0 0 0,49-49 15,-24 24 1,-25-25-16,49 1 16,-74 74 15,0 24-16,0 1-15,74-25 16,-49-25-16,25 49 16,24-49-16,1 0 15,-1-49-15,-24 24 16,-1-25-16,1 25 16</inkml:trace>
  <inkml:trace contextRef="#ctx0" brushRef="#br0" timeOffset="208039.25">25053 7392 0,'-25'0'78,"-25"0"-78,26 0 15,-1 0-15,-25 0 16,-24 25-16,49-1 16,25 26-16,-50 0 15,50-26-15,25 1 0,0-25 16,24 0-16,26 0 16,-1 0-1,1-25-15,-26 1 0,-24-51 16,-25 50-16,0 1 15</inkml:trace>
  <inkml:trace contextRef="#ctx0" brushRef="#br0" timeOffset="208227.24">24309 7069 0,'49'25'16,"75"25"-1,0-1 1,50-49-16,0 50 0,-50-50 16,0 0-16,-50 0 15,-49-25 1</inkml:trace>
  <inkml:trace contextRef="#ctx0" brushRef="#br0" timeOffset="209404.18">25921 7491 0,'25'0'0,"24"-50"16,26-24-16,-1 24 16,25-49-16,-24 50 15,24-51-15,-49 51 16,-1-1-16,-49 25 15,0 1 1,-49 24-16,-26 0 16,-49 74-16,0 25 15,25 50-15,25 0 16,74-50-16,0-25 16,0-24-16,24 0 15,51-50-15,24 0 16,75 0-16,-26-25 15</inkml:trace>
  <inkml:trace contextRef="#ctx0" brushRef="#br0" timeOffset="210733.52">26764 7565 0,'0'-24'78,"0"-1"-62,-25 25 0,25-50-16,-74 50 0,49-49 15,-24 49-15,24 0 16,0 0-16,-25 49 16,-24 1-16,74-1 15,-50 1-15,50 24 16,0-49-16,25 0 15,0-25-15,49 50 16,1-50-16,-1-25 16,1 25-16,-26-75 15,1 51-15,-50-26 16,0 25-16,-25 25 16</inkml:trace>
  <inkml:trace contextRef="#ctx0" brushRef="#br0" timeOffset="211143.98">27161 7565 0,'-25'50'15,"25"0"-15,0-26 16</inkml:trace>
  <inkml:trace contextRef="#ctx0" brushRef="#br0" timeOffset="212506.01">27384 7565 0,'0'-24'16,"25"24"-16,-25-25 78,-25 25-62,-24 0-1,-1 0-15,1 25 16,-1 24-16,0 1 16,50-1-16,-24 1 15,24 0-15,24-26 16,51-24-16,24 0 16,25 0-16,25 0 15,-25-49-15</inkml:trace>
  <inkml:trace contextRef="#ctx0" brushRef="#br0" timeOffset="213099.89">28079 7640 0,'0'-25'31,"0"-25"-15,-75 50 15,26 0-31,-1 25 16,25 0-16,-24 25 16,49-26-16,-25 1 15,25 25-15,25-50 16,24 0-16,1 0 15,0 0-15,49-25 16,-25 25-16,-24-50 16,-25 1-1,-25 98 32,0 1-47,0-25 16,25 0-1,24-25-15,1 0 0,-1 0 16,1 0 0,0 0-16,-1 0 0,-24-50 15,25 0 1,-1 75 15,-49 0-15,25 0-16,-25 0 15,74-25-15,-24 49 16,-25-49-16,0 0 16,-1 0-16,26 0 15,-25-49 1,-25 24-16</inkml:trace>
  <inkml:trace contextRef="#ctx0" brushRef="#br0" timeOffset="213267.44">28823 7392 0,'25'0'16,"49"0"0,-24 0-1,-25 0 1</inkml:trace>
  <inkml:trace contextRef="#ctx0" brushRef="#br0" timeOffset="213637.45">29270 7541 0,'0'0'0,"-25"0"0,-25-25 16,1 25-1,49 49 17,0 1-32,24 0 0,-24-1 15,25 1 1,-25-25-16,50-1 0,-50 26 15,-25-50 17,-25 0-17,26 0-15,-1 0 16,0 0-16,-25 0 16</inkml:trace>
  <inkml:trace contextRef="#ctx0" brushRef="#br0" timeOffset="-210293.01">29691 7863 0,'0'25'125,"25"49"-109,-25-24-16,0 0 0,0-1 15,0-24-15,0 25 16,-25-26-16,-49-24 16,24 0-16,1 0 15</inkml:trace>
  <inkml:trace contextRef="#ctx0" brushRef="#br0" timeOffset="-207074.76">3671 7987 0,'0'-25'94,"0"-24"-63,-25 49-31,-24 0 16,-75 24-1,74 26-15,0-25 16,50 49-16,-24-24 0,24 24 16,24 1-16,26-50 15,0-25-15,24 49 16,0-49-16,1-25 15,24 1-15,-49-26 16</inkml:trace>
  <inkml:trace contextRef="#ctx0" brushRef="#br0" timeOffset="-206709.75">4043 7689 0,'0'25'0,"0"50"16,-25-1-16,25 0 15,-24-24-15,24 25 16,0-26-16,-50-24 16,50 0-16,25-50 46,-25 0-30,49 25-16,1 0 16,-25 0-16,24 0 15,1 50 1,-50-1-16,25-24 16,24 25-1,1-50 1,-25 0-16,24 0 15,-49-25-15</inkml:trace>
  <inkml:trace contextRef="#ctx0" brushRef="#br0" timeOffset="-206376.42">4638 8136 0,'0'-25'47,"0"-24"-32,-24 49 1,-26 0 0,0 24-16,26 1 15,-26 50-15,50-1 16,-25 0-16,25-24 15,0-25-15,25-25 16,25 49-16,-1-49 16,1-24-16,-1-1 0,-49-25 15,50-24-15,-50 24 16,0 1-16,0 24 16,-25 25-16</inkml:trace>
  <inkml:trace contextRef="#ctx0" brushRef="#br0" timeOffset="-204622.76">5482 8210 0,'0'-49'125,"-50"49"-125,25-25 16,1 25-16,-26 0 0,25 0 15,0 0 1,-24 0-16,-1 25 0,25-25 15,-24 49-15,49 1 32,25-25-17,24-25-15,26 0 16,-1 0-16,0-25 16,-24 25-16,0-50 15,-75 50 16,0 25-15,0 25 0,-24 24-16,49 1 0,-50-1 15,50 0-15,0 1 16,0-26-16,0 1 16,50-25-16,-1-25 15,-24 0 1,-25-25-1,0 0 1,0-24-16,-25 49 16,25-50-16,-49 25 15,24-24 1,25-1-16,0 25 31,49 25-15,-24 0-16,0 0 15,25 0-15,-1 0 16,-24 0 31,25 25 0,-26-25-47,26 50 15,24-50-15,1 0 16,-1 0-16,-24 0 0,0 0 16,-1-25-16,-24 25 15,-25-25 1,0 50 62,50-25-78,-1 0 16,26 0-16,24 0 15,-25 0-15,-24 0 16,-25-50-16,-25 25 16,0 1-1,0-26-15,0 25 16,-25 25-16,-25 0 15,25 0-15,1 0 16,-26 50 0,50-1-16,25 1 15,24 0-15,26-50 16,-1 24-16,25-24 16,25 0-16,-49-24 15</inkml:trace>
  <inkml:trace contextRef="#ctx0" brushRef="#br0" timeOffset="-204182.9">7268 8384 0,'0'-25'16,"-50"25"-1,50-25 1,-74 25-16,49 0 16,0 0-16,0 0 15,25 50 16,25 0-31,0-26 0,25-24 16,-26 75-16,1-75 16,-25 25-16,50-25 15,-75 0 1,0 0 0,0 0-16,-24 0 15,-1 0-15,1 0 16,24 0-16,0 0 15,50 0 17</inkml:trace>
  <inkml:trace contextRef="#ctx0" brushRef="#br0" timeOffset="-203348.91">8731 8508 0,'0'-25'32,"0"0"-17,-25-24-15,-49 49 16,49 0 0,0 0-16,-24 0 15,-1 0-15,25 0 16,1 25-16,-26-1 15,50 1-15,0 50 16,74-75 0,1 0-1,-1 0-15,25-25 16,-24-25-16,-26 1 16,1-1-16,-25 0 15,-25 26-15,49-1 0,-49-25 31,-49 50-31,24 0 16,0 25-16,25 0 16,-74 24-16,74 1 15,0 24-15,49-49 16,26-25-16,-1 50 16,1-50-16,-1 0 15,1-50-15,-26 50 16,1-49-16,-50 24 15,25-25-15,-25 25 16,-25 25 0,0 0-16,-25 0 15,50 50-15,-24 0 16,24-1-16,0 1 16,74 24-16,0-49 15,26-25-15,-1 0 16,0 0-16</inkml:trace>
  <inkml:trace contextRef="#ctx0" brushRef="#br0" timeOffset="-202111.2">11559 8434 0,'-50'0'78,"-24"0"-62,24 0-16,26 24 16,-1-24-16,-50 50 15,51 0-15,-1-1 16,25-24 0,0 25-16,49-50 15,51 0-15,48 0 16,-24-25-16,0-25 15,-49 50-15,-26-49 16,-24 49 0,-25-50-1,-25 50-15,1 0 16,-1 25-16,-25-25 16,25 49-16,25-24 15,0 25-15,0-1 16,75-49-1,24 0-15,0 0 16,25-49-16,-49-1 0,-1 50 16,-24-49-16,-25 49 15,-25-25 1,-25 25 0,0 0-1,-25 0 1,50 49-16,0 1 15,0 0 1,50-50-16,0 0 16,24 0-16,0 0 0,26-50 15,-26 25-15,-24-24 16,-1 24-16,1-25 16,-25 50-16,-1 0 15,26 50 1,-50 24-1,0-24-15,0-1 16,0 1-16,0-25 16,0 24-16,0-24 15,-50-74 17,50 24-17,0 0-15,0-25 0</inkml:trace>
  <inkml:trace contextRef="#ctx0" brushRef="#br0" timeOffset="-201862.46">13494 8161 0,'-25'0'16,"0"49"-16,-24 75 16,-26 0-16,1-24 15,74-1-15,-25 0 16,25-49-16,0-26 16</inkml:trace>
  <inkml:trace contextRef="#ctx0" brushRef="#br0" timeOffset="-201691.29">12998 8434 0,'49'0'16,"26"0"-1,24 0-15,0 0 16,0 0-16,1 0 0,-26 0 15,-24 0-15,-1 0 16</inkml:trace>
  <inkml:trace contextRef="#ctx0" brushRef="#br0" timeOffset="-201315.13">13717 8582 0,'-74'0'15,"24"0"-15,25 0 16,0 0-16,1 0 16,-26 25-16,50 25 15,-25 24-15,25 1 16,25-26-16,25 1 16,-1-50-16,1 0 15,24 0-15,-24 0 0,-25-50 16,-25 1-1,74-26-15,-74 26 0,0 24 16</inkml:trace>
  <inkml:trace contextRef="#ctx0" brushRef="#br0" timeOffset="-200092.53">15974 8582 0,'-49'0'0,"24"0"31,25-24 31,-50 24-62,25-25 16,1 25-16,-26 0 16,25 0-16,0 0 15,-24 0-15,-1 0 16,50 49 0,0 1-1,25 0-15,0-1 0,24-24 16,-24-25-1,-25 25-15,-25-25 32,-24 0-17,-26 0-15,51 0 16,-1-25-16,-25 25 16,50-25-16,-25 25 15,100 0 1,-1 0-1,25 0-15,50 0 16,-25-49-16,25 49 0,-50 0 16,-24 0-16,-26 0 15,-24 0 1,-50 0 15,-24 0-31,24 0 16,0-50-16,-25 50 15,26 0-15,-26 0 16,50 25 0,-25 0-1,25-1-15,25 51 16,25-75 0,-1 0-16,1 0 0,-25-25 15,24 25-15,-24-50 16,25 1-1,-75 49 17,0 0-17,25 25-15,0 24 16,50-49-16,24 50 16,1-50-16,-1 0 15,0 0-15,1 0 16,-1-25-16,1 25 15</inkml:trace>
  <inkml:trace contextRef="#ctx0" brushRef="#br0" timeOffset="-199800.31">17016 8706 0,'25'-24'47,"-25"-1"-32,-25 25 1,0 0 0,-24 0-16,-1 0 15,0 0-15,1 0 16,-1 25-16,1 24 16,49 26-16,0-51 15,0 1-15,24 25 0,26-50 16,24 0-1,1 0-15,-26 0 0,1-50 16,-25 25-16,-25 1 16,0-26-16</inkml:trace>
  <inkml:trace contextRef="#ctx0" brushRef="#br0" timeOffset="-199589.87">16222 8235 0,'0'25'0,"25"0"16,49 24-16,75-49 15,25 75-15,-50-75 16,-25 0-16,-24 0 16,-26 0-16,1 0 15,-75 0 1,0 0-1</inkml:trace>
  <inkml:trace contextRef="#ctx0" brushRef="#br0" timeOffset="-190482.51">19149 8607 0,'0'-49'109,"-25"49"-109,-24 0 16,-1-25-16,1 25 0,-1 0 16,0 0-1,1 0-15,-26 0 0,51 0 16,-1 49-1,50 1 1,24-50 0,26 0-16,-1 0 15,0 0-15,-24 0 16,-25 0-16,24 25 16,-24 99-1,-25-75-15,0 26 16,0-1-16,-49 1 0,24-1 15,-25 25 1,1-49-16,24-25 0,0-25 16,25 49-16,-50-49 15,50-24-15,0-26 16,0-24-16,0-26 16,0 1-16,0 25 15,0 24-15,25 25 16,0 25-16,25-74 15,24 74-15,25 0 16,25-25-16,0 25 16,25-50-16,0 50 15,-50-99-15,0 50 16,-49 24-16,-25-25 16,-25 25-16,0 1 0,0-26 15,-25 25 1,-25 25-16,-24 0 15,0 0-15,-1 0 16,1 75-16,49-1 16,25 25-16,0 0 15,0 1-15,0-26 16,124-49-16,-50-25 16,26 49-16,-26-49 15,0 0-15,-24 0 16</inkml:trace>
  <inkml:trace contextRef="#ctx0" brushRef="#br0" timeOffset="-190162.37">20216 8880 0,'0'0'0,"49"0"16,-24 0-1,-25-50 17,-49 1-17,24 49-15,-25 0 16,1-25-16,-26 25 16,50 0-1,25 25-15,-49 24 0,49 1 16,0 0-16,0-1 15,49 1-15,1-50 16,0 0-16,24 0 16,-24 0-16,-1-50 15,-49 25-15</inkml:trace>
  <inkml:trace contextRef="#ctx0" brushRef="#br0" timeOffset="-188842.53">21158 8409 0,'0'0'0,"-49"0"16,-1 0-1,1 0 1,-1 74-1,50-24-15,-99 24 0,49 25 16,25-24 0,25-1-16,-49-24 0,49-25 15,-50-25-15,50-25 47,25-25-47,-25 1 16,25-1-16,-25 0 15,49 26 1,-24 24 0,0 0-16,49 49 15,-24-24-15,0 25 0,-1-26 16,-24 26-16,-25-25 16,0 0-16,0 24 15,-25-24 1,-24-25-16,-1 0 15,25 0-15,0 0 16,-24 0-16,-1-74 16,50 49-1,0 0 1,25 25 0,25 0-16,24 0 15,50 25-15,-25-25 16,-24 49-16,-1-49 0,-24 0 15,-26 0-15,-24 25 16,50-25-16,-100 0 31,1 0-15,24 0-16,0 0 16,-24-49-16,-1 49 15,0-25-15,1 25 16,24 0-1,25 25-15,0-1 16,25 26-16,0-25 16,49-25-16,-24 0 15,-1 0-15,26 0 16,-26 0-16,1 0 0,-25-25 16,24 25-16,-49-50 15,25 75 48,-25 0-63,50-25 15,-1 50-15,26-50 16,-26 0-16,1 0 16,0 0-16,-26 0 15,26 0-15,-25 0 16,0-50-1,24 75 17,-49 25-32,50-26 15,-1 26 1,1-50-16,-25 0 16,0 0-16,24 0 15,-49-50 1,0 26-16,25-1 15</inkml:trace>
  <inkml:trace contextRef="#ctx0" brushRef="#br0" timeOffset="-188697.72">22200 8731 0,'0'0'0,"0"25"46,50-25-30</inkml:trace>
  <inkml:trace contextRef="#ctx0" brushRef="#br0" timeOffset="-188089.04">22572 8806 0,'0'0'0,"25"0"16,25 0 0,-26 0-1,-48 0 16,-1 0-31,0 0 16,-25-25-16,1 25 16,-1 0-16,25 0 15,-24 0-15,49 49 16,0 1 0,0 24-16,74-49 15,-24 25-15,-1-50 16,1 25-16,0-25 15,-50 25-15,-25-25 32,0 0-32,-25 0 15,1 0-15,-1 0 16,25 0-16,1 0 16,24 49-1,49-49 1,26 0-1</inkml:trace>
  <inkml:trace contextRef="#ctx0" brushRef="#br0" timeOffset="-187925.48">22969 9079 0,'50'0'47</inkml:trace>
  <inkml:trace contextRef="#ctx0" brushRef="#br0" timeOffset="-120220.8">3473 9922 0,'24'-75'109,"-24"51"-109,75 24 16,-1-50-16,-24 50 16,0 0-16,-1 50 15,1-1-15,-25 1 0,-25 24 16,0 26-1,0-1-15,-25 25 0,-25-50 16,-24 25-16,24-49 16,-24 0-1,-1-50-15,1 24 0,49-24 16,0 0-16,-24-49 16,49-1-16,-25 1 15,25-1-15,0 25 16,0-24-1,49 49 1,1 0-16,49 49 16,-24-49-16,-1 75 15,-24-26-15,-1-49 16,-24 25-16,0-25 0,25 0 16,-26 0 15</inkml:trace>
  <inkml:trace contextRef="#ctx0" brushRef="#br0" timeOffset="-119778.72">4068 9674 0,'25'49'31,"-25"-24"-15,99 25-16,-74 49 15,24 0-15,1 25 16,0-24-16,-26 24 16,-24-25-16,50-25 0,-50 1 15,0-1-15,-25 0 16,0 26-16,-24-51 15,24 1-15,-25-1 16,26-24-16,-1-25 16,-25 25-16,25-25 15,1 0 1</inkml:trace>
  <inkml:trace contextRef="#ctx0" brushRef="#br0" timeOffset="-116539.02">5482 9922 0,'0'49'141,"0"76"-126,0-26-15,-25 0 16,25-25-16,0 1 15,-50-26-15,50-24 0,0 0 32,0-50-17</inkml:trace>
  <inkml:trace contextRef="#ctx0" brushRef="#br0" timeOffset="-115903.34">5234 9872 0,'74'0'63,"1"0"-47,73-49-16,-24 49 15,25 0-15,-49 0 16,-26 0-16,-24 24 15,-26 1-15,-24 0 16,0 49-16,0-24 0,0 25 16,-74-26-16,24 1 15,1-50-15,-1 25 16,0-25-16,1 0 16,24 0-16,0 0 15,-24-50 1,49 25-1,24 25-15,26 0 16,49 0-16,1 0 16,-1 50-16,0-1 15,-49 26-15,-1-26 16,-49 1-16,0 24 16,0 1-16,0-26 15,-74 26-15,24-50 16,1-25-16,-26 74 0,26-74 15,-26 0-15,1 0 16,-26-50-16,26 50 16,49-49-16,-24 24 15</inkml:trace>
  <inkml:trace contextRef="#ctx0" brushRef="#br0" timeOffset="-114912.14">6672 9922 0,'0'49'109,"-49"26"-109,24-1 16,-25 26-16,50-1 16,-49-25-16,49 25 15,-50-24-15,50-50 16,0 24-1,0-24 1,50-25-16,-25 0 0,24 0 16,26 50-16,-26-50 15,1 0-15,-25 0 16,24 24-16,-24-24 16,0 0-16,-25 25 15,74-25-15,-24 0 16,24 0-1</inkml:trace>
  <inkml:trace contextRef="#ctx0" brushRef="#br0" timeOffset="-114162.87">7714 10145 0,'0'50'47,"-49"49"-47,24 0 16,25 25-16,-75 0 15,75 0-15,0-74 16,0-1-16,0-24 15,0-74 17,50-26-17,-50 1-15</inkml:trace>
  <inkml:trace contextRef="#ctx0" brushRef="#br0" timeOffset="-113849.67">7417 10269 0,'0'-49'16,"0"24"0,24 0-16,51-25 15,24 50-15,50-74 16,0 74-16,-25 0 16,25 25-16,-50 24 15,-25 1-15,-49 0 16,-25 24-16,0-24 15,0 24-15,-25 0 16,-49 1-16,24-26 0,1-24 16,-26-25-1,26 0-15,24 0 0,0 0 16,-25 0-16,1-49 16,24 49-1,50 0 1</inkml:trace>
  <inkml:trace contextRef="#ctx0" brushRef="#br0" timeOffset="-105635.6">9624 9971 0,'-25'0'47,"1"0"0,-26 75-16,50-25-31,-50 74 15,50 0-15,-74 24 16,74 26-16,-50 0 16,50-75-16,0-50 15,25-24-15,0-25 0,25 0 16,-1 0-16,1 0 16</inkml:trace>
  <inkml:trace contextRef="#ctx0" brushRef="#br0" timeOffset="-105093.04">9897 10393 0,'0'50'94,"0"24"-94,0 1 16,0-26-16,0 1 15,0-25-15,0-1 16,0-48 31,0-26-47,0 25 15</inkml:trace>
  <inkml:trace contextRef="#ctx0" brushRef="#br0" timeOffset="-104653.39">9847 10517 0,'0'0'0,"-49"-49"0,49 24 0,-25-25 15,25 1 1,50 49 15,-1 0-15,1 0-16,49 24 15,-24-24-15,-26 0 16,1 25-16,-25-25 0,-1 0 31,-24 50-31,0-1 16,-24-49 0,-26 25-16,25-25 15,0 0-15,25 50 47,50-50-47,24 25 16,-24-25-16,0 74 15,24-49-15,-49 0 16,-25 24-16,0-24 16,0 25-16,0-1 0,0 1 15,-75-50 1,26 25-16,-1-25 0,1 0 15,-1 0-15,-24-25 16,24-25-16,25 50 16,25-25-16</inkml:trace>
  <inkml:trace contextRef="#ctx0" brushRef="#br0" timeOffset="-103825.95">10616 10889 0,'0'-25'47,"50"25"-47,-50-74 16,50 49-16,-50 0 0,0-24 15,0 24 1,-50 25 0,0 0-1,1 50 1,49-1 0,0 1-16,0-1 15,0 1-15,49 0 16,1-50-16,24 0 15,-24 0-15,0 0 16</inkml:trace>
  <inkml:trace contextRef="#ctx0" brushRef="#br0" timeOffset="-103331.29">10914 10740 0,'25'0'16,"24"0"-1,-49-24 1,25-26-1,-25 25 1,50 25-16,-1 0 16,-49 25-1,50 25-15,-50 24 16,0-24-16,0-1 16,25-24-16,-25 25 15,25-50-15,-25 24 16,74-24-16,-24-49 15</inkml:trace>
  <inkml:trace contextRef="#ctx0" brushRef="#br0" timeOffset="-102679.72">11435 10840 0,'0'-50'0,"25"0"16,0 26 0,24 24-1,1 0 1,-1 0 0,-49 49-16,25 1 15,-25-1-15,50-24 16,-25 25-1,-1-50 1,26 0-16,-50-25 16</inkml:trace>
  <inkml:trace contextRef="#ctx0" brushRef="#br0" timeOffset="-101974.61">11881 10691 0,'0'0'0,"-24"49"47,24-24-31,0 0-1,0 25 1,-50-50-1,50 49-15,0 26 16,25-51 0,24-24-1,-24 0-15,25 0 16,-25-49-16,24 24 16,-49-25-16,50 26 15,-25-26 1,24 50-1,-49 25-15,25 24 16,-25 26-16,0-1 16,0 25-16,0 1 15,0-26-15,0 1 16,0-26-16,0 1 16,0-1-16,0-24 15,-50-25-15,1 0 31,49-49-31,-25 24 0,25-25 16,-50-24-16,50 24 16,0 1-16,0 24 15,25-25-15,25 25 16,-1 25-16,-24-49 16,25 49-16,-25 0 15,0-50-15,24 50 16</inkml:trace>
  <inkml:trace contextRef="#ctx0" brushRef="#br0" timeOffset="-101359.9">12799 10988 0,'0'25'16,"0"0"-1,-25 25-15,25-1 16,-49 1-16,49-25 16,0-100 15</inkml:trace>
  <inkml:trace contextRef="#ctx0" brushRef="#br0" timeOffset="-100496.1">13618 10443 0,'0'25'0,"0"-1"16,0 1-16,0 25 16,-25-1-16,0 26 15,-24-26-15,24 26 16,-25-26-16,25 26 15,-24-50-15,24-25 16,25-50 31,50 50-16,49 0-31,-50 74 16,-24-24-1,25-25-15,-1 24 0,1-49 16,0 0-16,-1 0 16,26 0-16,-26-49 15,-24-1-15,25 1 16,-50-1-16,0 25 16,0-24-16,0 24 15</inkml:trace>
  <inkml:trace contextRef="#ctx0" brushRef="#br0" timeOffset="-100392.37">13990 10790 0,'0'0'0,"-50"0"15,25 50 1,25 24-16,0 0 0,0 1 16,0-26-1,50-24-15,0-25 0,-1 50 16,1-50-16</inkml:trace>
  <inkml:trace contextRef="#ctx0" brushRef="#br0" timeOffset="-100002.58">14412 10889 0,'0'-25'16,"0"75"15,0 0-15,-50-1-16,50 1 15,0-25-15,0 24 16,25-49-16,24 0 15,1 0-15,0-25 16,-1-24-16,26-1 16,-51-24-16,-24 49 0,50 0 15,-50-24 1</inkml:trace>
  <inkml:trace contextRef="#ctx0" brushRef="#br0" timeOffset="-99665.3">14660 11088 0,'74'0'31,"-24"0"-31,-50-25 16,24 25-1,1-50-15,25 25 32,-25 25 15,-25 50-47,0-25 15,49 24-15,26-24 16,-51-25-1,1 0-15,25 0 16,-1 0 0,-49-25-16</inkml:trace>
  <inkml:trace contextRef="#ctx0" brushRef="#br0" timeOffset="-99483.78">15007 10765 0</inkml:trace>
  <inkml:trace contextRef="#ctx0" brushRef="#br0" timeOffset="-98777.54">15131 11013 0,'0'0'0,"25"0"31,24-25-15,1-24-16,-1 24 15,1-25-15,0 26 16,-50 48 31,0 26-47,0-25 15,0 0-15,25-25 16,-25 24-16,49-24 0,1 0 16,-25 0-16,-1 0 15,26 0-15,-25-49 16,24-1 0,-49 75-1,0 25 1,0-1-16,25 1 15,-25-25-15,50-25 16,-1 49-16,-24-49 16,0 0-16,25-25 15,-26 1-15,1-1 16</inkml:trace>
  <inkml:trace contextRef="#ctx0" brushRef="#br0" timeOffset="-98399.8">16123 10840 0,'0'24'15,"-25"-48"63,0 24-62,25 24 15,0 1-31,0 25 16,0-1-16,25 26 16,-25-50-16,0-1 15,0 1-15,0 25 16,0 0-1,-25-50-15,-24 0 16,-26-25 0,51 0-1,-26-25 1</inkml:trace>
  <inkml:trace contextRef="#ctx0" brushRef="#br0" timeOffset="-97677.74">16446 10889 0,'0'-25'62,"-25"25"-46,-25 0 0,0 0-1,1 0-15,24 50 16,25 0-16,-50 24 16,50-24-16,25-1 15,25-24-15,-1-25 16,1 0-16,-25 0 15,25 0-15,-26-25 16,-24-49-16,0 24 16,0 1-16</inkml:trace>
  <inkml:trace contextRef="#ctx0" brushRef="#br0" timeOffset="-97579.98">16272 10840 0,'-50'49'16,"50"-24"-16,0 0 0,50-25 15,49 49-15</inkml:trace>
  <inkml:trace contextRef="#ctx0" brushRef="#br0" timeOffset="-97077.34">16892 10517 0,'-25'50'16,"-24"-25"-1,24 24-15,25 26 16,-75 49-16,75-50 16,-49-24-16,49-1 15,0-24-15,0-50 63,0-24-63,49-1 15,-24 50 1,25 0 0,-1 25-1,-24 24-15,-25-24 16,50 25-16,-50-25 16,49-25-16,-49 24 15,25-24-15,0 0 31,-25-24-31,0-1 16</inkml:trace>
  <inkml:trace contextRef="#ctx0" brushRef="#br0" timeOffset="-96522.81">17066 10988 0,'49'-49'47,"-24"24"-32,25 25-15,-26-50 16,1 50-1,-25 25 1,0 25-16,0-1 0,0-24 16,0 0-1,50-25-15,-50 50 16,49-50-16,-49-25 16,75 0-16,-50-25 15,24 26-15,-24 24 16,-25-25-16,25 25 15,-25 25 1,0-1-16,0 26 16,0-25-16,0 24 15,50-49-15,-50 25 16</inkml:trace>
  <inkml:trace contextRef="#ctx0" brushRef="#br0" timeOffset="-94863.64">18728 11038 0,'-25'0'46,"-25"0"-30,-24 0-16,49 0 16,0 0-16,0 0 15,-24 0-15,24 0 16,0 0-16,-25-50 16,26 50-1,73 25 16,26-25-15,24 25-16,-25-25 16,26 0-16,-26 0 15,0-25-15,-24 25 16,-25-74-16,24 49 16,-49 0-16,25 25 0,-25-49 15,0-1 1,-49 25-1,-1 25-15,25 0 16,0 0-16,-24 25 16,24 25-16,-25 49 15,50-25-15,-24 1 16,24-26-16,0 1 16,49-50-1</inkml:trace>
  <inkml:trace contextRef="#ctx0" brushRef="#br0" timeOffset="-93178.91">18728 11038 0,'-25'0'32,"0"25"-17,-25-25 1,26 25-1,-26-25 1,0 0 0,-24 0-1,74-25-15,-25 25 16,25-50-16,-25 50 16,50 0 46,25 0-62,-26 0 16,1-25-16,25 25 0,-25 0 31,0 0-15,24 75-1,-49-26 1,25-24-16,49 25 15,-49-50 1,0 0-16,0 0 16,24 0-16</inkml:trace>
  <inkml:trace contextRef="#ctx0" brushRef="#br0" timeOffset="-92134.99">19869 10691 0,'0'49'47,"-25"51"-47,-25-26 16,1 0-16,49 1 15,-50-1-15,50 1 16,-50-50-16,50-1 16,0-48 15,0-1-31,25-25 16,-25-24-16,0-1 15,0-24-15,0 25 0,0-26 16,-25 26-16,-24 0 15,49-1-15,0 50 16,0-49 0,49 74-16,1 0 15,24 0-15,26 0 16,-26 50-16,0-1 16,1-24-16,-50 25 15,24-26-15,-49 1 16,0 25-16,0-1 15,0-24-15,-99 50 16,49-51-16,-24-24 0,0 50 16,-1-50-16,1 0 15,24 0-15</inkml:trace>
  <inkml:trace contextRef="#ctx0" brushRef="#br0" timeOffset="-91122.78">20067 11112 0,'0'0'0,"0"-49"16,0 24 15,-74 25 235,49 0-266,0 0 15,0 0-15,-24 0 16,24 25-1,25 24 1,25 1 0,-1-50-16,26 0 15,-25 0-15,24 0 16,1 0-16,0-50 16,-26-24-16,-24 124 62,50-26-46,-25 1-16,24 25 15,-24-50-15,0 25 16,25-25-16,-26 0 16</inkml:trace>
  <inkml:trace contextRef="#ctx0" brushRef="#br0" timeOffset="-89922.19">20687 10840 0,'0'0'0,"-50"0"16,50-25 15,0 0-16,25 25 1,-25-25 0,0 0 15,-25 25 0,25-49 16,0 74 0,0 49-47,-49 0 16,-26 1-16,51 24 15,-26-49-15,50-26 0,-25-24 16,25 25-16,50-50 31,24-74-15,1 25-16,24-25 15,-49 49-15,-1 0 16,26 26-16,-26 24 16,-24 0-16,25 0 15,-100 0 63</inkml:trace>
  <inkml:trace contextRef="#ctx0" brushRef="#br0" timeOffset="-89682.33">20737 10840 0,'0'0'0,"-25"0"15,25 49-15,0 1 32,0-25-32,25 24 15,24-24-15,26 0 16,-26-25-16,-24 49 0,25-49 15,-25 0-15,24 0 16</inkml:trace>
  <inkml:trace contextRef="#ctx0" brushRef="#br0" timeOffset="-89323.3">20960 11063 0,'25'0'32,"0"0"-17,24-25-15,-24 25 16,0-50-16,-25 1 15,74 49-15,-74-50 16,-49 50 15,24 0-31,0 25 16,-25 0-16,26 24 16,24 26-16,0-26 15,0 1-15,0-25 0,24-25 16,1 25-16,50-25 15,-26 0-15,-24-25 16</inkml:trace>
  <inkml:trace contextRef="#ctx0" brushRef="#br0" timeOffset="-88737.87">21555 10988 0,'50'0'31,"-25"0"-15,-100 0 30,50 0-46,1 0 16,-1 0-16,-25 0 16,25 0-16,25 25 31,0 25-31,0-25 16,25-1-16,25-24 15,-25 50-15,-1-25 16,-24 0-1,-24 24 17,-26-49-32,25 0 0,0 0 15,1 0 1,-26 0-16,75 0 31</inkml:trace>
  <inkml:trace contextRef="#ctx0" brushRef="#br0" timeOffset="-88280.09">21903 10319 0,'0'25'0,"0"49"16,49 25-16,1-24 15,-50 24-15,74 25 16,-74-50-16,0 1 16,25-1-16,-25 0 15,0 1-15,-50-1 16,1 1-16,-26-50 15,26-25-15,-1 49 16,25-49-16,1 0 16</inkml:trace>
  <inkml:trace contextRef="#ctx0" brushRef="#br0" timeOffset="-84337.06">5234 11063 0,'0'-25'16,"25"25"125,-1 0-110,26 0-31,-25 0 15,24 0 1,-24 0 0,25 0-16,-25 0 15,-1 0-15,26 0 16,-25 0-16,24 0 16,1 0-16,0 0 15,-1 25-15,26-25 16,-26 0-16,1 0 15,0 0-15,-1 0 16,1 0-16,24 0 16,1 49-16,-1-49 0,-24 0 15,-1 0-15,1 0 16,-1 50-16,1-50 16,24 0-16,-24 0 15,0 0-15,-1 0 16,1 0-16,0 25 15,-1-25-15,26 0 16,-26 0-16,1 0 16,-1 0-16,-24 0 15,25 0-15,-25 0 16,-1 0-16,26 25 16,-25-25-16,0 0 0,-1 0 15,26 0-15,-25 0 16,0 0-1,24 0 48,26 0-47,-26 0-1,-24 0 1,0 0 15,0 0 0,24 0-15,1 0 0,-25 0-16,24 0 15,1 0 1,0 0 15,-26 0 0,26 0-15,-25 0 0,24 0-16,-24 0 15,25 0-15,-25 0 16,24 0 15,-24 0 0,0 0 16,-25 49-31</inkml:trace>
  <inkml:trace contextRef="#ctx0" brushRef="#br0" timeOffset="-60080.21">3522 11832 0,'0'74'157,"0"50"-157,0 0 15,50-24-15,-50 24 16,0-50-16,74 0 15,-74-49-15,50-25 16,-25 50-16,0-50 16,24 0-16,-24-50 15,49 1-15,-49-26 16,25-24-16,-50 25 16,25 24-16,-25 0 0,0 1 15,0 24-15,0-25 16,-25 50-1</inkml:trace>
  <inkml:trace contextRef="#ctx0" brushRef="#br0" timeOffset="-59570.51">4341 12303 0,'0'-25'63,"-50"-24"-48,25 49 1,1 0-16,-26-25 0,25 25 31,25 25-15,0 24-16,50 26 15,24-50-15,-24 24 16,-25-24-16,24 25 16,-49-1-1,-25 1 1,1-50 0,-26 0-16,25 0 15,-24 0-15,24 0 16,0 0-16,-25-25 0,50 0 31</inkml:trace>
  <inkml:trace contextRef="#ctx0" brushRef="#br0" timeOffset="-59008.52">4986 12353 0,'-50'0'47,"25"-25"-32,-24 25-15,-1-25 0,-24 25 16,49 0 0,-25 0-1,50 50-15,0-1 16,0 1-16,0-25 15,25 24-15,25-49 16,-26 25-16,1-25 16,25 0-16,-25 0 15,-25-49-15,49-1 16,-49 0-16,0 26 16,0-26-1,0 75 16,0 24-31,0 26 0,0-26 16,75-24 0,-26 25-16,-24-50 15,0 0-15,25 0 16,-26-25-16,26-25 16,-25 1-16,-25-1 15,49 1-15,-49 24 16,50 25-1,-50 25 1,25 49-16,-25 0 16,49 26-16,-49-51 15,50-24-15,-50 0 16,25-25-16,24 0 16</inkml:trace>
  <inkml:trace contextRef="#ctx0" brushRef="#br0" timeOffset="-58010.85">7218 12650 0,'0'-24'78,"0"-26"-63,-25 50-15,25-25 16,-49 25-16,-1 0 0,25 0 16,1 0-16,-1 0 15,-25 0-15,25 0 16,-24 75-16,24-1 15,25-49-15,0 0 16,50-25 0,-1 0-1,1 0-15,24-50 16,-24 0-16,-25 26 16,24-1-1,-74 25 1,1 25 15,24 24-31,24 1 0,76 24 16,-1-74-16,0 50 15,50-50-15,-25-25 16,0-25-16,-75 1 16</inkml:trace>
  <inkml:trace contextRef="#ctx0" brushRef="#br0" timeOffset="-56121.03">9823 12700 0,'0'-50'16,"24"50"-16,1 0 31,-50 0 31,1 0-46,-51-24-16,26 24 16,24 0-16,0 0 0,-25 0 15,26 0 1,-1 0-16,74 74 31,26-49-31,-26 24 16,-24-24-16,25 0 15,-50 25-15,0-1 16,-25-24 0,0-25-1,-24 0-15,-1 0 0,0 0 16,1 0-1,24-50-15,0 50 0,25-49 16,75 49 15,24 0-31,25 0 16,25 0-16,0 0 16,-1 0-16,-73 0 15,-26 0-15,-24 0 16,-50 0 31,-24-50-47,24 50 15,-25-25-15,26 25 16,-1 0-16,25 25 16,0 0-16,0 0 15,25 24-15,49-49 16,0 25-16,-24-25 15,0 0-15,-1 0 16,-49-25 0,0 1-1,0-1-15,-49 25 16,-1-75-16,0 75 16,1-49-16,-1 49 15,1 0-15,24 0 16,25 25-1,0 24-15,49-24 16,26-25-16,49 50 0,-25-50 16,0 0-16,-24 0 15,-26 0-15,-24-25 16,25 25-16,-50-25 16,0 50 46,0 24-62,49-49 16,1 50-16,-1-50 15,26 0-15,-1 0 16,1 0-16,-26-25 16,1 25-16,-25-74 0,24 148 62,-49-49-46,50 25-1,-25-50-15,24 0 16,-24 0-16,0 0 16,0 0-16,24 0 15,-49-25-15,50 25 16,-50-25-16,25 25 15,-25 25 1,25-25 0,-25 74-16,74-49 15,-49-25-15,0 50 16,24-50-16,-24 0 16,0 0-16,24 0 15</inkml:trace>
  <inkml:trace contextRef="#ctx0" brushRef="#br0" timeOffset="-55695.77">12278 12998 0,'0'-25'47,"-24"-25"-31,-26 50-1,0 0-15,1 50 16,49-25 0,0-1-16,0 26 15,0-25-15,0 0 16,74-25-16,-24 0 15,-25 0 1,-1 0-16,26-50 0,-50 0 16,25 26-16,-25-1 15,0 50 17,49 24-17,-49 1-15,50 24 16,-25-49-16,24-25 15,-49 25-15,50-25 16</inkml:trace>
  <inkml:trace contextRef="#ctx0" brushRef="#br0" timeOffset="-50739.48">14610 13146 0,'0'-24'94,"-25"24"-78,-24 0-1,-26 0 1,50 0-16,-24 0 16,-26 49-16,50-49 15,1 50-15,-51 24 16,100-24 15,25-50-15,-1-25-16,26-24 15,24-1-15,-49 0 0,-26-24 16,26 24 0,-50 25-16,25-24 0,-25 24 15,0 0 1,0 75 31,0 24-32,0 1-15,0-1 16,0-24-16,25-1 16,-1-49-16,26 0 15,-25 0-15</inkml:trace>
  <inkml:trace contextRef="#ctx0" brushRef="#br0" timeOffset="-50270.21">15007 13146 0,'0'25'0,"25"-25"15,-50 0 32,-25-49-31,1 49 0,24 0-16,0 0 15,-25 0 1,50 24-16,0 1 15,0 0-15,0 25 16,50-25-16,-25-25 16,0 49-16,24-49 15,-24 0-15,25-25 16,-50 1 0,0 73 46,49-24-62,1-25 16,-1 74-16,26-74 15,-1 0-15,-24-24 16,0 24-16</inkml:trace>
  <inkml:trace contextRef="#ctx0" brushRef="#br0" timeOffset="-49856.75">15553 13221 0,'24'0'32,"-24"-25"14,-49 25-30,-1 0 0,50-50-1,-49 50-15,49 75 32,24-1-32,-24-49 15,75 25-15,-75-25 0,49-25 16,-49 49-16,0-24 15,-24-25 17,-1 0-32,0 0 15,-25 0-15,1 0 16,-1 0-16,0-50 16,75 50 15</inkml:trace>
  <inkml:trace contextRef="#ctx0" brushRef="#br0" timeOffset="-48775.89">17190 13122 0,'-50'0'94,"-24"0"-78,24 0-1,25 0-15,-24 24 16,-1 26-16,25-25 15,25 0-15,0 24 0,0-24 16,0 0-16,75 25 16,98-50-16,1 0 15,-25-50-15,-50 0 16</inkml:trace>
  <inkml:trace contextRef="#ctx0" brushRef="#br0" timeOffset="-48214.39">17884 13221 0,'-25'0'31,"-24"0"-15,-1-25-1,1 25 1,24 0-1,-25 0-15,25 0 16,1 0 0,24 25-16,0 25 15,0-26-15,0 1 16,49-25-16,1 50 16,-1-50-16,1 0 15,-25-25-15,24 25 16,-49-50-16,25 50 0,-25-24 15,0 73 32,0 1-31,0-25-16,50 24 16,-1-49-16,1 0 15,0 0-15,-1 0 16,26 0-16,-26-49 15,1 24-15,-25-25 16,24 100 15,-49-1-15,0 1-16,50-25 16,-25-25-16,24 49 15,-24-49-15,25 0 16,-1 0-16,1-24 15</inkml:trace>
  <inkml:trace contextRef="#ctx0" brushRef="#br0" timeOffset="-47803.1">18901 13419 0,'25'0'15,"-25"-24"17,0-26-17,-50 50 1,26 0 0,-1 0-16,0 0 15,25 25-15,-50 0 16,50-1-16,0 26 15,25-50 1,50 0 0,-26 0-16,-24 0 15,0 0-15,24-25 32,1 50-1,-50 25-16,50-26-15,-26-24 16,51 50-16,-50-50 16,24 0-16</inkml:trace>
  <inkml:trace contextRef="#ctx0" brushRef="#br0" timeOffset="-47180.73">19596 13320 0,'-25'-25'78,"0"25"-62,0 0-16,-24 0 15,24 0-15,0 0 16,-25 25-16,50 0 16,-49-25-16,49 74 15,0-24-15,25 0 16,49-50-16,50 49 0,0-49 15,0 0 1,0-49-16,0-1 0,-74 50 16</inkml:trace>
  <inkml:trace contextRef="#ctx0" brushRef="#br0" timeOffset="-46880.41">20340 12874 0,'25'0'15,"-75"24"1,-24 76-16,-1-26 15,26 50-15,-1-25 16,50 25-16,-50-24 16,50-26-16,0-24 15,50-50-15,-25 24 16,24-24-16,26-24 16,-26-51-16</inkml:trace>
  <inkml:trace contextRef="#ctx0" brushRef="#br0" timeOffset="-46649.03">19571 12948 0,'0'50'16,"149"-1"-16,49-49 15,50 75-15,-25-75 16,1 0-16,-26 0 16,-49 0-16,-75 0 15,-49 0-15,-25 49 16</inkml:trace>
  <inkml:trace contextRef="#ctx0" brushRef="#br0" timeOffset="-46340.71">20513 13667 0,'0'0'0,"75"0"15,-26-24-15,26-1 16,-50-25-16,24 1 15,-49 24-15,50-25 16,-50 25-16,0-24 16,-74 49-1,49 0-15,0 0 16,25 25-16,-50 24 16,50 1-16,0 24 15,25 25-15,25-74 16,24-25-16,1 0 15</inkml:trace>
  <inkml:trace contextRef="#ctx0" brushRef="#br0" timeOffset="-45501.37">21134 13618 0,'0'-25'31,"49"0"-31,1-49 16,-25 49 0,-25 75 31,0-1-32,0 26-15,0-51 16,0 26-16,74-25 15,0-25 1,-24 0-16,0 0 16,-1-25-1,-24 25-15,25-124 0,-50 99 16,24 25-16,-24 50 47,0-1-32,0-24-15,75 0 16,-50-25 0,0 0-16,24 0 15,1 0-15,-25 0 16,-1 0-16,-24-50 16,50 1-16</inkml:trace>
  <inkml:trace contextRef="#ctx0" brushRef="#br0" timeOffset="-45283.95">21754 13295 0,'74'0'15,"-24"-49"-15,-1 49 0,1 0 16,0 0 0,-1-25-16,-24 25 0,0 0 15</inkml:trace>
  <inkml:trace contextRef="#ctx0" brushRef="#br0" timeOffset="-44489.07">22324 13370 0,'-49'0'62,"-1"0"-46,0 0-1,50 25-15,-74 24 16,74-24-16,0 0 16,0 24-16,0 1 15,50 0-15,-26-50 16,1 49-16,50-49 16,-75 25-1,-50-25 16,25 0-31,0 0 16,-24 0 0,-1 0-16,1 0 0,73 0 47,51 0-47,-1 0 15,1 0-15</inkml:trace>
  <inkml:trace contextRef="#ctx0" brushRef="#br0" timeOffset="-44073.87">22796 13271 0,'0'0'0,"0"24"0,-25 1 0,25 25 16,-50-1-16,0 1 16,50 0-16,-49-1 15,49-24-15,0 25 16,0-26 15,25-24-15,24 0-16,-24 0 15,0 0-15,25 0 16,-1 0 0,1 50-1,-25-50-15,24 25 16,-24-25-16,0 49 16,24-49-16,-24 0 15,0 0-15,25 0 16,-1-24-1,-49-26 1</inkml:trace>
  <inkml:trace contextRef="#ctx0" brushRef="#br0" timeOffset="-43850.47">22547 13171 0,'0'0'0,"75"0"16,24 25-16,25-25 15,-25 0-15,1 0 16,-26 0-16,0 0 16,1 0-16,-26 0 15,-24 0 1</inkml:trace>
  <inkml:trace contextRef="#ctx0" brushRef="#br0" timeOffset="-43640.39">23019 13419 0</inkml:trace>
  <inkml:trace contextRef="#ctx0" brushRef="#br0" timeOffset="-42770.36">23515 13643 0,'25'0'31,"-1"0"-16,1 0 1,-50 0 47,1-50-63,-1 50 15,-25 0-15,25 0 0,1 0 16,-26 25-1,25 49-15,25-49 16,0 0-16,50 24 16,24-49-16,1 0 15,49 0-15,0 0 16,-75-24-16</inkml:trace>
  <inkml:trace contextRef="#ctx0" brushRef="#br0" timeOffset="-42394.02">24110 13767 0,'50'-25'15,"-50"0"1,-50 25 15,25-25-15,-24 25-16,-1 0 15,1 0-15,24 0 16,25 50 0,0-1-16,49 1 31,-24-50-31,50 0 0,-26 0 15,1-25-15,-1 25 16,-24-49-16,25 24 16</inkml:trace>
  <inkml:trace contextRef="#ctx0" brushRef="#br0" timeOffset="-41931.19">24631 13643 0,'0'-25'79,"-50"25"-64,26 0 1,24 25-1,0-1-15,0 26 16,0-25-16,0 0 16,0 24-16,0 1 15,0-25 1,-50-25 31,0 0-32,26 0-15,-1 0 16</inkml:trace>
  <inkml:trace contextRef="#ctx0" brushRef="#br0" timeOffset="-39685.86">26144 13543 0,'-49'0'93,"-1"-24"-77,-24 24 0,49 0-16,0 24 15,-25 1-15,25 25 16,-24 24-16,24-49 16,25 0-16,50-25 31,49 0-31,25-99 15,-25-1-15,25 1 0,-49 0 16,-26 25-16,-24 24 16,-25-25-16,50 51 15,-50-1 1,-25 25 0,0 25-16,-25 49 15,1 50-15,-1 0 16,50 25-16,0-50 15,0-49-15,25-50 16,25 49-16,-1-49 16</inkml:trace>
  <inkml:trace contextRef="#ctx0" brushRef="#br0" timeOffset="-39326.81">26615 13593 0,'-24'0'79,"-26"0"-64,25 0-15,0 0 16,1 0-16,-26 74 0,50-49 15,-50 0-15,50 25 16,0-1-16,0-24 16,50-25-16,0 50 15,-1-50-15,1 0 16,-1-50-16,1 50 16,-50-50-16,0 26 15,0-1-15,0-25 16,-50 50-16,50-25 15,-49 25-15,24 0 16</inkml:trace>
  <inkml:trace contextRef="#ctx0" brushRef="#br0" timeOffset="-38885.98">27037 13667 0,'0'-24'47,"-25"24"-32,0 0 1,-24 0 0,24 0-1,25 74 1,25-24 0,0-26-16,-1 26 15,51-25-15,-50 24 16,-25 1-1,-25-50 1,0 0 0,-25 0-16,-24 0 15,49 0-15,0-25 16,-24 25-16,24 0 0</inkml:trace>
  <inkml:trace contextRef="#ctx0" brushRef="#br0" timeOffset="-37256.99">28724 13940 0,'-25'0'31,"25"-25"0,-50 25-15,26-49 15,-1 49-15,-50 0-1,26-25 1,-1 25-16,-24 0 0,24 0 16,1 0-16,-1 50 15,0-26-15,50 1 16,0 25-1,50-25 1,0-25-16,24 0 16,0 0-16,1-50 15,24 0-15,-49 1 16,-26-1-16,26-24 16,-50 24-16,50 1 0,-50 24 15,0-25 1,0 25-16,-50 50 31,50 50-15,-25 49-16,25-25 15,0-25-15,0-24 16,50-1-16,-1-49 16,1 0-16,0 0 15,-1 0-15,26-24 16,-51-1-16,-24-25 15,50 25-15,-50 1 16,0-26-16,-25 0 16,-49 50-1,24 0 1,50 25-16,0 25 16,0-1-16,0 1 15,50-25-15,-1-25 16,26 0-16,-25 0 15,24 0-15,-49 0 16,0 0-16,24-25 16,-49 0-1,0-24 17,0 73-1,0 1-31,25-25 15,25 25-15,-1-25 0,1 0 16,-1 0-16,26 0 16,-26 0-16,-24 0 15,25-50 1,-25 50 46,24 50-62,1-50 16,-25 25-16,24-25 16,1 0-16,24 0 15,-49 0-15,0 0 16,0 0-16,24 0 16,-24 0 30,-25 49-30,50-49-16,-1 50 16,-24-50-16,0 0 15,0 0-15,24 0 16,1-25-16,-25 25 16,24-49-16</inkml:trace>
  <inkml:trace contextRef="#ctx0" brushRef="#br0" timeOffset="-36679.04">30683 13965 0,'25'0'15,"25"0"1,-25 0 15,-25-50-15,-50 50-1,25 0-15,-24 0 16,-1 0-16,0 0 16,-24 50-16,49-25 0,-24 24 15,49 1 1,0-25 0,49-25-16,26 0 15,-26 0-15,1-25 16,-1-25-16,26 26 15,-50 24-15,-1-75 16,26 75 0,-50 50 15,0-25-15,25 24-1,49-49-15,-49 50 16,25-50-16,-1 0 15,-49-25 1,25 25-16,-25-50 16,25 50-16,24 0 31,-49 25-15,25-25-1,-25 50-15,25-50 16,25 0-1,-25 0 1,-25-50-16</inkml:trace>
  <inkml:trace contextRef="#ctx0" brushRef="#br0" timeOffset="-36537.24">31279 13692 0,'25'25'47</inkml:trace>
  <inkml:trace contextRef="#ctx0" brushRef="#br0" timeOffset="-36102.39">31651 13891 0,'-25'0'31,"25"-25"-31,0-25 16,-25 50 15,25 25 0,-25 0-31,25 0 0,0 24 16,0 1 0,0-25-1,0-1 16,-49-24-15,49 50-16,-25 0 31,0-50 1,-24 0-17,24 0-15,0 0 16</inkml:trace>
  <inkml:trace contextRef="#ctx0" brushRef="#br0" timeOffset="-33994.59">3621 13246 0,'0'49'125,"0"75"-125,0 50 0,-49-50 16,49 0-16,-50-50 16,50 1-16,-25-50 15,25 24 1,0-74 0,-24-24-16,24-1 15</inkml:trace>
  <inkml:trace contextRef="#ctx0" brushRef="#br0" timeOffset="-33083.32">3423 13767 0,'0'24'0,"50"-24"15,-1 50 1,-24-50-16,0 25 0,24-25 16,-24 0-16,-25 49 15,25-49-15,-25 25 16,0 25-1,0-25-15,-50 24 16,26-49-16,-1 50 16,-50-50-1,51 0 1,-1 0 0,25-25-16,0 0 15,0-24 1,25 49-1,-25 24 1,24-24-16,-24 25 16,50-25-16,-25 0 15,0 0 17,24 0 46,1 0-63,0 0-15,24 0 16,0 0-16,1-25 0,-1 1 16,-24 24-16,-1-75 15,-49 50 1,-24 25 15,-26 0-31,25 0 16,0 0-16,-24 0 15,49 75 1,0-50-16,0-1 16,25-24-16,24 50 15,26-50-15,-1 0 0,-24 0 16,-1-25-16,26 25 15,-51-25-15,1 25 16,-25-49-16,0-1 16,0 75 31,50 25-32,-25-26-15,24-24 16,26 50-16,-1-50 15,-24 0-15,-1 0 16,1 0-16,-25 0 16,24 0-16,-24 25 62,50 0-46,-26-25-1,1 0-15</inkml:trace>
  <inkml:trace contextRef="#ctx0" brushRef="#br0" timeOffset="-32250.34">5184 14089 0,'25'0'16,"25"0"-1,-26 0 1,-24-25-16,25 25 16,-25-49-1,-25 49 1,1-25-16,-26 25 15,25 0-15,0 0 16,1 0-16,-26-50 16,25 50-1,25 25 1,0 25-16,50-1 0,-1 26 16,1-51-16,-25 26 15,24-25-15,-49 24 16,-24-49 15,-26 0-31,25 0 16,0 0-16,-24 0 15,24 0-15,0-49 16,50 49 15</inkml:trace>
  <inkml:trace contextRef="#ctx0" brushRef="#br0" timeOffset="-31511.02">7094 14188 0,'-49'-49'47,"49"-26"-31,-50 26-1,-24-1 1,24 50 0,0 0-16,1 0 15,-1 0-15,0 0 16,1 50-16,-26-26 15,51 26-15,24-25 16,0 0-16,24 24 16,51-49-16,24-25 15,25-49 1,0 0-16,-49-1 0,-1-24 16,-24 49-16,-50 1 15,0 24-15,0-25 16,-25 50-1,0 50 1,-25 0-16,50 24 16,-24 25-16,24-24 15,0-1-15,24-24 16,26-1-16,0-49 16</inkml:trace>
  <inkml:trace contextRef="#ctx0" brushRef="#br0" timeOffset="-31211.79">7441 14089 0,'0'0'16,"-74"-25"-1,49 25-15,0 0 0,1 0 16,-26 0-16,25 25 16,25 25-1,0 24-15,25-24 16,0-50-16,49 24 15,-24-24-15,-1 0 16,1 0-16,0 0 16,-50-74-16,0 49 15,0-49-15,-50 49 0,0-25 16,1 50-16,-1-24 16,1 24-16,-26 0 15,26 0-15,49 49 16,-25 1-16,25-1 15</inkml:trace>
  <inkml:trace contextRef="#ctx0" brushRef="#br0" timeOffset="-30006.99">8731 13866 0,'-49'0'31,"49"25"157,0 24-188,0 1 15,0-25-15,0-1 16,-25 26-16,25-100 62,74 1-62,-49-1 16,0 50 15,-25 25-31,49 25 0,-49 24 16,25-49-1,-25 0-15,50-25 0,-50 49 16,49-49-16,1 0 16,-25-49-1,25 24-15,-50 0 16,49 25-16,-49-50 16,25 75 15,-25 25-31,0-25 15,74 24-15,-49-49 16,25 25-16,-1-25 16,1 0-16,24 0 15,-24 0-15,-25-74 16,-25 49-16,49 0 0,-49-25 16,0 26-16,0-1 15,-24 25 1,-51 0-1,26 0-15,49 25 16,-50 24-16,50 1 16,0 24-16,0-49 15,74 25-15,-24-50 16,0 0-16,-1 0 16,1 0-16</inkml:trace>
  <inkml:trace contextRef="#ctx0" brushRef="#br0" timeOffset="-29790.56">9773 14139 0,'50'0'16,"-26"0"-1,26-25-15,-25-25 16,0 50-16,24-49 16,1 49-1</inkml:trace>
  <inkml:trace contextRef="#ctx0" brushRef="#br0" timeOffset="-29706.79">10096 14114 0,'-50'-50'0,"100"100"0,-50 24 16,0-24-16,24-25 0,-24-1 15,25-24-15,-25 75 16,50-75-16,-1 0 15,-24 0-15</inkml:trace>
  <inkml:trace contextRef="#ctx0" brushRef="#br0" timeOffset="-29161.25">10691 14114 0,'-75'0'79,"26"0"-79,24 0 0,0 25 15,-24-25 1,24 74-16,25-49 0,-50 49 15,50-24-15,50-25 16,24-25-16,25 0 16,25 0-16,-24-25 15,-26-25-15</inkml:trace>
  <inkml:trace contextRef="#ctx0" brushRef="#br0" timeOffset="-28746.06">11162 14287 0,'0'-24'47,"-50"24"-31,1 0-1,-1 0-15,1 0 16,-1 0-16,25 49 16,25 1-1,0 0 1,50-50 0,24 0-16,-24 0 15,-1-25-15,-24 25 0,25-75 16,-25 125 31,-25-25-47,0 0 15,74 24-15,-49-49 16,25 25-16,24-25 16,0 0-16,-24-25 15</inkml:trace>
  <inkml:trace contextRef="#ctx0" brushRef="#br0" timeOffset="-28206.5">11782 14263 0,'-25'0'47,"1"0"-32,-26 0 1,25 0-1,-24 0 1,-1 0-16,50 24 16,0 1-1,0 25-15,50 0 16,-1-50-16,26 0 16,-1-50-16,-24 0 15,24-24-15,0-25 16,-49 24-16,-25 26 15,50-26-15</inkml:trace>
  <inkml:trace contextRef="#ctx0" brushRef="#br0" timeOffset="-28086.81">12055 13841 0,'-25'25'0,"25"0"16,-74 49-16,74 50 16,-25-25-16,25 0 15,0-24-15,0-25 0,0-1 16,50-49-16,-1 0 15</inkml:trace>
  <inkml:trace contextRef="#ctx0" brushRef="#br0" timeOffset="-27734.49">12353 14337 0,'0'-25'47,"-50"25"-32,1 0-15,24 0 16,-25 0-16,0 50 16,1-25-16,-1 0 15,50 24-15,0-24 16,25 0-16,25-25 15,24 0-15,25 0 16,25 0-16,-49-50 16,-1 25-16,-49-24 15,-25 24-15,0 0 16,0-25-16,-74 1 16,-1 49-1,-24 0-15,0 0 16</inkml:trace>
  <inkml:trace contextRef="#ctx0" brushRef="#br0" timeOffset="-24187.59">12849 14585 0</inkml:trace>
  <inkml:trace contextRef="#ctx0" brushRef="#br0" timeOffset="210066.13">3621 14784 0,'0'-50'0,"0"100"94,0 49-78,-49 74-16,49 1 0,0-50 15,-50 0-15,50-25 16,0-49-16,0-25 15,50-75 17</inkml:trace>
  <inkml:trace contextRef="#ctx0" brushRef="#br0" timeOffset="210282.54">4118 14932 0,'-546'571'0,"1092"-1142"0,-546 596 0,0 0 16,0 25-16,0 24 15,0 0-15,0 1 16,-25 24-16,25-49 16,0-25-16,0-1 15,-25-24 16</inkml:trace>
  <inkml:trace contextRef="#ctx0" brushRef="#br0" timeOffset="210462.06">3597 15205 0,'24'25'31,"51"-25"-31,24 0 0,0 0 16,25-50-16,-49 1 16,-26 49-16,-24-25 15</inkml:trace>
  <inkml:trace contextRef="#ctx0" brushRef="#br0" timeOffset="211145.79">4266 15478 0,'0'-49'78,"50"49"-78,-50-25 15,25 25 1,24 0 15,-49 49-31,50 26 0,-50-50 16,50-25-16,-1 49 16,-24-49-16,0 0 15,0 0-15,-25-49 16</inkml:trace>
  <inkml:trace contextRef="#ctx0" brushRef="#br0" timeOffset="211310.37">4490 15131 0,'0'0'0</inkml:trace>
  <inkml:trace contextRef="#ctx0" brushRef="#br0" timeOffset="211775.13">4688 15180 0,'0'25'16,"0"50"-1,74 24-15,-74 0 16,50 0-16,-50 50 0,0-25 16,0-25-16,0-24 15,0-1-15,0-24 16,0-149 15,-25-50-15,25 0-16</inkml:trace>
  <inkml:trace contextRef="#ctx0" brushRef="#br0" timeOffset="212367.73">4663 15255 0,'0'0'0,"0"-50"16,0 25-16,0 1 0,0-51 15,75 75 1,-26 0-16,1 0 16,-25 0-16,0 0 15,-25 50-15,49-25 16,-49-1-16,0 26 15,-25 24-15,1-49 16,-26 25-16,25-50 16,0 0-16,0 0 15,-49 0 1,74-25-16,0 0 16,50 25-1,24-49 1,1 49-16,24 0 15,0 0-15,-25 0 0,-24 24 16,-25-24-16,-25 25 16,49-25-16,-73 0 47,-26 0-32,25 0 1,-24 0-16,-1 0 15,0 0 1,50 50-16,0 0 16,0-1-16,25 1 15,25-1-15,-1-24 0,1-25 16,0 0-16,24 0 16,-49 0-16,0-49 15,-25 24-15,49-25 16,-49 1-16,0 24 15,-25-25-15,-24 50 16,-1-50-16,1 50 16,-1 0-16,0 0 15,1 25-15,49 0 16,0 25-16,0-1 16,25-49-16</inkml:trace>
  <inkml:trace contextRef="#ctx0" brushRef="#br0" timeOffset="212845.8">5482 15081 0,'25'-25'15,"-1"25"1,51-49 0,-26-1-16,1 1 0,24-26 15,-49 1-15</inkml:trace>
  <inkml:trace contextRef="#ctx0" brushRef="#br0" timeOffset="213462.7">6251 15205 0,'-25'0'16,"-25"0"0,26 0-1,-26 25 1,0 25-16,50-1 16,-49 1-16,49 0 15,0-26-15,0 1 16,0 25-1,49-50 1,51-50-16,-26 1 16,0-26-16,-49 25 15,25 1 1,-100 49 15,50 49-31,-25 26 16,25-1-16,0 1 15,75-26-15,-26 1 16,26-50-16,24 0 16,-25 0-16,1-74 15,-26 24-15</inkml:trace>
  <inkml:trace contextRef="#ctx0" brushRef="#br0" timeOffset="213666.15">5904 15106 0,'49'0'16,"75"0"0,50 0-16,-1 0 15,1-50-15,-50 50 16,-50 0-16,-24-49 15,0 49-15</inkml:trace>
  <inkml:trace contextRef="#ctx0" brushRef="#br0" timeOffset="214373.29">7144 15379 0,'0'-50'0,"-50"50"31,-24-25-31,49 25 16,0 0-16,-24 0 15,49 25 17,0 25-32,24 0 15,1-26-15,0 26 16,49 0-1,-74-26 1,-24-24 15,-26 0-31,25 0 0,0 0 16,1 0-16,-26 0 16,75 0 15,49 0-31,25 0 15,1 0-15,48 0 16,-48-49-16,24 49 16,-50-50-16,-24 50 15,-26-25-15,26 1 16,-50-26 0,-25 50-1,-24 0-15,-1 0 16,0 0-16,26 0 15,-26 25-15,50 0 0,0-1 16,0 26-16,0 0 16,50-1-16,-1 1 15,1-50-15,-1 0 16,26 0-16,-1 0 16,-24 0-16</inkml:trace>
  <inkml:trace contextRef="#ctx0" brushRef="#br0" timeOffset="214647.56">8334 15404 0,'0'25'32,"25"-25"-17,-25 24 1</inkml:trace>
  <inkml:trace contextRef="#ctx0" brushRef="#br0" timeOffset="-214690.18">8359 15627 0,'0'25'31</inkml:trace>
  <inkml:trace contextRef="#ctx0" brushRef="#br0" timeOffset="-210006.31">9500 15776 0,'75'-50'78,"-51"25"-62,-24-49-1,25 24-15,-25 26 16,-25 24 15,1 0-15,24 24-16,-75 26 16,75-25-16,0 24 15,25 1-15,0 0 16,24-50-16,51 24 15,-26-24-15,0 0 16,-24-24-16,0 24 16,-1-75-16,-49 50 15,25 25-15,-25-49 0,-25 49 32,-24 0-17,49 25 1,0 24-16,0-24 15,24-25-15,1 50 16,25-50-16,0 0 16,24 0-16,-24 0 15,-1-25-15,-24 25 16,25-50-16,-50 1 31,24 49-31,-24 24 31,25-24-15,25 50-16,-25-50 16,-1 0-16,26 0 15,0 0-15,-1 0 16,-24-25-16,25 25 16,-26-49-1,26 73 16,-50 26-15,50-25-16,-26 24 16,26-49-16,-25 50 15,0-50-15,24 0 0,-24-25 16,-25-24-16,0-1 16</inkml:trace>
  <inkml:trace contextRef="#ctx0" brushRef="#br0" timeOffset="-208657.11">12353 15974 0,'0'-25'47,"0"-49"-31,49 49-16,-49-24 15,75 24-15,-50-25 16,-100 75 31,75 0-31,-25 24-16,25-24 15,0 0-15,25-25 16,-25 25-16,75-25 15,-26 0-15,26 0 16,-26-50-16,-24 25 16,-25 1-16,25 24 15,-25-50-15,0 75 47,0 0-31,0-1-16,25 26 15,-1-50-15,26 25 0,0-25 16,-1 0 0,26 0-16,-26 0 0,-24 0 15,-25-50-15,50 50 16,-50-49-16,0 73 47,0 1-32,74 25 1,-49-50-16,0 0 0,0 0 16,24 0-1,26 0-15,-51 0 16,1 0-16,-25-50 0,50 50 16,24 50 30,1-1-30,-26-49 0,-24 0-16,0 0 15,0 0-15,24 0 16,1 0-16,-25 0 16,-1 0-16,26 0 62,-50 25-62,25 25 0,-25-25 16,49-25-16,1 24 15,-25-24-15</inkml:trace>
  <inkml:trace contextRef="#ctx0" brushRef="#br0" timeOffset="-207802.4">15180 16049 0,'0'0'0,"50"-50"62,0 25-62,-26-24 16,26 24-16,-25 0 16,-25-25-16,50 50 15,-50-49-15,-25 49 32,-50 25-17,26 24-15,24 1 16,25-1-16,0 26 15,0-1-15,25-49 16,49-25-16,50 0 16,0 0-16</inkml:trace>
  <inkml:trace contextRef="#ctx0" brushRef="#br0" timeOffset="-206727.85">16049 15875 0,'49'0'16,"-24"0"-1,-25-50 16,0 26-31,-74 24 16,24 0-16,-24 0 16,24 0-16,0 0 15,26 0-15,-26 0 16,50 74 0,0-49-16,50-25 15,49 25-15,-25-25 16,25 0-16,-24 0 15,-1 0-15,-24-50 16,-25 50-16,-50 0 31,-25 50-31,-24-26 16,-25 51-16,49-26 16,0 1-16,1 24 15,49-24-15,0-25 16,0 0-1,49-25 1,-24 0-16,25 0 16,-50-25-16,49-25 15,-49 25-15,0 1 16,0-51 0,-24 75-16,24-49 15,-25 49-15,25-25 16,49 50 15,1-25-31,24 0 16,1 0-16,-1 0 15,26 0-15,-26-25 16,-24 25-16,-1 0 16,-49-25-16,25 25 15,0 50 48,49-50-63,-24 49 15,-1-49-15,1 0 16,0-25-16,-1 25 16,-24-24-16,0 24 15,-25-50 1,0 75 31,49-25-47,-24 25 15,0-25 1,74 49 0,-74-49-16,0 0 15,0 0-15,24 0 16,1 0-1,-25 0-15,24 0 32,-24 0-32,50 0 15,-75 25-15,49-25 16,-24 0 0,-25-74 15</inkml:trace>
  <inkml:trace contextRef="#ctx0" brushRef="#br0" timeOffset="-206587.23">17388 15726 0,'0'0'0,"-25"0"47</inkml:trace>
  <inkml:trace contextRef="#ctx0" brushRef="#br0" timeOffset="-205725.4">17884 15925 0,'25'0'15,"0"0"-15,49-25 16,-49 25-16,49-99 16,-24 74-16,-25 0 15,24-25-15,-49 26 0,25 24 16,-25-50-16,-25 50 31,-24 0-31,-1 0 16,1 0-16,-26 74 15,1-24-15,49 24 16,25 1-16,0-1 16,0-24-16,25-1 15,49-49-15,1 25 16,-1-25-16,0 0 16,1 0-16,-1 0 15,-24-74-15,-25 74 16,-25-75-16</inkml:trace>
  <inkml:trace contextRef="#ctx0" brushRef="#br0" timeOffset="-205603.72">18430 15949 0,'0'0'0,"-50"0"16,50 25-16,0 0 15,0 0-15,25 24 16,25-49-16,24 25 16,-24-25-16,-1 0 15,1 0-15,-25 0 16</inkml:trace>
  <inkml:trace contextRef="#ctx0" brushRef="#br0" timeOffset="-205417.58">18554 15726 0,'25'0'0,"24"-49"15,1 49-15,24-25 16,-24 25-16,0 0 16,-26-50-16</inkml:trace>
  <inkml:trace contextRef="#ctx0" brushRef="#br0" timeOffset="-204405.35">18976 15404 0,'-25'25'16,"-25"-1"-16,25 51 16,-24-26-16,49 1 15,-25 0-15,25-1 16,0 1-16,0-25 16,50-25-1,-26 0 1,-24-50-1,0 0 1,0 75 31,0 25-31,50-1-16,-25-24 15,0 25-15,24-25 16,-24 24-1,-25-24 17,-25-25-32,-24 0 0,24 0 15,0 0-15,-25 0 16,26-50-16,-1 50 16,50 25 15,24-25-16,50 0-15,1 0 16,-1 0-16,50-25 16,-50 25-16,-25-49 15,-24 49-15,-25-25 16,-50 75 31,25-26-47,0 1 0,0 25 15,50-50 1,-26 0 0,26 0-16,0 0 0,-1 0 15,26-25-15,-51 25 16,1-50-16,25 50 16,-50-24-1,0 48 1,0 51-1,0-50 1,49-1-16,1-24 16,-25 0-1</inkml:trace>
  <inkml:trace contextRef="#ctx0" brushRef="#br0" timeOffset="-204247.59">20017 15701 0,'0'50'31,"0"0"-31,25-1 16</inkml:trace>
  <inkml:trace contextRef="#ctx0" brushRef="#br0" timeOffset="-203869.07">20414 15999 0,'0'-25'0,"0"0"32,-25-24-32,-24 49 15,-1 0 1,-24 49 0,74 1-1,0 0-15,0-1 16,0 1-16,49-50 15,-24 49-15,0-49 16,25 0-16,-26-24 16,1-1-16,25 0 15,-50-49-15,49 49 16,-49 0-16,0-25 16,-24 50-1</inkml:trace>
  <inkml:trace contextRef="#ctx0" brushRef="#br0" timeOffset="-202439.36">21903 15999 0,'0'-50'47,"0"26"-31,-50-26-1,0 50 1,26 0-1,-26 0-15,0 0 16,1 25-16,-1 0 16,0 24-16,26-24 15,24 0 1,24-25 0,51 0-16,24 0 15,50-99 1,-25-25-16,-25 0 0,-24 24 15,-26 51-15,-24 24 16,-25-25-16,0 100 47,-50 24-47,50 50 16,-49 25-16,49-74 15,0-26-15,25 1 16,24-50-16,1 25 15,-1-25-15,1 0 16,24-25-16,-49-25 16,-25 25-16,50 1 0,-50-26 15,-25 50-15,25-50 16,-50 50-16,1 0 31,49 25-31,-25 25 0,25 24 16,25-24-16,74-1 15,75-49-15,-1 0 16,-49 0-16</inkml:trace>
  <inkml:trace contextRef="#ctx0" brushRef="#br0" timeOffset="-201227.93">24780 15875 0,'-50'0'15,"25"0"16,25-25 63,-24 25-94,-26 0 16,0 0-1,26 0-15,-1 0 16,-25 0-16,25 0 0,1 75 16,-26-51-16,50 1 15,0 25-15,0-25 16,25-1-16,49-24 16,25 50-16,-24-50 15,-26 0-15,-24 0 16,0 0-16,-25-50 15,0 1-15,0-1 16,0 1-16,0-1 16,-25 0-16,-24 50 15,-1-49-15,0 49 16,-24 0-16,49 0 16,-24 99-16,49-25 0,0 1 15,49-26 1</inkml:trace>
  <inkml:trace contextRef="#ctx0" brushRef="#br0" timeOffset="-200775.43">25102 16073 0,'50'0'16,"0"0"-16,-1 0 0,26 0 16,49 0-16,-25-49 15,25-26-15,-75 26 16,1-26-16,-50 26 15,25-1-15,-25 25 16,0-24-16,0 24 16,-50 25-16,25-50 15,-24 50-15,-26 0 16,26 0-16,-26 0 16,51 50-16,24 24 15,-50 1-15,50 24 0,25-25 16,24 26-1,1-76-15,24 26 0,1-50 16,-26 0-16,1 0 16,0 0-16,-1-25 15,-49 0-15,25 1 16</inkml:trace>
  <inkml:trace contextRef="#ctx0" brushRef="#br0" timeOffset="-200655.73">25871 15949 0,'-25'0'16,"25"25"-16,0 50 15,0-26-15,25 26 16,50-26-16,24 1 0,0-50 16,-24 49-1,-1-49-15,-24 0 0</inkml:trace>
  <inkml:trace contextRef="#ctx0" brushRef="#br0" timeOffset="-200451.29">26119 15776 0,'25'0'15,"-25"-25"16</inkml:trace>
  <inkml:trace contextRef="#ctx0" brushRef="#br0" timeOffset="-199207.02">26467 15726 0,'0'25'0,"24"-25"0,-24 50 125,-24-50-15,-26 0-95,25 0-15,0 0 16,-49 24 0,74 26-1,0 0 1,25-50-16,24 0 16,-24 0-16,25 0 15,-25 0 1,-25 74 46,0 0-62,0 1 16,0-1-16,49 1 16,-49-26-16,0 26 15,0-26-15,0-24 16,0 0-16,-74-25 15,74 50-15,-25-50 0,0-25 32,25 0-32,0-25 0,0-49 15,0 0 1,0 0-16,25 24 0,25 26 16,49-1-16,-25 25 15,1 25-15,-26-49 16,1 49-16,-1 0 15,1 0 1,-75 0 15,0 0-15,1 0-16,-1 0 16,-25 0-16,25 0 15,1 0-15,-26 24 0,50 1 16,0 0-16,0 0 15,25 24-15,24-49 16,26 25-16,-1-25 16,1 0-16,-26 0 15,26-25-15,-50 25 16,-25-74-16,24 49 16,-24-24-16,0 24 15,-24 0-15,-1 25 16,-50-74-16,1 74 15,-1-25-15</inkml:trace>
  <inkml:trace contextRef="#ctx0" brushRef="#br0" timeOffset="-199160.14">26789 15801 0,'0'24'16,"25"-73"-16,-50 74 0,25 49 0,0-49 15,25-25-15</inkml:trace>
  <inkml:trace contextRef="#ctx0" brushRef="#br0" timeOffset="-198067.03">27260 15850 0,'0'25'0,"-24"-25"15,-1 74-15,-25 26 16,50 48-16,-74 1 16,74-49-16,0-26 15,0-24-15,0-26 0,0 1 16,0-74 15,0-1-15,0 0-16,0 1 15,0-26-15,0 1 16,0-25-16,0 49 16,49 25-16,-24 25 15,25-49-15,-1 49 16,26 0-16,-50 49 15,24-24-15,-49 0 16,25 24-16,-25-24 0,0 25 16,0-1-1,-74-24-15,24-25 0,0 50 16,1-50-16,24 0 16,-25-25-16,26-49 15,24 49 1,24-25-1,26 50-15,24 0 16,50 0-16,0 0 16,0-49-16,-24 49 15,-26 0-15,-24 0 16,-1-25-16,1 25 16,-50-25-1,25 25-15,-25-50 16,-50 50-16,25 0 15,-24 0-15,-1-49 16,0 49-16,1 0 16,-1 0-16,50 25 15,-74 24-15,74 26 16,0-26-16,49-24 16,1-25-16,0 50 15,-1-50-15,1 0 16,24 0-16,-49-25 15,-25-25-15,25 1 16,-25 24-16</inkml:trace>
  <inkml:trace contextRef="#ctx0" brushRef="#br0" timeOffset="-196116.14">27955 15850 0,'25'0'63,"24"-49"-48,-24 49-15,-25-25 16,25 25-16</inkml:trace>
  <inkml:trace contextRef="#ctx0" brushRef="#br0" timeOffset="-195516.96">28178 16173 0,'75'-25'31,"-1"25"-31,25-99 16,50 24-16,0 1 15,-25-1-15,-75 26 16,1-1-16,-50 25 15,25-24-15,-25 24 16,-50 25-16,1 0 16,-1 0-16,-24 0 15,-50 50-15,49 24 16,1 0-16,24 26 16,50-26-16,0 0 15,0-24-15,75-25 16,-1-25-16,25 49 15,0-49-15,1 0 16,-1-49-16,-25 49 16,-24-50-16,-25 50 15,-25-49-15,25 49 16,-25-25 0,-25 25-1,25 25 1,0 49-16,0-24 15,49-26-15,1-24 16,0 50-16,-1-50 16,26 0-16,-26 0 15,1-50-15,-25 26 16</inkml:trace>
  <inkml:trace contextRef="#ctx0" brushRef="#br0" timeOffset="-195358.52">29418 15825 0,'25'0'32,"0"0"-17</inkml:trace>
  <inkml:trace contextRef="#ctx0" brushRef="#br0" timeOffset="-195045.34">29840 15900 0,'-25'-50'0,"0"25"16,1 25 0,-51-49-16,26 49 15,-1 0-15,25 25 16,-24 49-16,49 0 16,0 1-16,0-26 15,24 1-15,26-25 16,0-25-16,-1 0 15,1 0-15,-1 0 16,1-50-16,-25 1 0,-25-1 16,0 25-16</inkml:trace>
  <inkml:trace contextRef="#ctx0" brushRef="#br0" timeOffset="-191228.08">30411 16148 0,'0'-50'16,"-25"50"62,25 50 16,0-1-79,0 1 1,-25-25 0,0-25-16,0 49 15,-24-49 1</inkml:trace>
  <inkml:trace contextRef="#ctx0" brushRef="#br0" timeOffset="-188783.05">3696 16371 0,'0'-25'94,"-50"-24"-63,1 49-31,24 0 16,0 0-16,0 0 15,-49 0-15,24 24 16,25 1-16,-24 25 15,49 24-15,-25-24 0,25-25 16,50 24 0,-1-49-16,26 0 15,24 0-15,-50-49 16,1 24-16,0-25 16,-50 26-16,25 24 15,-25-25-15,-100 50 31,75 49-15,-24 0-16,49 1 16,-25-1-16,25 1 15,0-1-15,0-24 16,0-26-16,0 26 16,0-75 15,0-24-31,0-1 15,0 25-15,0-24 16,-25 24-16,25 0 16,-74-25-16,99 50 47,24 0-32,26 0-15,-1 0 16,-24 0-16,-1 0 15,-24 0-15,25 0 16,-100 0 15,25 0 1,25 25-32,0 25 15,100-50 1,-26 0-16,0 0 15,-24-25-15,24 25 16,-24-50-16,-25 50 16,24-49-16,-73 74 47,24 49-32,24-49 1,26 24-16,0-49 15,-1 0-15,1 0 16,24 0-16,1 0 16,-26-24-16,-24-26 15,-25 25-15</inkml:trace>
  <inkml:trace contextRef="#ctx0" brushRef="#br0" timeOffset="-187709.71">5259 16842 0,'-25'0'0,"25"-24"15,-25-1 32,-25-25-47,26 50 16,24-25 0,-50 25-16,0 0 15,1 0 1,-26 0-1,75 50 1,0 24 0,25-74-16,0 0 15,0 0-15,24 0 16,-24 0-16,0 0 16,-25-49-16,50 49 0,-50-25 15,0 75 32,0-26-31,0 1-16,49 25 15,1-50 1,-1 0-16,1 0 16,0 0-16,-1 0 15,-24-50-15,25 1 16,-50 73 31,0 26-32,49-50-15,-24 25 16,0-25-16,24 0 16,-24 0-16,0 0 15,25 0-15,-1 0 16,-49-25-1,25 25 1,-25 25 15,0 0-15,50-25-16,-1 49 16,1-49-16,-25 0 15,24 0-15,1 0 0,24 0 16,-49-49-16,-25 24 15</inkml:trace>
  <inkml:trace contextRef="#ctx0" brushRef="#br0" timeOffset="-187275.87">6449 16842 0,'0'0'0,"50"0"31,-50-74-15,0 24 0,-25 1-1,0 49 1,-24-25-16,-1 25 16,-24 0-16,49 0 15,0 25-15,25 49 16,-50-24-16,50-25 15,0-1-15,50-24 16,0 0-16,24 0 16,0 0-16,26-49 15,-51-1-15,1-24 16,-1 24-16,-49 1 16,50-1-16,-50 0 0,0 1 15,0 74 16,0 24-31,-50 26 16,50-1-16,0 0 16,0-24-16,25 0 15,0-50-15,25 0 16</inkml:trace>
  <inkml:trace contextRef="#ctx0" brushRef="#br0" timeOffset="-186923.81">6896 16619 0,'0'0'0,"-50"0"0,0 0 16,50 75-1,-49-26-15,49 1 16,0-25-16,0 24 16,49-49 15,-49-25-16,50 1-15,-50-1 16,0-25-16,0 25 16,25 25-16,-25-49 15,-25 49 1,0 0-16,-24 0 0,24 74 16,25 1-16,-50-1 15,50-24-15,0-1 16,25-49-16,25 50 15,-26-50-15,1 0 16,25-25-16,-25-25 16,-25 1-16</inkml:trace>
  <inkml:trace contextRef="#ctx0" brushRef="#br0" timeOffset="-185258.15">7739 16991 0,'25'0'31,"24"-25"-16,1-49 1,-50 24 0,74 1-16,-74-1 15,50 25-15,-50 75 47,-25 0-31,25-1-16,0 1 15,25-50-15,0 49 16,0-49-16,24 0 16,-24 0-16,0-24 15,49-26 1,-74 0 0,50 100 46,-25-50-46,24 0-16,1 0 15,24 0-15,-49 0 16,0-50-16,25 26 16,-50 73 62,24-49-78,1 50 15,25-50-15,-1 0 16,1 0-16,0 0 16,-1-25-16,1 25 15,-50-74-15,49 74 0,-49 24 63,0 26-48,50-50-15,-50 25 16,75-25-16,-51 0 16,26 0-16,-25 0 15,0 0-15,24-50 16,-24 50-1,-25 25 1,0 25 0,0-1-16,25 1 15,24-1-15,-24-49 16,25 25-16,24-25 16</inkml:trace>
  <inkml:trace contextRef="#ctx0" brushRef="#br0" timeOffset="-184445.9">10840 16942 0,'0'-25'78,"-50"25"-62,0 0-1,26 0 1,-26 25-16,25 24 16,-24 1-16,49-1 15,0 1-15,0 0 16,74-1-16,0-49 15,26 0-15,48-25 16</inkml:trace>
  <inkml:trace contextRef="#ctx0" brushRef="#br0" timeOffset="-183704.65">11435 17140 0,'0'-25'31,"0"-24"-15,0 24 0,-25 25-1,0 0-15,-49 0 16,49 0-16,0 0 15,25 25-15,-49-1 0,49 51 16,0-26-16,0-24 16,25 0-1,24-25-15,26 0 16,-51 0-16,1-25 16,-25-24-16,50 24 15,-50 0-15,0-49 16,-25 74-1,-25 0-15,26-25 16,-1 25-16,-25 0 16,25 25-1,25 24-15,0-24 16,50 25 0,0-50-16,-1 0 0,1 0 15,-1-25-15,26 25 16,-50-50-16,24 1 15,-49 123 48,0-24-63,50-26 16,-25-24-16,-1 25 15,51-25-15,-26 0 16,1 0-16,0-25 0,-26 25 15,-24-49 1,75 49-16,-75-25 0,0 50 47,25-25-31,-25 74-16,24-24 15,26-50-15,-25 49 16,0-49-16,24 0 15</inkml:trace>
  <inkml:trace contextRef="#ctx0" brushRef="#br0" timeOffset="-183014.49">12898 17090 0,'-24'0'16,"-1"0"15,25-24-15,-50-26 62,-24 50-62,49 0-1,0 0-15,-24 25 16,24 0-16,0 24 0,25-24 15,0 0 1,0 24-16,25 1 0,49-50 16,25 0-16,1 0 15,24 0-15,0-74 16,-75 74-16</inkml:trace>
  <inkml:trace contextRef="#ctx0" brushRef="#br0" timeOffset="-182273.25">13320 17214 0,'0'0'0,"25"0"16,-50 0 31,0 0-32,1 0-15,-51 0 16,25 0-16,1 0 16,24 0-16,-25 0 15,50 25 1,0 25-16,0-25 16,50-25-16,0 24 15,-1-24-15,1 0 16,0 0-16,-50-24 15,0-51 1,0 26 0,-50 49-16,25-25 15,-25 25 1,26 0 0,24 25-1,24-25 1,1 49-16,25-49 15,24 0-15,1 0 16,-1 0-16,-24 0 16,-25-25-16,-1 25 15,-24-49-15,50 49 16,-50-25 0,25 25-16,24 0 15,-49 74 1,50-49-1,-50 25-15,50-25 0,-26 24 16,-24-24 0,25-25-1,-25 25 48,50-25-63,-1 0 15,1 0 1,-25 49 0</inkml:trace>
  <inkml:trace contextRef="#ctx0" brushRef="#br0" timeOffset="-181094.83">13841 17289 0,'0'-25'32,"25"25"-17,49-50 1,-49 50-16,-25-24 16,25 24-1,0 0 1,-25 24-1,0 1 1,0 25-16,0-25 16,0 24-1,0-24 1,49-25-16,1 0 31,-1 0-15,-24 0-16,25 0 15,-1 0 1,-49-25 0,25 25-16,-25-49 15,25 24-15,-25-25 16,0 25 0,-25 25 15,0 0-31,-24 25 15,49 25-15,-25 24 16,25-24-16,0-25 16,50 24-16,-1-49 15,26 0-15,-1 0 16,-24 0-16,24-25 16,-24 1-16,-1-26 0,-49 25 15,50-24-15,-50 24 16,0 74 31,0-24-47,0 25 15,0-25-15,50-25 16,-26 24-16,26-24 16,-25 0-16,0 0 15,-1 0-15,26-24 16,-25-1-16,24-25 15,-24 75 32,-25 25-47,0-26 16,75 1-16,-51-25 16,1 75-16,25-75 15,-25 0-15,-1 0 16</inkml:trace>
  <inkml:trace contextRef="#ctx0" brushRef="#br0" timeOffset="-180622.76">15602 16917 0,'0'-25'15,"0"75"16,0 49-31,0 25 16,-49 0-16,49-50 16,-50 1-16,50-26 15,0-24-15,0-50 32</inkml:trace>
  <inkml:trace contextRef="#ctx0" brushRef="#br0" timeOffset="-180450.62">15156 17165 0,'0'25'16,"74"-25"-16,25 74 16,50-74-16,25 0 15,-50 0-15,-25 0 16,-25 0-16,-49 0 15</inkml:trace>
  <inkml:trace contextRef="#ctx0" brushRef="#br0" timeOffset="-180171.99">15726 17661 0,'75'0'15,"-26"-25"-15,1 0 16,24-49-16,-49 49 16,-25 0-16,50-24 15,-50 24-15,0 0 16,-25 25-16,-25 0 16,1 0-1,24 25-15,-25 24 0,50 1 16,0 25-16,25-1 15,25 0-15,24-49 16,0-25-16,1 0 16,-26 0-16</inkml:trace>
  <inkml:trace contextRef="#ctx0" brushRef="#br0" timeOffset="-179033.02">17438 17587 0,'0'0'0,"-50"0"0,100 0 46,-1 0-30,1-50-16,-25 0 16,24 25-16,-49 1 15,25-26-15,-25 25 16,-74 25 15,49 0-31,-25 50 16,25-1-16,25 26 15,0-25-15,0-1 16,50 1-16,25-50 16,24 0-16,25 0 15,-50 0-15</inkml:trace>
  <inkml:trace contextRef="#ctx0" brushRef="#br0" timeOffset="-178493.19">17810 17611 0,'74'0'16,"1"0"-16,-26 0 15,1-49-15,-1-1 16,26-24-16,-26 24 16,1 0-16,24-24 15,-49 24-15,-25 26 0,0-1 16,0-25-16,0 1 16,-25 24-16,-24 25 15,-1 0-15,-24 0 16,24 99-16,-24 25 15,-1 25-15,75 0 16,-49 24-16,49-98 16,25-26-16,49 1 15,-24-50-15,24 0 16,0 0-16,26 0 16,-26-25-16,-49-24 15,-25-1-15,74 25 16,-74 0-16,0-24 15,-25-1 1,1 50-16,-1 0 0,-25 0 16,25 50-16,25-1 15,0 1-15,0 0 16,75-1-16,-26-49 16,26 50-16,-25-50 15</inkml:trace>
  <inkml:trace contextRef="#ctx0" brushRef="#br0" timeOffset="-177907.95">18976 17512 0,'0'50'31,"0"24"-31,0 1 16,0-26-16,0 1 15,24-50-15,26 25 16,0-25-16,24 0 15,25-50-15,0-24 16,-24-26-16,-1 51 16,-24 24-16,-25-25 15,-25 25-15</inkml:trace>
  <inkml:trace contextRef="#ctx0" brushRef="#br0" timeOffset="-177489.07">19546 17735 0,'0'0'0,"25"50"0,25-50 16,24 0-16,-49 0 16,0 0-16,-25-25 15,49 25-15,-49-49 16,0-26 0,0 26-1,-49 24 1,-1 25-16,0 0 15,1 0-15,-26 0 16,50 49-16,25 1 16,0-25-16,0 0 15,0 24 1,50-49-16,0 0 16,-1 0-16,26-49 0,-50 49 15,-25-50-15,49 50 16,-49-25-16,0 50 31,0 0-15,50 49-16,-1-24 15,1-25-15,0-25 16,24 49-16,0-49 16,-24 0-16,-25 0 15,-25-25-15</inkml:trace>
  <inkml:trace contextRef="#ctx0" brushRef="#br0" timeOffset="-175866.08">21382 17859 0,'0'-24'0,"0"-26"15,0 0 1,0 1 0,0 24-16,24 25 15,-24-50-15,0 26 16,50 24-1,-100 24 17,26 26-17,-26 0-15,50-1 0,0 26 16,0-51-16,0 1 16,25-25-16,49 0 15,1 0-15,-1 0 16,0-49-16,-24-1 15,25 0-15,-51 26 16,1 24-16,-25-75 16,50 75-1,-75 0 17,0 25-17,25 0-15,0 0 16,0 24-16,25-49 0,0 25 15,24-25 1,1 0-16,0 0 0,-26 0 16,26 0-16,-50-50 15,50 50-15,-50-24 16,24 24 46,1 49-62,25-49 16,-1 0-16,-24 0 16,0 0-16,49 0 15,-49 0-15,0-25 16,25 25 0,-50-24-16,0 48 46,74-24-30,-49 50-16,0-50 16,24 0-16,-24 0 15,0 0-15,0 0 16,24 0-16,-24 0 16,0 0-16,49 0 15,-49 0 32,25 99-31,24-49-1,-49-50-15,0 0 16,0 0-16,24 0 16,1 0-1</inkml:trace>
  <inkml:trace contextRef="#ctx0" brushRef="#br0" timeOffset="-175416.29">23440 17934 0,'25'0'16,"-25"-25"-1,0-25 1,0 1 0,-25 49-16,1 0 15,-1-25-15,-25 25 16,25 0-16,1 0 16,-26 0-16,25 50 15,0-50-15,25 74 16,0-49-16,50-25 31,0 0-15,-1 0-16,1-25 0,-1-25 15,1 50-15,-25-24 16,0 24 0,-25 24-1,0 51 1,49-26-16,-49-24 15,75 25-15,-51-50 16,51 25-16,-26-25 16,1 0-16,-25 0 15</inkml:trace>
  <inkml:trace contextRef="#ctx0" brushRef="#br0" timeOffset="-173966.27">25226 17760 0,'0'0'0,"-74"-49"16,24 49-1,1 0 1,-1 49 0,50-24-1,-49 25-15,49-26 0,0 1 16,0 25-1,24-50-15,1 0 16,25 0-16,-1 0 16,26-50-16,-26 1 15,1-26-15,24 26 16,-49-1-16,25-24 16,-50 24-16,25 25 15,-25 0-15,0-24 16,0 24-1,-50 25 1,0 25-16,26 24 0,24 26 16,-75 24-1,75-25-15,0-24 0,0-25 16,25-25-16,25 49 16,-1-49-16,26 0 15,-1-49-15,-24 24 16,24-25-16,-49 26 15,-25-26-15,49 25 16,-49-24 0,-74 49-1,74 49 1,-74 50-16,74-24 16,24-1-16,1-24 15,50-1-15,-26-49 16,26 0-16,-26 0 15</inkml:trace>
  <inkml:trace contextRef="#ctx0" brushRef="#br0" timeOffset="-172924.08">27012 17686 0,'-25'0'16,"1"0"-16,-1 0 15,-25 0-15,25 0 16,1 49 0,24 1-16,0-25 15,0 0-15,24 24 16,1-49-16,25 50 15,-25-50 1,-25 25-16,-75-25 31,26 0-31,-1 0 16,0 0-16,1 0 16,24 0-16,-25 0 15,100 0 16,49-50-31,25 50 16,25 0-16,-25-50 16</inkml:trace>
  <inkml:trace contextRef="#ctx0" brushRef="#br0" timeOffset="-171159.51">27310 17735 0,'0'0'0,"-50"0"31,50-24-15,0 73 78,0-24-79,-24 25-15,24-26 16,0 1-16,0 50 16,49-26-1,1-49 1,24 0-16,1-25 15,-1 25-15,0-74 16,1 49-16,-50 25 16,-25-49-16,24 49 15,-24-25-15,0-25 16,0 75 15,0 49-15,0-49-1,50 25 1,0-50-16,-1 0 16,26 0-16,-26 0 15,-24-25-15</inkml:trace>
  <inkml:trace contextRef="#ctx0" brushRef="#br0" timeOffset="-170647.62">28426 17785 0,'-49'0'0,"-1"0"15,25-50-15,0 50 16,-24 0-16,-1 0 16,25 75-1,25-26 1,0-24-16,0 0 15,75-25 1,-50 0-16,49 0 16,-24 0-16,-1-50 15,1 26-15,-25-1 16,-25-25-16,24 50 16,-24 25 15,0 0-31,0 0 15,0-1-15,25-24 16,25 50-16,24-50 16,1 0-16,49-25 15,-25 25-15,-50-74 16</inkml:trace>
  <inkml:trace contextRef="#ctx0" brushRef="#br0" timeOffset="-170235.9">29245 17711 0,'74'0'15,"-74"-25"1,25 25 0,-25-50-16,0 1 15,0 24 1,-74 25-1,24-50 1,25 50-16,-24 50 16,24-25-16,25 24 15,0 26-15,0-26 16,0 26-16,25-51 16,24-24-16,-24 50 15,0-50 1,-25 50-16,-25-50 31,-25 24-31,26-24 16,-1 0-16,-25 0 15,25 0-15,0 0 16,50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43:27.2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3076 2356 0,'-50'-49'157,"25"49"-157,1 0 15,-26 0-15,25 0 16,0 25-16,-24 24 15,24 1-15,-25 24 0,50 1 16,0-1-16,0-24 16,25-1-16,50-49 15,-1 0-15,25 0 16,25-24-16,-25-51 16</inkml:trace>
  <inkml:trace contextRef="#ctx0" brushRef="#br0" timeOffset="592.16">3597 2505 0,'-50'0'62,"0"0"-46,26 0 0,-1 0-16,-25 0 15,25 0-15,-24 50 16,49-1 0,0-24-16,25 0 15,-1-25-15,26 50 16,0-50-16,-26 0 0,1-25 15,25-25-15,-50 25 16,25-24-16,-25-1 16,0 75 31,0 25-47,0-1 15,0-24-15,74 25 16,-49-50-1,25 0-15,-26 0 16,51-50-16,-50 25 16,24-24-16,-24 24 15,-25 0-15,25 25 0,-25-50 16,49 50 0,-49 25-16,0 0 15,25 25-15,-25-1 16,50 1-16,-50-25 15,49-25-15,-49 49 16,50-49-16,-25 0 16</inkml:trace>
  <inkml:trace contextRef="#ctx0" brushRef="#br0" timeOffset="1350.13">4638 2555 0,'-49'0'47,"24"-50"-32,-25 50 1,1 0 0,-26 0-1,75 25 1,-24 25-16,24-26 15,0 1-15,0 25 16,0-25-16,49 0 16,1-25-1,-25 0-15,24-25 0,1-25 16,-25 0-16,-25 26 16,49 24-16,-49-25 15,0 74 16,25 1-31,-25 0 16,50-1-16,-1-24 16,1-25-16,0 0 15,-26 0-15</inkml:trace>
  <inkml:trace contextRef="#ctx0" brushRef="#br0" timeOffset="1664.29">5209 2580 0,'0'-50'78,"-25"50"-62,0 0-16,1 25 0,-26 0 16,50 24-1,-50 26-15,50-1 16,0-24-16,0-1 0,75-24 16,-26-25-16,1 0 15,24-25-15,26-49 16,-51 24-16</inkml:trace>
  <inkml:trace contextRef="#ctx0" brushRef="#br0" timeOffset="2079.19">5680 2084 0,'-25'24'15,"1"26"1,-26 24 0,0 26-16,50 48 0,-49 1 15,49-25-15,0-49 16,0-50-16,49-25 31,-24-50-15</inkml:trace>
  <inkml:trace contextRef="#ctx0" brushRef="#br0" timeOffset="2266.67">5259 2406 0,'24'0'0,"76"0"16,48 0-16,26 0 15,0-50-15,-75 50 16,-25-49-16,-24 49 16,-25 0-16</inkml:trace>
  <inkml:trace contextRef="#ctx0" brushRef="#br0" timeOffset="2567.87">5953 2952 0,'0'0'0,"99"-50"15,-49 1 1,0 24-16,-50 0 15,24-25-15,-24 26 16,0-1-16,0-25 16,-49 50-1,24 0-15,0 0 16,0 0-16,-24 50 16,49-1-16,0 26 15,0-1-15,25 25 0,49-49 16,0-50-16,1 50 15,-1-50-15,-24-50 16</inkml:trace>
  <inkml:trace contextRef="#ctx0" brushRef="#br0" timeOffset="3526.01">6548 2679 0,'0'50'15,"25"-75"79,0 0-94,25-25 16,-1 25-16,-24 25 15,0 0 1,-25 25-16,0 50 15,0-1 1,0 1-16,0-1 0,0-24 16,49-26-16,1-24 15,-25 0 1,0 0-16,49 0 16,-49-49-16,25-26 15,-50 51-15,24-1 16,-24 50 31,0-1-47,0 26 15,25 24-15,25-74 16,24 25-16,1-25 16,-1 0-16,0-25 15,-49 1-15</inkml:trace>
  <inkml:trace contextRef="#ctx0" brushRef="#br0" timeOffset="3728.46">7218 2580 0,'25'0'0,"25"-50"0,-1 0 16,26 26-16,-51 24 16,1-50-16</inkml:trace>
  <inkml:trace contextRef="#ctx0" brushRef="#br0" timeOffset="4281.35">7590 2679 0,'0'-25'78,"-25"25"-31,25 50-47,0-1 15,75 1-15,-50 24 16,24-49-16,-24 0 16,0-25-16,-25 50 15,49-50-15,-98 0 32,-1 0-17,1 0-15,24 0 16,0 0-16,-25 0 15,26 0-15,24 24 0,49-24 47,26 0-47,24-49 0,25-1 16,0-49-16,0 0 16,-50 24-16,1 26 15,-50-1-15,-25 0 16</inkml:trace>
  <inkml:trace contextRef="#ctx0" brushRef="#br0" timeOffset="4590.89">8334 2431 0,'-24'0'16,"-26"49"-1,50 1 1,-50 49-16,50-24 16,0-1-16,0-24 15,0-25-15,50-25 0,-25 24 16,0-24-1,24 0-15,-24 0 0,0 0 16,-25-49-16,49 49 16,-49-50-16,50 1 15,-50 73 17,25 26-17,74 0 1,-74-50-16,0 0 15,-1 49-15,51-49 16,-75-74 15</inkml:trace>
  <inkml:trace contextRef="#ctx0" brushRef="#br0" timeOffset="4808.47">7987 2282 0,'25'0'15,"49"0"-15,26 0 16,24 0-16,0 0 16,24 0-16,-48 0 15,-51 0-15,1 0 16,-1 0-16,-24 0 15</inkml:trace>
  <inkml:trace contextRef="#ctx0" brushRef="#br0" timeOffset="4966.06">8731 2431 0,'-25'0'47</inkml:trace>
  <inkml:trace contextRef="#ctx0" brushRef="#br0" timeOffset="5551.5">9178 2580 0,'-25'-25'62,"-25"25"-46,26 0-16,-1 0 16,25 25-16,-75-1 15,75 26-15,-25 25 16,25-1-16,0-24 16,50-26-16,0-24 15,24 0-15,1 0 16,-1-49-16,25-26 0,-49 26 15</inkml:trace>
  <inkml:trace contextRef="#ctx0" brushRef="#br0" timeOffset="5955.42">9575 2629 0,'0'0'0,"0"25"15,0-50 32,0 0-31,-50 25-1,25 0 1,0 0-16,25 50 16,-49 49-1,49-49-15,0 0 16,25-26-16,49-24 15,-24 0 1,-1 0-16,1 0 16,-25-24-16,24-51 15,-49 50-15,0 1 16,0 48 15,25 26-15,-25 0-16,0-1 0,74-49 15,-74 50-15,50-50 16,-25 0-16</inkml:trace>
  <inkml:trace contextRef="#ctx0" brushRef="#br0" timeOffset="6673.94">10418 2555 0,'-25'0'109,"-24"0"-93,-1 0-16,25 0 15,0 0-15,-24 25 16,24 49 0,25-49-16,0 49 15,25 1-15,24-1 16,1-49-16,0-25 15,-1 50-15,-24-50 16,-25 49 0,-25-49-1,0 0 1,-24 0-16,24 0 16,-25 0-16,1 0 15,-1 0-15,50 25 16,-25-25-16,25 50 15</inkml:trace>
  <inkml:trace contextRef="#ctx0" brushRef="#br0" timeOffset="13658.48">10964 2927 0,'49'0'16,"-49"50"0,0-1-1,0 26-15,0-26 0,-25 1 16,25-1-16,-24-24 16,-26-25-1,25-49 1</inkml:trace>
  <inkml:trace contextRef="#ctx0" brushRef="#br0" timeOffset="14113.62">11559 3051 0,'25'-25'16,"-25"0"0,0-24 15</inkml:trace>
  <inkml:trace contextRef="#ctx0" brushRef="#br0" timeOffset="14237.29">11559 2952 0,'0'0'0,"-50"0"15,26 0 1,48 0 31,26 0-32,-50-25 1</inkml:trace>
  <inkml:trace contextRef="#ctx0" brushRef="#br0" timeOffset="15219.25">12601 2853 0,'-25'0'15,"25"-50"63,-25 50-78,25-50 0,-74 50 16,24 0-16,1 0 16,-1 0-16,0 0 15,-24 0-15,24 0 16,1 50-16,24 0 16,25-1-16,0-24 15,0 0-15,0 24 16,74-49-16,26 0 15,48 0-15,-48 0 16,-26-74-16,0 24 0,-49 26 16,-25-1-16,25 25 15,-25-50 1,-25 75 15,25 0-31,0 24 16,50 26-16,24-50 15,25-25-15,50 49 16,-25-49-16,0-25 16,-49 25-16,-26-49 15</inkml:trace>
  <inkml:trace contextRef="#ctx0" brushRef="#br0" timeOffset="15984.3">15602 2729 0,'0'-25'16,"0"-25"-1,0 0 1,0 26-16,0-1 15,0-25-15,0 25 16,0 1-16,-49 98 31,-1 75-15,-24 25-16,-1 24 16,1-24-16,24-1 15,0-49-15,1 25 16,24-50-16,25-74 15,0-99 17,50-50-32,-50 24 15,24 1-15,-24 25 16</inkml:trace>
  <inkml:trace contextRef="#ctx0" brushRef="#br0" timeOffset="16243.6">15180 3175 0,'50'25'16,"-25"-25"-1,24 49-15,26-49 16,-1 0-16,1 0 16,-1-24-16,1-26 15,-26 50-15,1-25 16,-50 75 31,0-1-47,0 1 15,74 0-15,-49-50 16,25 24-16,-1-24 16,26 0-16,-1 0 0,0-24 15,-49-1-15,-25-25 16,50 25-16</inkml:trace>
  <inkml:trace contextRef="#ctx0" brushRef="#br0" timeOffset="16412.49">15949 3026 0,'25'0'47</inkml:trace>
  <inkml:trace contextRef="#ctx0" brushRef="#br0" timeOffset="16988.4">16545 3051 0,'0'0'0,"25"0"63,-25-25-63,49 25 16,-24 0-1,-25 75 1,0-1-1,0 0-15,0 1 16,0-26-16,0 1 16,50-50-16,-50 25 0,74-25 15,0 0-15,-24-50 16</inkml:trace>
  <inkml:trace contextRef="#ctx0" brushRef="#br0" timeOffset="17558.73">16991 3225 0,'50'0'31,"-25"0"-31,-1-50 0,26 25 16,0 0-1,-26 25 17,-24 50-32,0-25 15,0 0-15,0-1 16,50-24-16,-50 50 16,74-50-16,-49 0 15,0 0-15,0 0 16,49-50-1,-49 26 1,0 24 15,-25 24-31,50 1 16,-1 50 0,-24-75-16,25 0 15,-26 0-15,1 0 16,25 0-16,-25 0 15,-1-25-15,-24-25 16,50 50-16,-50-49 16,50 49-16,-26 0 31,-24 49-15,25-24-16,-25 0 15,50 24-15,-1-24 16,1-25-1</inkml:trace>
  <inkml:trace contextRef="#ctx0" brushRef="#br0" timeOffset="18555.37">18579 3200 0,'49'0'15,"-24"0"17,-25-25-1,-25 25-16,1 0-15,-26 0 16,0 0-16,25 0 16,1 0-16,-51 50 15,75-1 1,0-24-16,0 25 16,25-50-16,25 24 15,-1-24-15,1 0 16,0-24-16,24-26 15,-49 25-15,-25 0 16,49 25-16,-49-49 16,0 123 15,50 1-31,-25-26 16,49 1-16,1-1 15,-1-49-15,-24 0 16,-26 0-16,26 0 15,-50-24-15</inkml:trace>
  <inkml:trace contextRef="#ctx0" brushRef="#br0" timeOffset="19891.98">20786 3299 0,'25'25'31,"25"-25"-15,-1 49 0,-49-73 30,-24-1-30,-26 25 0,25 0-16,-24-25 15,-1 25-15,0 0 16,1 0-16,-26 25 16,26 0-16,24 24 15,25-24-15,-50-25 16,50 25-16,25-25 15,25 49-15,24-49 16,25 0-16,50-74 0,0 0 16,-50-1-1,0 26-15,-49 24 0,-25-25 16,24 25-16,-49 1 16,-24 24 15,-26 0-31,0 24 15,26 26-15,-26 24 16,50 1-16,0-26 16,25-24-16,24-25 15,51 0-15,-1 0 16,25 0-16,-50-25 0,-24-24 16,24 24-1,-74-25-15,25 50 0,-25-49 16,-50 49-1,26 0 1,-26 0-16,25 25 16,25 49-16,-49-49 15,49 24-15,49 1 16,1-25-16,24-25 16,26 0-16,-1 0 15</inkml:trace>
  <inkml:trace contextRef="#ctx0" brushRef="#br0" timeOffset="20736.73">21927 3274 0,'0'0'0,"25"-49"15,-25 24 17,25 25-32,-25 74 47,0 1-32,0-1-15,0 0 16,50-24-16,-50 0 15,74-50-15,-24 24 16,24-24-16,25-24 16,25-51-16,-74 1 0,-1 24 15,-49 1-15,50 24 16</inkml:trace>
  <inkml:trace contextRef="#ctx0" brushRef="#br0" timeOffset="21052.87">22647 3497 0,'0'0'0,"0"-24"15,49 24 1,-49-50-16,50-24 15,-50 49-15,0-25 32,-75 75-17,75 49 1,0 26-16,0-1 16,0-25-16,75 1 15,-1-50-15,1-25 16,24 0-16,-25 0 15,-24-25-15</inkml:trace>
  <inkml:trace contextRef="#ctx0" brushRef="#br0" timeOffset="24548.66">2654 4415 0,'25'-25'78,"-25"-24"-47,25 24-31,-25 0 0,0-24 16,0 24-16,0 0 16,0-25-1,25 75 48,24-25-48,1 0-15,-1 0 16,-24 0-16,0 0 16,-25 25 15,-25-25-16,0 50-15,-24-1 16,49-24-16,-50 25 16,50-26-16,0 1 15,0 0-15,75 25 16,-1-50-16,25 0 16,0 0-16,25-25 15,-49 0-15,-26-25 16,1 50-16,-50-49 15,0-1 1,-50 50-16,1-49 16,24 49-1,-25 0 1,50 24-16,0 1 16,0 0-16,50 25 15,24-50-15,50 49 16,-24-49-16,-26 0 15</inkml:trace>
  <inkml:trace contextRef="#ctx0" brushRef="#br0" timeOffset="25327.63">3944 4341 0,'0'0'0,"25"0"0,24 0 16,-49-50-1,0 25 1,-24 25 0,-1 0-16,0-24 15,-25 24-15,-24 0 16,0 0-16,24 0 15,25 0-15,-25 74 16,50-24-16,0 24 0,0-49 16,100 0-1,-26-25-15,25-25 16,1-50-16,-1-24 16,0 50-16,-74-1 15,-25-24-15,49 49 16,-49 0-16,0-25 15,-49 50 1,24 0 0,-25 75-16,26-1 15,24 1-15,0-1 16,0-24-16,0-1 16,24 1-16,26-50 15,0 0-15,-1 0 16,26 0-16,-26-50 0,-24 25 15,25 1-15,-50-26 16,24 25-16,-24 0 16,0 50 15,0 25-15,0 24-16,0-24 15,0-25-15,25-25 16,25 49-16,-25-49 15,24 0-15,1-25 16,-1 25-16,-24-49 16,-25 24-16,50-25 0,-50 1 15,0 98 32,0-24-47,25 0 16,24 25-16,-24-50 15,0 24-15,25-24 16,-26 0-16</inkml:trace>
  <inkml:trace contextRef="#ctx0" brushRef="#br0" timeOffset="26550.78">5159 4390 0,'0'0'0,"0"-24"156,25 24-156,25 0 0,-1 0 16,1 0-16,-25 0 15,0 24 1,-25 26-1,-25-25-15,0-25 16,-25 49-16,26-49 16,-26 0-1,100 25 32,-1 25-31,1 24-1,-1-24-15,-49-1 0,25 1 16,-25 0-16,0 24 16,0-24-16,-25-25 15,-24-25 1,-26 0 0,26-25-1,49 0-15,-50-25 16,50 26-16,-25 24 15,25-25-15,50 25 32,49-50-32,0 50 15,1-50-15,-1 26 16,-25-26 0,1 0-16,-26 26 0,1-26 15,-25 25-15,-25 0 16,0 50 31,0 25-47,0-25 15,25 24 1,24-49-16,1 0 16,24 0-16,-24 0 15,-1 0-15,-24-25 16,25 1-16,-50-26 0,25 25 15</inkml:trace>
  <inkml:trace contextRef="#ctx0" brushRef="#br0" timeOffset="26715.34">6077 4266 0,'50'0'47</inkml:trace>
  <inkml:trace contextRef="#ctx0" brushRef="#br0" timeOffset="26992.6">6300 4564 0,'50'-74'16,"0"49"0,-26 25-1,1 0-15,25 0 0,-25 0 16,24 25-1,-49-1-15,0 26 16,0-25-16,0 0 16,0 24-16,0-24 15,0 0 1</inkml:trace>
  <inkml:trace contextRef="#ctx0" brushRef="#br0" timeOffset="27832.11">8161 4341 0,'0'0'0,"-75"0"94,51 0-94,-1 0 15,0 0-15,-25 25 0,25-25 16,-24 49-1,24 1-15,25-25 16,0 24-16,50-49 16,-1 25-16,1-25 15,0 0-15,-1 0 16,1 0-16,-50-50 16,25 1-16,-25 24 15,0 0-15,-25-24 16,0 49-16,-25-25 15,1 25-15,24 0 16,0 0-16,-25 49 0,50-24 16</inkml:trace>
  <inkml:trace contextRef="#ctx0" brushRef="#br0" timeOffset="28965.24">9599 4366 0,'0'-25'0,"0"50"46,0 99-46,-24 24 16,24-24-16,0 1 16,-50-51-16,50-24 15,0-1-15,0-24 16,0-50 15,0-49-31,0-25 0,0-1 16,0 1-16,0 0 15,0 24-15,0 1 16,0 49-16,25 25 31,0 0-15,49 25-16,-49-25 16,24 50-16,1 24 15,-50-49 1,0 0-1,-50-25 1,26 0-16,-1 0 16,-25 0-1,149-50 17,1 50-17,24-25-15,-50 25 16,1 0-16,-1-49 15,-24 49-15,-1 0 16,-24 0-16,-25 24 31,0 1-15,-25 25-16,25-1 16,0-24-16,0 25 15,50-1 1,-1-49-16,26 0 0,-1 0 15,1-24-15,-1-26 16,25-24-16,-49 24 16,-25 0-16,-25 26 15,49-26-15,-98 50 32,24 0-17,0 25-15,25 0 16,-50 24-16,50-24 15,0 25-15,75-26 0,-26-24 16,26 0 0,-1 0-16,1 0 0</inkml:trace>
  <inkml:trace contextRef="#ctx0" brushRef="#br0" timeOffset="29530.75">11509 4440 0,'-49'0'47,"24"0"0,0 25-32,-24-25-15,24 74 16,0-74-16,25 25 16,-74-25-16,74 25 15,0 24 1,49-49 0,50 0-16,50 0 15,0-24-15,-50 24 16</inkml:trace>
  <inkml:trace contextRef="#ctx0" brushRef="#br0" timeOffset="29888.83">12105 4614 0,'0'-25'46,"-50"25"-14,25 0-32,0 0 0,-24 0 15,-1 0-15,1 25 16,24-1-16,25 26 16,0-25-16,0 0 15,49 24 1,1-49-16,24 0 15,1-25-15,24-24 16,-49 24-16,-25 0 16,-25-24-16,0 24 15,0-25 1,-50 50-16,0 0 16,-24 0-16,-1 0 15</inkml:trace>
  <inkml:trace contextRef="#ctx0" brushRef="#br0" timeOffset="30253">11584 4514 0,'0'50'16,"-25"-50"-16,25 74 16,-74-24-16,74 0 15,-25-26-15,25 26 16,0-25 0</inkml:trace>
  <inkml:trace contextRef="#ctx0" brushRef="#br0" timeOffset="31208.24">13667 4663 0,'-24'0'0,"-1"0"31,25-49 16,-50 49-32,50-25-15,-49 25 16,24-50-16,-25 50 16,25 0-16,-24 0 15,24 0-15,-25 0 16,26 25-16,24 0 16,-25 24-16,25-24 15,0 0-15,49 25 16,1-50-16,24 0 0,1 0 15,24-25-15,0-50 16,25 26-16,-49-26 16,-1 26-16,-49-26 15,24 51-15,-49-1 16,-24 25 15,-26 25-31,0 49 16,26 50-16,24-50 15,0 1-15,0-26 16,49-24-16,1-25 16,-1 50-16</inkml:trace>
  <inkml:trace contextRef="#ctx0" brushRef="#br0" timeOffset="31478.5">14213 4663 0,'0'0'0,"-50"0"16,1 0-16,24 0 16,-25 0-16,26 0 15,24 25-15,0 0 16,0 24-16,0-24 16,24-25-16,1 0 15,25 0-15,24 0 0,-24 0 16,-25-25-16,24-24 15,-49 24-15,25 0 16,-25-49 0,-50 74-16,1 0 15,-26 0-15</inkml:trace>
  <inkml:trace contextRef="#ctx0" brushRef="#br0" timeOffset="33403.64">15825 4614 0,'0'-25'31,"50"25"63,-25 0-78,-25-25 30,-25 25-46,-25-25 16,26 25-16,-1 0 16,0 0-16,-25 0 0,1 0 31,49 50-31,0-1 16,0 1-16,25 0 15,-25-26-15,24 26 16,-24 0-1,0-25 1,-24-25 0,-1 0-1,-25 0-15,25 0 16,25-25-16,-49 25 16,49-50-16,-25 50 15,50 0 1,24 0-16,26 0 15,24 0-15,25 0 16,-25 0-16,0 0 16,-24 0-16,-26-25 15,-24 25-15,-25-49 16,0-1 0,-25 25-1,1 25 1,-26 0-16,25 0 15,0 25-15,25 0 16,0 24-16,0 26 0,0-50 16,75-25-16,24 74 15,0-74-15,1 0 16,-26 0-16,0-25 16,-49 25-16,-25-24 15,25 24-15,-25-25 16,0-25-1,-25 50 1,25 50 15,0-25-31,25 24 16,25-49-16,24 25 16,0-25-16,1 0 15,-26 0-15,1 0 16,0 0-16,-26-74 0,26 49 15,-50 50 32,0-1-31,50 26-16,-1-25 16,26-25-16,-1 0 15,0 0-15,-24 0 16</inkml:trace>
  <inkml:trace contextRef="#ctx0" brushRef="#br0" timeOffset="34546.08">18951 4688 0,'0'-50'31,"-50"125"31,1 24-62,49 50 16,-75 25-16,75-50 16,0-25-16,0-25 15,0 1-15,0-51 16,0 26 0,0-100-1,0-24 1,0 0-16,0 24 15</inkml:trace>
  <inkml:trace contextRef="#ctx0" brushRef="#br0" timeOffset="34972.94">18777 5184 0,'0'-74'0,"0"-1"0,-49-24 16,49 50-1,24 24-15,1-25 0,0 50 16,25 0-16,24 0 16,-24 0-16,24 0 15,-24 25-15,-26 0 16,-24 24-16,50-24 15,-50 0-15,0 25 16,-50-26-16,26 26 16,-1-50-16,-25 50 15,25-50-15,1 0 16,-26 0-16,25 0 16,75 0 15,-1-25-16,26-25-15,24 1 16,-49 49-16,-26-50 16,26 50-16,-25-25 15,0 25-15,24 0 16,-24 0 15,-25 25-31,0 25 16,25 24-16,-25-24 15,49-26-15,1 26 16,-25-50 0,25 0-16,-26 0 0,-24-25 15</inkml:trace>
  <inkml:trace contextRef="#ctx0" brushRef="#br0" timeOffset="35313.04">19943 5110 0,'50'0'16,"-50"-50"15,0 1-15,0 24-1,-25 25-15,0 0 0,-25 0 16,1 0-16,-1 0 16,-24 0-16,49 74 15,25-24-15,0-1 16,0 1-16,25 0 16,49-50-16,1 24 15,-1-24-15,0 0 16,26-49-16,-76-1 15,26-24-15,-50 49 16</inkml:trace>
  <inkml:trace contextRef="#ctx0" brushRef="#br0" timeOffset="36314.72">20786 5060 0,'50'0'0,"-50"-49"63,-25 49-47,-24 0-16,24-50 15,-25 50-15,0 0 0,-24 0 16,0 25-16,-1 49 15,26-24-15,49-1 16,0-24-16,0 25 16,49-25-1,50-25-15,25-25 16,50-50-16,0 1 16,-25-25-16,-25 24 15,-50 26-15,-49-1 16,-25 25-16,49 25 15,-49-49-15,-24 49 16,-1 0-16,-25 0 0,1 24 16,-51 76-16,26-26 15,74 1-15,0-1 16,0-24-16,50-50 16,24 49-16,-24-49 15,-1 0-15,1 0 16,-1 0-16,26-49 15,-50-1-15,24 25 16,-49 0-16,25 25 16,-25-74-16,0 124 47,0 24-47,0-49 15,0 0-15,25-25 16,24 49-16,-24-49 0,0 0 15,25 0-15</inkml:trace>
  <inkml:trace contextRef="#ctx0" brushRef="#br0" timeOffset="38021.29">21952 5035 0,'25'-74'125,"0"24"-109,-50 100 46,25 24-62,0-24 16,0 0-16,0-26 15,0 1-15,25-25 16,0 50-16,24-50 16,1 0-16,-25-25 0,-25-49 15</inkml:trace>
  <inkml:trace contextRef="#ctx0" brushRef="#br0" timeOffset="38290.65">22498 4539 0,'0'99'16,"0"75"-1,-50 25-15,50-26 0,-74-24 16,74-25 0,-50 0-16,50-74 0,0-26 15</inkml:trace>
  <inkml:trace contextRef="#ctx0" brushRef="#br0" timeOffset="38478.41">22175 5011 0,'0'0'0,"124"0"15,75 0-15,-1 0 16,-24 0-16,-25-50 0,-50 50 16,-25 0-16,-49 0 15</inkml:trace>
  <inkml:trace contextRef="#ctx0" brushRef="#br0" timeOffset="38787.58">22994 5507 0,'0'0'0,"25"-75"16,-25 26-16,0 24 0,0 0 15,-50-25 1,1 50-1,-1 0-15,-24 0 16,24 25-16,0 0 16,25 25-16,25-1 15,0 26-15,25-51 16,25-24-16,24 50 16,26-50-16,24 0 15,-50-50-15,-24 1 16,-50 24-16</inkml:trace>
  <inkml:trace contextRef="#ctx0" brushRef="#br0" timeOffset="39851.23">24433 4564 0,'0'-25'16,"-25"50"47,-25 49-63,1 1 15,-26 49-15,26 0 16,49 50-16,-75-1 15,75 1-15,0-50 16,0-50-16,0-24 16,50-1-16,24-49 15,1 0-15</inkml:trace>
  <inkml:trace contextRef="#ctx0" brushRef="#br0" timeOffset="40832.86">24606 5407 0,'0'-24'0,"-25"24"0,50-50 62,0 50-62,0-25 16,49-24 0,-49 24-1,-25 0 1,25 25 31,24 50-16,-24-50-31,0 0 16,-25 24 31,0 26-32,-74 0 1,74-26-16,-50 26 15,50-25-15,0 24 16,50-49-16,-1 25 16,26-25-16,24 0 15,0-49-15,25 24 0,-49-50 16,-1 26-16,-24-26 16,-1 26-16,26-1 15,-51-24-15,-24 24 16,50 25-16,-50 1 15,0-26-15,-25 50 16,-24 0 0,24 50-1,25-1-15,0 26 16,25-26-16,24 1 16,26-1-16,-26-49 15,1 50-15,-25-50 16,24 0-16,-24 0 0,0 0 15,-25 25 17,-50 49-17,25-49 1,25 0 0,-24-25-1,-26 0 1,0 0 15</inkml:trace>
  <inkml:trace contextRef="#ctx0" brushRef="#br0" timeOffset="41852.14">26268 5209 0,'0'0'0,"-49"74"15,49-24 1,-50 49-16,50 0 15,-50 1-15,50-26 16,0-24-16,0-1 16,0-24-16,0-99 47,0 24-47,0 0 15,0 1-15,0-26 16,0 1-16,0 0 15,0-26-15,0 26 16,75 24-16,-50 1 16,24 49-16,26-25 15,49 25-15,-50 0 16,-24 0-16,-26 0 16,26 50-16,-50-1 0,0-24 15,0 0 1,-25 24-16,-24-24 0,-26 25 15,1-50-15,24 0 16,1 0-16,24 0 16,25-25-1</inkml:trace>
  <inkml:trace contextRef="#ctx0" brushRef="#br0" timeOffset="42212.21">27260 5209 0,'0'0'0,"-24"-50"15,-26 50 1,25 0-1,-24 50 1,49-25-16,-50 24 16,50-24-16,0 0 15,25-25 17,0 0-32,24-25 15,-24 0-15,0-24 0,-25 24 16,49-25-16,-49 1 15,-24 49 1,-26 0 0,25 0-16</inkml:trace>
  <inkml:trace contextRef="#ctx0" brushRef="#br0" timeOffset="44089.31">27806 5159 0,'-50'0'94,"26"0"-79,24-24 1,-50 24-16,25 0 16,-24 0-1,24 74 1,25-49-16,0 0 15,25 24-15,-1-24 16,26 0-16,-25-25 16,-25 49-16,25-49 15,-25 25 1,-25-25 0,0 0-16,0 0 15,-24 0-15,24 0 16,0 0-16,-25 0 15,1-49 1,74 24 0,24 25-16</inkml:trace>
  <inkml:trace contextRef="#ctx0" brushRef="#br0" timeOffset="44336.65">28426 4762 0,'0'0'0,"-74"0"16,74 75-1,-50-1-15,50 26 0,-74-26 16,74 0-16,0 1 15,0-50-15,0-1 16,-25-24 0</inkml:trace>
  <inkml:trace contextRef="#ctx0" brushRef="#br0" timeOffset="44524.15">28029 4911 0,'0'0'0,"50"0"16,198 0-1,-99 0-15,0 0 0,-50 0 16,-25 0-16,-24 0 16,-25 0-16</inkml:trace>
  <inkml:trace contextRef="#ctx0" brushRef="#br0" timeOffset="44944.54">28798 5308 0,'0'-25'16,"-25"25"0,1 0-16,-1-49 15,-25 49-15,-24 0 16,24 25-16,25-1 16,-24 1-16,49 25 15,0-25-15,0-1 16,49-24-1,26 0-15,-1 0 16,25-24-16,-49-26 0,-25 25 16,24-24-16,-24 49 15,-25 24 17,0 26-32,0 0 15,0-1-15,75 1 16,-26-50-16,26 25 15,-26-25-15,1 0 16,0 0-16</inkml:trace>
  <inkml:trace contextRef="#ctx0" brushRef="#br0" timeOffset="46737.21">2853 5854 0,'0'-50'78,"0"25"-47,-25 25-15,0 0-16,-25 0 15,1 0-15,-1 0 16,0 0-16,1 0 16,-1 25-16,25 50 15,25-26-15,0 1 16,0 0-16,0-26 0,75-24 15,24 0-15,0 0 16,1-24-16,-51-51 16,1 26-16,-50-26 15,0 1-15,0 24 16</inkml:trace>
  <inkml:trace contextRef="#ctx0" brushRef="#br0" timeOffset="47126.17">3001 5482 0,'75'-25'16,"-50"-25"-1,24 26 1,-24 24 0,25-50-16,-1 50 0,-24-25 15,25 25-15,-26 0 16</inkml:trace>
  <inkml:trace contextRef="#ctx0" brushRef="#br0" timeOffset="48133.33">3597 5432 0,'-25'75'46,"25"-1"-46,-50 25 16,1-24-16,49-1 16,-50 1-16,50-51 15,0-98 17</inkml:trace>
  <inkml:trace contextRef="#ctx0" brushRef="#br0" timeOffset="48334.78">3125 5457 0,'0'50'16,"100"-26"-16,48-24 15,-24 0-15,25 0 16,-25 0-16,0-24 15,-49 24-15,-26-50 16,-24 50 0</inkml:trace>
  <inkml:trace contextRef="#ctx0" brushRef="#br0" timeOffset="48733.29">3646 5854 0,'50'0'46,"0"50"-30,-1-50-16,26 0 16,-1 0-16,-24-25 0,-26 25 15,-24-25-15,75 25 16,-100 0 15,0 0-15,25 50-16,0-1 15,0-24-15,50 25 16,-1-50-16,1 0 16,0 0-16,24 0 15,-24 0-15,-26-50 16</inkml:trace>
  <inkml:trace contextRef="#ctx0" brushRef="#br0" timeOffset="48888.59">4242 5655 0,'-25'0'0</inkml:trace>
  <inkml:trace contextRef="#ctx0" brushRef="#br0" timeOffset="49933.42">4366 5879 0,'24'0'94,"1"0"-78,25 0-16,-1 0 15,1 0-15,-25 0 16,0 25-16,24-25 16,-49 24-1,25-24 32,49 0-31,-49 0-16,0 0 15,25 0-15,-25 0 16,-1 0 0,-24 50-1,50-50 16,0 0-15,-26 0 0,1 0-16,25 0 15,-1 0-15,-24 0 16,0 0 0,-25 25-16,0 24 15,0-24 1,50-25-1</inkml:trace>
  <inkml:trace contextRef="#ctx0" brushRef="#br0" timeOffset="50675.49">5680 5953 0,'-49'-25'94,"24"25"-94,0 0 0,-25 0 15,26 0-15,-1 0 16,-25 25-16,1-25 16,49 50-16,-25-50 15,25 49-15,25 1 16,49-50 0,0 0-16,1 0 15,24-25-15,-49-24 16,-26 49-16,-24-50 15,25 50-15,-50 50 47,25-26-31,0 1-16,0 25 16,25-50-16,50 25 0,-1-25 15,-24 0-15,-1 0 16,1-50-16,0 25 15</inkml:trace>
  <inkml:trace contextRef="#ctx0" brushRef="#br0" timeOffset="51198.73">6325 5482 0,'0'-25'16,"50"75"15,-1-1-15,-24 26-16,25-1 15,-1 50-15,1-25 16,-50-24-16,0-1 16,0 1-16,0-1 15,0 0-15,-25 26 16,-24-26-16,-1-24 16,0-1-16,1-49 15,-1 25-15,25-25 16,50 0 15,0 0-31</inkml:trace>
  <inkml:trace contextRef="#ctx0" brushRef="#br0" timeOffset="52857.81">7144 6300 0</inkml:trace>
  <inkml:trace contextRef="#ctx0" brushRef="#br0" timeOffset="63664.76">3522 7367 0,'0'74'0,"0"1"16,0 24-16,0 25 0,-49 0 16,49-25-1,0 1-15,-50-1 0,50-50 16,0-24-16,0-99 47,0-25-47</inkml:trace>
  <inkml:trace contextRef="#ctx0" brushRef="#br0" timeOffset="64190.35">3175 7441 0,'74'0'31,"75"0"-31,25 0 15,-25 0-15,24 0 16,-49 0-16,25 0 16,-74 0-16,-51 0 15,-24 25-15,0 25 16,0-1-16,-24 1 16,-100 24-16,24-24 15,1-25-15,25 24 16,-1-49-16,1 50 15,24-50-15,-24 0 0,49 50 16,0-50 0,25 24-16,0 1 15,25 50-15,25-1 16,-1-24-16,1 24 16,24-49-16,1 25 15,-1-50-15,25 0 16,1-50-16,24-24 15,-25-1-15,-74 26 16,-25-26-16,49 25 16,-49 1-16,0 24 15,0-25-15,-25 26 16,-24 24 0,-1 24-16,50 51 0,-49-1 15,49 1-15,74-1 16,0-49-16,1-25 15,24 0-15,0 0 16</inkml:trace>
  <inkml:trace contextRef="#ctx0" brushRef="#br0" timeOffset="66157.16">4787 8111 0,'50'0'62,"-25"0"-62,49 0 16,-24-49-16,-1-1 16,26-49-16,-50 49 15,24 0-15,-49 1 16,25-1-16,-25 25 0,0-24 15,-25 49 1,-24 0-16,-1 0 16,0 0-16,1 74 15,-1 1-15,1 49 16,49 0-16,0 0 16,0 0-16,99-75 15,0 1-15,0-50 16</inkml:trace>
  <inkml:trace contextRef="#ctx0" brushRef="#br0" timeOffset="66652">5680 8334 0,'50'0'15,"-50"-24"17,0-26-17,-25 50-15,-49-50 16,24 50-16,0 0 15,1 0-15,-1 0 16,50 50 0,0 0-16,0-26 15,0 26 1,25-50-16,25 0 16,-1 0-16,1 0 15,-25-25-15,24 0 16,-24-49-1,-25 124 32,50-50-31,-26 49-16,1-49 16,50 0-16,-26 0 15,1 0-15,-25-25 0</inkml:trace>
  <inkml:trace contextRef="#ctx0" brushRef="#br0" timeOffset="67717.78">6524 8186 0,'24'-50'63,"-24"25"-63,-24 25 62,-26 0-62,0 0 16,1 0-16,24 0 16,-25 50-16,26-1 15,24 26-15,-50-1 16,50-24-16,25 24 15,49-49-15,1-25 16,24 0-16,25-25 16,0-24-16,-50-1 15</inkml:trace>
  <inkml:trace contextRef="#ctx0" brushRef="#br0" timeOffset="68189.52">7144 8260 0,'0'0'0,"25"0"0,24 0 16,-49-25 31,-49 25-32,24 0-15,-25 0 0,1 0 16,-1 0-16,0 25 16,26-25-16,24 50 15,-50-26-15,50 26 16,25-50 0,24 0-16,26 0 15,-1 0-15,1 0 16,-26-25-16,1 0 15,-1-24-15,1-1 16,-50 100 31,0-25-31,25-25-16,24 49 15,26-49-15,-26 0 16,1 0-16,0 0 15,-26 0-15,26 0 16</inkml:trace>
  <inkml:trace contextRef="#ctx0" brushRef="#br0" timeOffset="68412.92">7714 8210 0,'0'0'0,"-99"0"15,49 0-15,1 0 16,-1 25-16,50 25 0,-49-1 15,49 1-15,0-25 16,0 24-16,49-49 16,1 25-16,-1-25 15,1 0-15,24-25 16,-24-24-16,-25 24 16,-25 0-16,49-24 15,-49-26-15,0 50 16</inkml:trace>
  <inkml:trace contextRef="#ctx0" brushRef="#br0" timeOffset="68750.95">6871 7937 0,'124'25'0,"0"-25"15,74 0-15,-24 0 0,-50 0 16,25 0-16,-50-25 16,-25 25-16,-24 0 15</inkml:trace>
  <inkml:trace contextRef="#ctx0" brushRef="#br0" timeOffset="68990.12">6796 8384 0,'0'0'15,"-24"25"-15,24 24 0,-50 51 16,50-1-16,-50-25 16,50-24-16,0-25 15,25-25-15,0 49 16</inkml:trace>
  <inkml:trace contextRef="#ctx0" brushRef="#br0" timeOffset="70288.46">8930 8161 0,'0'-25'15,"0"75"79,0-1-94,0 26 16,0-1-16,0-24 15,0-1-15,49-123 47,1 24-47,-25 1 16,-25 24-16,49-25 16,1 50-1,-25 0 1,24 50-1,-49-25-15,25 24 16,-25-24-16,50-25 16,-50 25-16,25-25 15,-1 0 1,26 0-16,-25 0 16,24-75-16,1 26 15,-25 24-15,-25-25 0,74 26 16,-74-1-1,0 50 17,-25 24-17,25 26-15,0-51 16,0 1-16,0 0 16,50-25-1,0 0-15,-26 0 16,26-25-16</inkml:trace>
  <inkml:trace contextRef="#ctx0" brushRef="#br0" timeOffset="71022.83">10344 8235 0,'0'-25'32,"0"1"-17,-50 24-15,0-50 16,26 50 0,-26 0-16,0 0 15,1 50 1,49 24-1,0 0-15,0-24 16,0 0-16,0-26 16,49-24-16,-24 50 15,0-50-15,25 0 16,24-25-16,-49 25 16,-25-25-16,25 25 15,-25 50 1,0 24-1,0 26-15,-75 24 0,75-50 16,-49 0-16,49-24 16,-25 0-16,25-25 15,-50-25-15,25-25 32,25-50-17,0 26-15</inkml:trace>
  <inkml:trace contextRef="#ctx0" brushRef="#br0" timeOffset="71480.58">10616 8285 0,'0'0'0,"-24"0"0,-26 0 16,25 0-16,-24 0 16,49 25-16,-50-1 15,50 1-15,0 25 0,0-25 16,50-25-1,-1 0-15,1 0 16,-1-25-16,1-25 16,0 25-16,-26-24 15,-24 24-15,25 25 16,-25-25-16,0 50 31,0 25-15,0-1-16,50 1 15,-25-50-15,24 25 16,26-25-16,-26 0 16,1 0-16,-25 0 15,-25-25-15,49 0 0</inkml:trace>
  <inkml:trace contextRef="#ctx0" brushRef="#br0" timeOffset="72448.86">9525 8260 0,'0'-74'79,"74"49"-64,-49-25 1,-25 1-1,50 49-15,-50-50 16,0 25 0,-50 25-1,25 0-15,1 0 16,-26 0 0,50 50-16,-50-1 15,50 26-15,0-1 16,50 1-16,-25-1 15,24-74-15,1 50 0,24-50 16,-24 0-16</inkml:trace>
  <inkml:trace contextRef="#ctx0" brushRef="#br0" timeOffset="73529.59">11336 7913 0,'0'-50'16,"25"25"-1,-25 75 48,0 24-63,-100 26 15,100-51-15,-49 50 16,49-24-16,0-26 16,0-24-16,25 25 15,24-50-15,1 0 16,-1-75-16,1 26 16,0-1-16,-50 25 15,24 25-15,-24-49 16,0 98 15,0 1-15,0 24-16,50-24 15,0 0-15,-1-50 16,1 24-16,24-24 16,-24 0-16,-25 0 15,-25-24 1</inkml:trace>
  <inkml:trace contextRef="#ctx0" brushRef="#br0" timeOffset="73774.36">11112 7813 0,'100'0'31,"49"0"-31,24 25 16,26-25-16,-26 75 0,-49-75 15,0 0-15,-49 0 16,-26 0 0,-24 49-16</inkml:trace>
  <inkml:trace contextRef="#ctx0" brushRef="#br0" timeOffset="74053.61">11857 8086 0,'0'0'0,"24"0"63</inkml:trace>
  <inkml:trace contextRef="#ctx0" brushRef="#br0" timeOffset="74562.25">12179 8210 0,'-25'25'78,"25"25"-63,0-1-15,0 1 16,0 0-16,0-26 16,50 51-16,-25-75 15,24 0-15,26-75 16,24 26-16,-49-26 16,-1 26-16,1 24 15,-50-25-15,49 50 16,-49 50 15</inkml:trace>
  <inkml:trace contextRef="#ctx0" brushRef="#br0" timeOffset="74954.21">12774 8310 0,'0'0'0,"-24"0"16,-26 0-16,25 0 15,-24 0-15,24 0 16,25 24 0,0 26-16,0-25 15,0 0-15,25-25 16,-1 0-16,26 0 15,0 0-15,-1 0 16,1-50-16,-25 25 0,-1-24 16,-24 98 31,0 1-32,50-1-15,-25-24 16,24-25-16,26 50 15,-26-50-15,1 0 16,-25 0-16</inkml:trace>
  <inkml:trace contextRef="#ctx0" brushRef="#br0" timeOffset="80168.98">14560 8483 0,'25'0'63,"0"0"-48,0 0-15,-25-49 16,74-1-16,-74 25 16,25 0-16,-25-24 15,0 24-15,0-25 16,-50 50 15,26 0-15,24 50-1,-50 0-15,50-1 16,0 1-16,0-1 0,0-24 16,50-25-16,-26 50 15,26-50-15,0 0 16,24-50-16,-24 25 15,-1-24-15,-49 24 16,50 0-16,-50-24 31,49 98 16,-24 1-47,50-25 16,-26-25-16,26 49 15,-26-49-15,1 0 0,-25 0 16,24 0-16,1 0 16,-25 0 62,24 0-78</inkml:trace>
  <inkml:trace contextRef="#ctx0" brushRef="#br0" timeOffset="80494.12">15974 7268 0,'-25'0'16,"25"124"15,0 49-31,0 1 15,0-25-15,0 25 16,0-1-16,0-74 0,0-24 16,0-26-16,0-24 15</inkml:trace>
  <inkml:trace contextRef="#ctx0" brushRef="#br0" timeOffset="80697.71">15528 8037 0,'49'0'0,"51"0"16,-1 0-16,50 0 15,-50 0-15,0 0 16,-25 0-16,-24 0 15,-25 0-15</inkml:trace>
  <inkml:trace contextRef="#ctx0" brushRef="#br0" timeOffset="81117.73">16024 8458 0,'0'0'0,"74"0"16,-49-24-16,25-1 16,-26-25-16,26 25 15,-50 1-15,50 24 16,-50-50-16,24 100 31,-24 24-15,50 0-16,-50 1 15,50-1-15,-50-49 16,74 25-16,-49-50 16,0 0-16,24 0 15,1 0-15,-25-50 0,24-24 16,-49 24-16,25 25 16,-25 0-16,0-24 15,0 24-15,-49-25 16,24 50-1,25 75 1,0 24 0,0 0-16,74 0 15,1-49-15,-1-50 16,0 0-16</inkml:trace>
  <inkml:trace contextRef="#ctx0" brushRef="#br0" timeOffset="81978.89">18926 8409 0,'50'0'63,"-50"-50"-48,-25 25 17,0 25-32,0 0 15,-24 0-15,-1 25 16,0-25-16,-24 75 15,24-51-15,26 26 16,24-25-16,0 24 0,0-24 16,24 25-16,76-50 15,-1 0-15</inkml:trace>
  <inkml:trace contextRef="#ctx0" brushRef="#br0" timeOffset="82549.38">19397 8533 0,'0'-25'0,"-25"-25"16,-24 26-1,24 24 1,0-50-16,-24 50 15,-1 0-15,25 0 16,0 0-16,-24 74 16,49-49-1,0 0-15,0 0 16,49 49 0,1-74-16,24 0 15,26-25-15,-1-24 16,-50 24-16,-24-25 15,25 26-15,-50 48 47,0 26-31,0-25-16,74 24 16,-24-49-1,24 0-15,1-24 16,-1-26-16,1 25 15,-26-24-15,1 24 16,-1-25-16,-24 50 16,-25-25-16,25 25 15,-25 25 1,50 25-16,-50-25 16,0-1-16,24 26 15,1 0 1,25-50-16</inkml:trace>
  <inkml:trace contextRef="#ctx0" brushRef="#br0" timeOffset="83456.84">20985 8458 0,'-50'0'0,"50"-24"110,-25 24-95,1-25 1,-51 25 0,50 0-16,1 0 15,-1 0-15,-50 0 0,26 0 16,24 0 0,25 74-16,0-49 0,0 0 15,0 0-15,74-25 16,1 49-16,-1-49 15,1 0-15,-1-25 16,0-24-16,-24 49 16,-25-50-16,-50 50 47,0 25-32,25 0 1,0 24-16,75-49 0,-1 25 15,0-25 1,1 0-16,-1-25 0,1-24 16</inkml:trace>
  <inkml:trace contextRef="#ctx0" brushRef="#br0" timeOffset="83768.25">21779 8359 0,'-50'0'78,"0"0"-62,1 0-16,-26 25 15,26 0-15,24 0 16,25 24-16,0 1 16,0-1-16,74 1 15,25-50-15,50 50 16,-25-50-16,25-25 16,-25 25-16,-49-75 15</inkml:trace>
  <inkml:trace contextRef="#ctx0" brushRef="#br0" timeOffset="84656.41">22696 7640 0,'0'0'0,"-25"0"31,-24 74-15,-1 25 0,-24 25-16,24 1 15,1-26-15,24 25 16,-25-50-16,1-24 16,49-25-16</inkml:trace>
  <inkml:trace contextRef="#ctx0" brushRef="#br0" timeOffset="84888.32">22101 8086 0,'0'0'0,"0"-24"15,74 24 1,75-50-16,50 50 16,-1-75-16,-24 75 15,-75 0-15,-49 0 16,-26 0-16,26 0 16,-50 25-1</inkml:trace>
  <inkml:trace contextRef="#ctx0" brushRef="#br0" timeOffset="85384.59">22597 8508 0,'0'0'0,"25"25"0,24-25 15,26 0-15,-1 0 16,-24 0-16,0 0 15,-1-50-15,-24 1 16,-25 24-16,0-25 16,0 25-1,-25 25 1,0 0-16,1 0 0,-26 0 16,25 0-16,25 25 15,-25 25-15,25-1 16,0 1-16,50 0 15,24-50-15,1 24 16,49-24-16,-25-24 16,50 24-16,-75-50 15,-24 50-15,-1-50 16,-24 1 0,-25 74 30,0 24-46,0-24 16,25 0 0,49-25-16,-24 0 15,0 0-15,24-25 16,-24-25-16,24 26 16,-49 24-16</inkml:trace>
  <inkml:trace contextRef="#ctx0" brushRef="#br0" timeOffset="85503.96">24036 8458 0,'0'0'0,"0"75"0,49-26 16,-24-24-16,25 25 15,24-50-15,-24 25 0,-1-25 16,26 0 0,-26-50-16</inkml:trace>
  <inkml:trace contextRef="#ctx0" brushRef="#br0" timeOffset="85736.46">24309 8161 0,'0'0'0,"173"-50"16,-98 1-16,-1 49 0,-24-50 16,-26 50-16,-24-50 15,25 50-15</inkml:trace>
  <inkml:trace contextRef="#ctx0" brushRef="#br0" timeOffset="86404.28">24829 8359 0,'25'-49'47,"25"49"-31,-50-25-16,-25 25 47,0 0-32,25 25-15,0 49 16,0 25-16,0-24 16,0-26-16,25 26 15,0-51-15,-25 26 16,-25-50 15,0 0-15,-24 0-16,24 0 15,-25-74-15,25 24 16,1 50-16,-26 0 16,75 0-1,24 0 1</inkml:trace>
  <inkml:trace contextRef="#ctx0" brushRef="#br0" timeOffset="86816.15">25921 7937 0,'-25'75'16,"25"-1"-1,-74 1-15,24-1 16,25 25-16,25-49 0,-99 0 16,99-1-16,-50 1 15,75-50 32,25 25-31,-1-25-16,26 0 15,-26 0-15,1 49 16,0-49-16,-25 0 16,-1 25-16,26-25 15,0 0 1,-26-25-1,-24-24 1</inkml:trace>
  <inkml:trace contextRef="#ctx0" brushRef="#br0" timeOffset="87032.6">25400 8111 0,'0'0'0,"149"99"0,49-49 15,26-50-15,-26 0 16,-24 0-16,-26 0 0,-24 0 16,-49 0-16,-26 0 15</inkml:trace>
  <inkml:trace contextRef="#ctx0" brushRef="#br0" timeOffset="87215.25">26070 8483 0,'0'-49'31</inkml:trace>
  <inkml:trace contextRef="#ctx0" brushRef="#br0" timeOffset="87858.09">26814 8434 0,'-50'0'15,"25"0"-15,-24 0 16,-1 0-16,1 0 16,-1 0-16,0 0 0,26 0 15,24 49-15,-25-24 16,25 0-16,0 49 15,49-49-15,26-25 16,24 0-16,0 0 16,25-25-16,-25-24 15,1 24-15,-51-25 16</inkml:trace>
  <inkml:trace contextRef="#ctx0" brushRef="#br0" timeOffset="88241.07">27186 8508 0,'0'0'0,"0"25"16,25-25 15,-25-50 16,-25 50-47,0 0 15,0 0-15,-24 0 16,24 25 0,25 25-16,0-26 15,50-24 1,-1 50-16,1-50 0,24 0 16,1 0-16,-26 0 15,1-50-15,-1 50 16,-24-24-16,-25-1 15,25 25 1,49 49 15,-49-49-15,0 50-16</inkml:trace>
  <inkml:trace contextRef="#ctx0" brushRef="#br0" timeOffset="88668.93">28004 8409 0,'-24'-25'16,"-1"25"15,25-25-16,-25 25 1,25-49-16,-50 49 16,1-25-16,24 25 15,0 0 1,25 49-16,0 26 16,0-1-16,0 25 15,0-49-15,50 0 16,-1 24-16,-49-24 15,25-50-15,-25 24 32,-25-24-17,-24 0-15,-1 0 16,-24 0-16,-1 0 16,1 0-16,49 0 15,0 50 1,25-25-1</inkml:trace>
  <inkml:trace contextRef="#ctx0" brushRef="#br0" timeOffset="92771.87">3448 9624 0,'-25'0'0,"-25"0"94,26 0-79,24-49-15,-50 49 16,50-50 0,-50 50-16,1-50 0,24 50 15,0 0-15,-24 0 16,-26 25-16,50 0 15,-24 49-15,24 1 16,25-1-16,0 1 16,0-26-16,74 1 15,26-50 1,24-75-16,0-24 16,-25-25-16,0 0 15,-25 25-15,-49-25 0,-25 50 16,50-1-1,-50 26-15,0-1 0,-25 50 16,0 0 0,-24 25-16,49 49 15,-50 25-15,50 50 16,0-25-16,0-25 16,0-24-16,50-26 15,-1-49-15</inkml:trace>
  <inkml:trace contextRef="#ctx0" brushRef="#br0" timeOffset="93126.54">3894 9599 0,'0'0'15,"0"25"-15,-24-25 63,-26 0-48,25 0-15,0 0 16,-24 0-16,24 25 16,0 0-16,25 0 15,-50 49-15,50-24 16,0-26-16,75-24 0,-1 0 15,1 0-15,-1 0 16,-24-24-16,-25-26 16,-25 0-16,0 26 15,0-1-15,0-25 16,-25 25 0</inkml:trace>
  <inkml:trace contextRef="#ctx0" brushRef="#br0" timeOffset="93546.42">4614 9748 0,'-50'0'15,"25"-49"-15,0 49 16,-24-25-16,24 25 16,-25-50-16,26 50 15,24-49-15,-25 49 16,25 49 0,0 26-1,49-26-15,-24-24 0,25 25 16,-25-26-16,-25 1 15,24-25-15,-24 75 16,0-51 0,-24-24-16,-26 0 15,-24 0-15,24 0 16,0 0-16,1 0 16,-1-24-16,1 24 15,98 24 16</inkml:trace>
  <inkml:trace contextRef="#ctx0" brushRef="#br0" timeOffset="94258.69">6077 9599 0,'0'0'0,"-25"-24"109,-24 24-109,24 0 16,0 0-1,-24 0-15,24 24 0,-25 51 16,50-26-16,-25 26 16,25-1-16,0-24 15,50-1-15,49-49 16,50 0-16,25 0 16,-26-99-16</inkml:trace>
  <inkml:trace contextRef="#ctx0" brushRef="#br0" timeOffset="94986.93">6796 9674 0,'0'0'0,"25"0"16,-50 0 46,1 0-62,-26 0 16,25 0-16,0 0 15,1 0-15,-26 0 16,50 49-16,-50 1 16,50 0-16,0-1 15,0-24-15,50-25 16,0 25-16,24-25 0,-24 0 15,-1 0-15,-24-25 16,-25-25 0,0 26-16,0-1 15,-25 25-15,-24-75 16,24 75-16,-25 0 16,25-24-16,1 24 15,-1 0-15,25 24 31,0 26-31,49 0 16,1-50-16,24 0 16,1 0-16,-1 0 15,-24 0-15,0-25 16,-26 25-16,-24-50 16,50 50-16,-75 0 31,25 25-16,0 0-15,0 0 16,0-1-16,50-24 16,24 0-16,-24 0 15,-1 0-15,1 0 16,0-49-16,24 24 16,-49-25-16,0 50 15,-25 25 16,0 25-31,0-25 16,0-1-16,74 26 16,-24-50-16,-1 0 15,1 0-15,-1 0 16</inkml:trace>
  <inkml:trace contextRef="#ctx0" brushRef="#br0" timeOffset="95569.89">8235 9599 0,'-25'0'78,"1"0"-62,-1 0-16,-25 0 15,25 0-15,1 50 16,-26-50-16,0 74 16,1 1-16,49-1 0,-25 1 15,25-1-15,49-49 16,26-25-16,74 0 15,-25 0-15,25-50 16,-25-24-16</inkml:trace>
  <inkml:trace contextRef="#ctx0" brushRef="#br0" timeOffset="95937.9">8806 9847 0,'49'0'15,"-49"-24"1,-25-26 0,-24 50-1,24 0-15,-25 0 16,1 0-16,-1 0 15,1 25-15,49 24 16,-50 1-16,50 0 16,0-26-16,25 26 15,24-50-15,1 0 16,49-25-16,-24-49 16,-1-25-16,-74 49 15,25 0-15,-25 26 16,0-26-16,-50 50 15,1 0-15,-26-25 16</inkml:trace>
  <inkml:trace contextRef="#ctx0" brushRef="#br0" timeOffset="97010.79">9004 9823 0,'0'-50'94,"50"50"-94,-25 0 16,24 0-16,-24 0 15,0 0-15,0 0 16,24 0 0,-49 74-16,0-49 0,0 0 15,-49 25 1,-1-1-16,75-49 62,49 0-62,1 0 16,-26-74-16,1 74 16,-25-50-16,49 25 15,-99 25 32,25 50-31,0 0-16,0-1 15,25-24-15,0-25 16,24 75-16,-24-75 16,25 0-16,-25 0 15,24 0-15,1-25 16,-50 0 0,25-25 15,24 25-16,-24 25 1,0 0 0,0 0-1,-25-24-15,0-26 32</inkml:trace>
  <inkml:trace contextRef="#ctx0" brushRef="#br0" timeOffset="97123.49">9847 9897 0,'0'0'0,"0"25"0,-24 0 16,24 24-16,0 1 16,0 24-16,49-49 15,26-25-15,24 50 16,25-50-16,-25 0 16</inkml:trace>
  <inkml:trace contextRef="#ctx0" brushRef="#br0" timeOffset="97852.53">10244 10096 0,'0'0'16,"25"0"31,0 0-32,25 0 1,-26 0-1,-24 24-15,25-24 16,25 0 0,-1 0-1,1-49 1,-25 49 0,24 0-1,1 74 1,-50-24-16,25-25 15,-25 24-15,74-49 16,-49 25-16,0-25 16,24 0-16,-24-25 15,0-24-15</inkml:trace>
  <inkml:trace contextRef="#ctx0" brushRef="#br0" timeOffset="98187.86">11137 9723 0,'-25'0'63,"-24"75"-48,24-26-15,-25 1 16,26 24-16,24 1 16,-50 24-16,50-24 15,25-26-15,0-24 16,24-25-16,26 0 0,-1 0 16,50-25-16,-49-24 15,-26-1-15,1-24 16,-25 24-16,-25 0 15,49 1-15,-49-1 16</inkml:trace>
  <inkml:trace contextRef="#ctx0" brushRef="#br0" timeOffset="98339.04">11509 9872 0,'-74'25'0,"74"25"16,-25-1-16,25 1 16,0 0-16,50 24 0,-25-49 15,24-25 1,26 49-16,-26-49 0,1 0 15,-25-24-15,-25-1 16,74-25-16,-74 25 16,0 1-16</inkml:trace>
  <inkml:trace contextRef="#ctx0" brushRef="#br0" timeOffset="98586.47">10517 9575 0,'0'0'0,"149"24"0,25 26 0,24 24 15,-24-74-15,-25 0 16,-1 25-16,-48-25 15,-26 0-15,-24 0 16,-1 0-16</inkml:trace>
  <inkml:trace contextRef="#ctx0" brushRef="#br0" timeOffset="99111.46">12105 10021 0,'0'0'0,"0"-25"31,-25 25-15,25-49-1,-75 49-15,26 0 16,24 0 0,25 49-1,25 51-15,-25-51 16,49 1-16,-49-25 16,25 24-16,-25 1 15,0-25 1,-25-25 15,1 0-31,-26 0 16,0 0-16,1 0 15,24 0-15,25 24 16</inkml:trace>
  <inkml:trace contextRef="#ctx0" brushRef="#br0" timeOffset="100012.07">13618 10244 0,'-25'0'0,"50"0"47,24-49-31,1 49-16,24-75 16,-24 1-16,-25 24 15,-25 25-15,49 1 16,-49-26-16,-24 25 15,-26 25 1,25 0-16,0 0 16,-24 50-16,49 24 15,-25 26-15,25-1 16,50-25-16,74-24 16,24-50-16,1 0 0</inkml:trace>
  <inkml:trace contextRef="#ctx0" brushRef="#br0" timeOffset="101347.7">15751 9922 0,'0'49'94,"-25"51"-94,-24 49 16,-1 24-16,50-49 15,-50 0-15,50-49 16,0-26-16,0-24 16,0-50 15,50-49-31,-50-25 16,0 24-16,0-24 15,0 25-15,0-1 0,0 1 16,0-1-1,0 26-15,0-26 0,25 75 16,-25-25-16,49 25 16,1 0-16,-25 50 15,24 25-15,-49-51 16,25 26-16,-25 0 16,0-1-16,0 26 15,0-26-15,-49 1 16,24-1-16,-25-49 15,25 25-15,1-25 16,-26 0 0,50-25-16,0-24 15,0-1-15,50 1 16,24-1-16,25 50 0,25-50 16,0 50-16,-25-49 15,-24 49-15,-1 0 16,-24 0-16,-25 0 15,0 0 1,-50 49 31,25-24-31,0 25-1,25-50 1,24 25-16,26-25 0,-1 0 15,0-25-15,-24 25 16,24-75-16,-49 26 16,-25 24-16,75 0 15</inkml:trace>
  <inkml:trace contextRef="#ctx0" brushRef="#br0" timeOffset="101467.37">16942 10046 0,'0'0'0,"-50"0"0,25 0 16,0 50-1,25-1-15,0 26 16,50-51-16,24 26 16,1-50-16,-1 0 15</inkml:trace>
  <inkml:trace contextRef="#ctx0" brushRef="#br0" timeOffset="102397.89">17537 9996 0,'-25'0'109,"-25"0"-93,1 50-1,-1-25 1,25 0-16,25 24 16,0-24-16,0 0 15,25 24-15,50-49 16,49 0-16,25 0 16,-25 0-16,24-49 15,-73 49-15</inkml:trace>
  <inkml:trace contextRef="#ctx0" brushRef="#br0" timeOffset="102756.93">18182 10096 0,'0'0'0,"0"24"16,49-24 0,-24 0-1,-50 0 32,1-24-47,-1 24 16,-50 0-16,26-50 15,-1 50-15,25 0 16,-24 0-16,24 0 0,0 50 16,25-26-16,0 1 15,0 25-15,50-25 16,-1-25-16,51 0 15,-1 0-15,-25 0 16,-24 0-16,-1 0 16,-49-75-1,0 50-15,0-24 16,-49 49-16,-26-50 16,1 50-16</inkml:trace>
  <inkml:trace contextRef="#ctx0" brushRef="#br0" timeOffset="103041.17">17661 10145 0,'0'0'0,"0"25"15,-50 25 1,1 24-16,24 0 16,25-24-16,-50-25 0,50 24 15,50-123 1</inkml:trace>
  <inkml:trace contextRef="#ctx0" brushRef="#br0" timeOffset="104485.74">19819 10021 0,'50'0'78,"-75"0"-31,-25-50-47,25 50 15,-24 0-15,-26-24 16,1 24-16,-1 0 16,1 0-16,24 74 15,-24 1-15,49-26 16,25 26-16,0-51 0,75-24 15,-1 25-15,75-25 16,25-99-16,-1 0 16,-24-25-16,-50 49 15,-24-24-15,-51 25 16</inkml:trace>
  <inkml:trace contextRef="#ctx0" brushRef="#br0" timeOffset="104603.93">20191 9599 0,'-74'100'0,"-1"48"16,26 1-16,49-49 0,0-26 16,0-24-16,24-50 15,51 24-15</inkml:trace>
  <inkml:trace contextRef="#ctx0" brushRef="#br0" timeOffset="105012.84">20365 10021 0,'-75'25'0,"50"25"16,25-26 31,-24-24-47,24 25 31,0 50-15,0-51-1,24-24-15,1 0 16,0 0-16,25-24 16,-26-26-16,-24 25 15,50-24-15,-50-1 16,0 25-16,0 0 15,-50 25 1,1 0-16,-26 25 16,1 25-16,24 24 0,1 25 15,49-24 1,0-26-16,0 1 0,74-50 16,1 0-16</inkml:trace>
  <inkml:trace contextRef="#ctx0" brushRef="#br0" timeOffset="106676.86">21977 9674 0,'-25'0'0,"25"25"16,0 24 0,0 26-16,-49 24 0,49-50 15,0 1-15,0 0 16,0-25-16,0 24 16,-25-24-1,-25-25 16,50-74-15,0-1 0,0 50-1,50 25 1,24 0 0,1 0-16,24 50 0,-50-25 15,-24 24-15,25-24 16,-50 25-1,0-1 1,-25-49-16,-49 50 16,24-50-16,25 0 15,0 0-15,-24-25 16,-1 0 0,100 25 30,-1 50-46,26-50 16,24 0-16,0 0 0,25-25 16,-49 25-1,-26-74-15,1 74 0,-1-75 16,-24 51-16,25-26 16,-75 0 15,-49 50-31,24 0 15,25 25-15,0-25 16,25 50-16,0-25 16,0-1-16,50-24 15,0 75-15,-1-75 16,26 0-16,-26 0 0,1 0 16,0-25-1,-26 25-15,1-50 0,-25 26 16,0 48 31,0 1-32,50 25 1,-1-50 0,-24 0-16,25 0 15,-25 0-15,-1-25 16,51 0-1,-1 25 1,-49 0 0,0 0-1,0 0 1,24 0 0,1 0-1,-1 0 1,1 0-1,24-49 1,-24 49 0,-50 24-1,50-24-15,-50 50 16,0-25 0,0 0-1</inkml:trace>
  <inkml:trace contextRef="#ctx0" brushRef="#br0" timeOffset="107042.58">24036 10195 0,'0'0'0</inkml:trace>
  <inkml:trace contextRef="#ctx0" brushRef="#br0" timeOffset="141460.79">11137 11385 0,'-25'25'0,"75"-25"47,25 0-47,24 0 16,50 0-16,99 50 16,-50-1-16,-24 26 15,49-1-15,-49 1 16,-26-1-16,1-24 15,-25-50-15,0 49 16,-25-49-16,-24 0 16,-25 0-16</inkml:trace>
  <inkml:trace contextRef="#ctx0" brushRef="#br0" timeOffset="142045.6">13866 12154 0,'99'-99'32,"25"-50"-32,25-49 15,49-50-15,1 25 16,-26-1-16,1 51 16,-50 73-16,-50 26 15,-24 74-15,-50 50 31</inkml:trace>
  <inkml:trace contextRef="#ctx0" brushRef="#br0" timeOffset="142352.82">15081 11385 0,'50'0'15,"-25"0"1,-1 0-1,1 0 1</inkml:trace>
  <inkml:trace contextRef="#ctx0" brushRef="#br0" timeOffset="142764.4">15205 11385 0,'-25'0'15,"1"0"1,-26 0 15,75 0 16,0 0-31,-1 0-16,1 0 15,50 0-15,-26 25 16,26-25-16,24 0 16,25 0-16,25 0 15,-25 0-15,49 0 0,1 0 16,-25 0-1,25 0-15,24 75 0,0-75 16,-24 0-16,0 0 16,-26 0-16,1 0 15,0 24-15,-50-24 16,-24 0-16,-26 50 16,1-50-16,-50 25 15</inkml:trace>
  <inkml:trace contextRef="#ctx0" brushRef="#br0" timeOffset="143777.94">13667 11757 0,'0'0'0,"-49"0"0,74 0 78,24-24-78,1-26 16,24 0-16,25-24 16,1-25-16,-26 0 15,25-25-15,0 24 16,-49 26-16,25-1 16,-51 51-16</inkml:trace>
  <inkml:trace contextRef="#ctx0" brushRef="#br0" timeOffset="145793.6">2952 13146 0,'0'0'0,"0"25"47,0 25-32,0-25-15,0 24 16,-50 1-16,50 24 16,-74-24-16,49 0 15,-25-1-15,26 26 0,24-51 16,-75 26-1,75 0-15,0-1 16,50-24 0,49-25-16,25 50 15,25-50-15,24 0 16,-49-50-16,0 50 16,-49 0-16,-26-25 15,1 25 1</inkml:trace>
  <inkml:trace contextRef="#ctx0" brushRef="#br0" timeOffset="146021.01">3026 13444 0,'0'25'31,"75"-25"-31,49 50 16,-25-50-16,0 0 15,0 0-15,-24-25 16,-26 25-16,1-25 16,-25-25-1</inkml:trace>
  <inkml:trace contextRef="#ctx0" brushRef="#br0" timeOffset="146208.04">3076 13097 0,'0'0'0,"74"49"31,25-49-31,1 0 16,48 0-16,-24 0 15,1 0-15,-1 0 16,-50 0-16,-24 0 16,-26 0-16</inkml:trace>
  <inkml:trace contextRef="#ctx0" brushRef="#br0" timeOffset="146636.19">4316 13519 0,'-50'0'15,"26"0"-15,-1 0 16,-25 0-1,25-25-15,1 25 0,-26-25 16,50 75 15,0-1-15,25 1-16,-25-1 16,49 1-16,-49-25 15,50-25-15,-50 49 16,0 1-1,-25-50 1,-24 0 0,-1 0-1,0 0-15,-24-25 0,24 25 16,26-25-16</inkml:trace>
  <inkml:trace contextRef="#ctx0" brushRef="#br0" timeOffset="147258.92">4961 13122 0,'0'0'0,"-50"24"0,26 51 0,-26-25 16,25-1-16,-25 26 15,26 24-15,24-25 16,-75 1-16,75-1 15,-25-24-15,25-1 16,0-24-16,50-25 31,0 0-31,-1-99 16,26 24-16,-50 51 16,24-26-16,-24 50 15,0 0 1,24 25-1,-24 24-15,25 1 0,-25 0 16,24-1 0,26-24-16,-26-25 0,1 0 15,-1 0-15,-24 0 16,25 0-16,-50-25 16,0-24-16</inkml:trace>
  <inkml:trace contextRef="#ctx0" brushRef="#br0" timeOffset="147453.38">4514 13196 0,'100'0'16,"73"0"-1,26-50-15,-1 50 16,-24-49-16,-25 49 15,-75 0-15,-24 0 16,-26 0-16</inkml:trace>
  <inkml:trace contextRef="#ctx0" brushRef="#br0" timeOffset="147634.06">5333 13246 0,'0'25'16,"50"24"15,-26-24-15</inkml:trace>
  <inkml:trace contextRef="#ctx0" brushRef="#br0" timeOffset="160455.9">5606 13568 0,'-50'0'15,"50"-49"48,25 73-1,-25 51-62,0-26 0,0 1 16,0 0-16,0-26 16,25 26-16,-25-25 31,49-25-31,-24-50 15,-25 25 1,50-24-16,-50 24 16,25-25-1,-1 50 1,26 50 0,-50-25-1,25 0-15,-25 24 0,50-49 16,-50 50-16,24-50 15,51 0 1,-50-25-16,24 0 16,-24-24-16,25-1 15,-1 50 1,-24 50 15,-25 24-31,0-24 16,0-26-16,50 1 15,-50 25-15,24-50 0,26 0 32,-50-25-32</inkml:trace>
  <inkml:trace contextRef="#ctx0" brushRef="#br0" timeOffset="161223.1">6573 13841 0,'25'0'16,"-25"-25"15,0 0-15,-50 25 15,1 0-15,24 0-1,0 0-15,25 50 0,-49-50 16,49 50-1,24-50-15,1 0 16,0 0-16,0 0 16,24 0-16,-24 0 15,-25-50-15,50 50 16,24 25 31,-49 24-47,25-24 15,-1-25-15,26 50 0,-26-50 16,-24 0 0,0 0-16,25 0 15</inkml:trace>
  <inkml:trace contextRef="#ctx0" brushRef="#br0" timeOffset="162371.31">8235 13593 0,'0'-25'16,"0"50"15,0 49-31,-74 75 16,24 25-16,1-50 16,-1 0-16,50-25 15,-25-24-15,25-26 16,25-173 31,-25 0-47,74 0 15,-74 25-15,0 0 16,0-1-16,0 1 16,0 25-16,0-1 0,25 75 15,-25-49 1,75 49-16,-51 0 0,26 25 15,24-25-15,-24 49 16,0-49-16,-50 50 16,49-1-16,-49-24 15,0 0-15,0 25 16,-25 24-16,1-49 16,-1-25-16,-25 49 15,25-49-15,1 0 16,-26 0-16,25-24 15,25-1-15,0 0 16,0-25-16,75 50 16,24 0-16,0 0 15,50 0-15,-50 0 16,-25 0-16</inkml:trace>
  <inkml:trace contextRef="#ctx0" brushRef="#br0" timeOffset="162864">8979 13791 0,'0'-24'32,"0"-1"-17,-25 25-15,-24 0 16,24-50-16,-25 75 16,50 25-1,-49 24-15,49 0 0,0-24 16,0-25-16,0 24 15,25-49-15,-1 0 16,26 0 0,0-24-1,-50-1-15,0 0 16,0-25-16,0 26 16,0-1-16,0-25 15,-25 50-15,0-49 16,-49 49-1,123 49 17,1-49-32,24 0 0,1 50 15,-1-50 1,1-25-16,-26 25 0,26-50 16,-51 50-16,1 0 15,0 0 1,-25 50-1,0 24-15,0 1 16,0-1-16,0-49 16,0 0-16,50 24 15</inkml:trace>
  <inkml:trace contextRef="#ctx0" brushRef="#br0" timeOffset="164983.93">11187 13419 0,'0'-24'0,"0"-1"15,-25 149 63,-25 49-78,1-24 16,-1-50-16,50 1 16,-74-1-16,74-50 15,0-24 1,25-99 15,49-100-31,0 1 0,1 24 16,-25 25-16,-26 49 15,-24 26-15,75-1 16,-50 50 0,24 0-1,-49 50-15,75 49 16,-75 25-16,0-25 15,0-49-15,0-25 16,24-25-16,-24 24 16,50-24-16,-25 0 0,49-49 15,-24-26 1,24-24-16,-24 50 0,-25-1 16,-1 0-16,26 50 15,0 25 1,-50 74-16,49 75 15,-49 0-15,0 24 16,0-49-16,0 0 16,0-75-16,0-24 15,0-25-15,50-25 16</inkml:trace>
  <inkml:trace contextRef="#ctx0" brushRef="#br0" timeOffset="165998.48">12750 13667 0,'0'-24'15,"49"24"1,-49-75 46,-25 26-46,1 24 0,-51 25-1,26 0-15,-26 0 16,1 74-16,-25 25 16,49 1-16,50 48 15,0 51-15,0-75 16,25 0-16,49-74 15,1-1-15,-1-49 16,25 0-16,-49 0 16,-1-74-16,1-1 15,-50-24-15,0-50 0,0 25 16,0 50 0</inkml:trace>
  <inkml:trace contextRef="#ctx0" brushRef="#br0" timeOffset="166311.63">12601 14089 0,'0'0'0,"0"99"0,74 50 16,-74-74-16,75 24 15,-51-50-15,26-24 16,-25-25-16,0 0 15</inkml:trace>
  <inkml:trace contextRef="#ctx0" brushRef="#br0" timeOffset="167599.92">13271 13767 0,'24'0'0,"-24"-25"16,50 25 0,-25-25 15,0-25-16,49 1 1,-74 24 0,50-25-16,-26 50 0,1 0 15,50 0 1,-75 75-16,49 74 16,-49-25-16,-99 49 15,25-49-15,-1 0 16,-24-24-16,0-26 15,24 0-15,-24-24 16,74-50-16,0 0 16,25-50-1,0 1-15,0-26 16,0 51-16,25 24 16,0-25-16,49 25 15,1 0-15,-25 49 16,-1 1-16,1-25 15,-25 0-15,24 49 16,1-74 0,-50-50-1</inkml:trace>
  <inkml:trace contextRef="#ctx0" brushRef="#br0" timeOffset="168079.49">13965 13816 0,'0'50'16,"0"24"-1,0 1-15,-74-51 16,74 1-16,-25 25 15,25-1-15,0 1 16,0 0-16,0-1 16,25 1-16,49 0 15,0-50 1,-24 0-16,0 0 16,-1 0-16,1 0 15,-1 0-15,-24 0 16,0 0-1,-25-25-15</inkml:trace>
  <inkml:trace contextRef="#ctx0" brushRef="#br0" timeOffset="168366.85">14039 14089 0,'25'0'16,"0"0"-16,25 0 0,-1 0 15,1 0-15,-1 0 16,-24 0-16,0 0 15,25 0-15,-1 0 16</inkml:trace>
  <inkml:trace contextRef="#ctx0" brushRef="#br0" timeOffset="168667.25">14114 13593 0,'25'0'16,"24"0"-1,-24 0-15,25 0 16,24 0-16,1 0 16,24 0-16,-25 0 0,1 0 15,-26 0 1,-24 0-16,25 0 0,-26 0 16,-73 74 15</inkml:trace>
  <inkml:trace contextRef="#ctx0" brushRef="#br0" timeOffset="169640.26">14932 14461 0,'0'-25'47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51:09.6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2332 2679 0,'-50'0'0,"50"25"16,0 0-16,0 24 15,0 26-15,-50 49 16,50-25-16,0 25 16,-24-25-16,24 0 15,-50-24-15,50-26 16,0-24 0,25-99 15,-25-100-31,74 0 0,-74 1 15,50-1-15,-50 25 16,0 50-16,0 25 16,25 24-16,-25 25 15,24 25 1,26 25-16,-50 49 16,74 26-16,-74 49 15,0 24-15,25-74 16,-25-24-16,0-26 15,50 1-15,-25-50 16,-25-25 0,74-49-1,-74-1-15,25 1 0,-25 49 16,25 25-16,24 0 16,-24 50-1,-25 74-15,75 49 16,-75 26-16,0-26 15,0-24-15,0-49 16,74-51-16,-24-49 16,-50-25-1</inkml:trace>
  <inkml:trace contextRef="#ctx0" brushRef="#br0" timeOffset="641.78">3274 3497 0,'25'0'0,"-25"-24"63,0-1-48,-25 25-15,0-50 16,-24 50-16,-1 0 16,1 0-16,24 50 15,-25-1-15,50 26 16,-49-1-16,49 1 15,0-1-15,24-24 16,26-50-16,0 25 16,-1-25-16,26-50 15,-51-24-15,-24-26 0,50 1 16</inkml:trace>
  <inkml:trace contextRef="#ctx0" brushRef="#br0" timeOffset="1572.24">4043 3423 0,'-25'0'0,"1"0"78,24-50-63,-25 50-15,-50 0 16,51 0 0,-1 0-16,-25 50 15,-24-25-15,24 24 16,25 1-16,-24 0 15,49 24-15,-50 1 16,50-1-16,0-24 0,50-50 16,-1 49-1,26-49-15,24-74 0,25-25 16,0-75-16,-50 75 16,-24-25-16,-50 24 15,50 26-15,-50 0 16,0 24-16,0 0 15,-50 50-15,25 0 16,0 0-16,-24 75 16,49 24-16,-75 50 15,75-25-15,0 0 16,0 0-16,75-74 0,-26-1 16,26-49-1,24 0-15,-25-49 0,26-26 16,-76 25-16</inkml:trace>
  <inkml:trace contextRef="#ctx0" brushRef="#br0" timeOffset="2252.42">4465 3820 0,'0'-25'16,"0"-24"0,74-1-16,-74 25 15,50-25-15,-50 1 0,49-26 16,-49 51-16,0-1 16,-24-25-1,-1 50 1,-25 50-16,25-1 15,25 26-15,-49 49 16,49 50-16,49-26 16,26-73-16,-1-26 15,25-49-15</inkml:trace>
  <inkml:trace contextRef="#ctx0" brushRef="#br0" timeOffset="2785">4862 4043 0,'99'-74'16,"-49"24"-1,-1-24-15,1-25 16,-1 24-16,-49 1 16,50-26-16,-50 1 0,0 25 15,0-1-15,0 51 16,-25 24-16,0-50 15,-24 50-15,-26 0 16,26 99-16,-1 75 16,50 24-16,0 26 15,0-26-15,50-49 16,-1-75-16,51-24 16,-26-50-16</inkml:trace>
  <inkml:trace contextRef="#ctx0" brushRef="#br0" timeOffset="3124.15">5581 4291 0,'0'0'0,"25"0"16,-25-49-16,0-1 16,0 0-16,0 1 15,0 24-15,-25-25 16,-25 26-16,-24 24 16,0-50-16,49 50 15,25 25-15,-50 24 0,50 26 16,0 24-16,0-25 15,50-49-15,-1-25 16,26 0-16,-1 0 16,-24-74-16,-1-1 15</inkml:trace>
  <inkml:trace contextRef="#ctx0" brushRef="#br0" timeOffset="4218.75">7268 3125 0,'0'-49'16,"-25"98"31,-25 75-32,1 50-15,-26-25 16,1 0-16,24-50 16,26 0-16,24-49 15,-50-50-15,50-25 31,25-99-15,24 50-16,-24-1 16,25 25-16,-25 50 15,24 0-15,-24 0 16,25 100-16,-50-26 16,49 1-16,-49-1 0,0-24 15,0-26 1,50-24-16,-25 0 15,24-24-15,-24-76 16</inkml:trace>
  <inkml:trace contextRef="#ctx0" brushRef="#br0" timeOffset="4518.85">7888 3870 0,'0'-50'16,"0"-24"-1,0 49-15,0-25 0,-50 0 16,1-24-16,-1 49 16,0 25-16,26 0 15,-26 50 1,50 49-16,0 25 15,0-49-15,0-26 16,74-24-16,-24-25 16,0 0-16,-1 0 15,1-25-15,-1-49 16,-49-1-16</inkml:trace>
  <inkml:trace contextRef="#ctx0" brushRef="#br0" timeOffset="5403.48">8806 3671 0,'-25'-25'47,"-25"-49"-32,1 74 1,49-25 0,-50 25-16,0 0 15,50 25 1,-49 0 0,49 49-16,25 1 15,-1-1-15,26 0 16,-50 1-16,74 24 15,-74-49-15,0 24 16,0-49-16,0 24 16,-24-49-16,-1 50 0,0-50 15,-25 0-15,26-25 16,-26 0-16,25-24 16,25-26-16,-49-24 15,49 50-15,24 24 16,26-25-16,24 50 15,26-25-15,-1 25 16,0 0-16,25 0 16,-49 0-16,-1-49 15,-49 49-15,24 0 16,-49-25-16,0-25 31,0 100 0,0 0-15,0-1-16,50-24 16,0 25-16,-1-50 15,26 24-15,-26-24 16,1 0-16,-25 0 16</inkml:trace>
  <inkml:trace contextRef="#ctx0" brushRef="#br0" timeOffset="5554.08">9401 3473 0,'-25'24'0,"25"1"16,0 0-1</inkml:trace>
  <inkml:trace contextRef="#ctx0" brushRef="#br0" timeOffset="5933.35">10096 3051 0,'0'25'31,"0"99"-31,-25 49 0,25 1 16,0 0-1,-50-25-15,50-50 0,0-50 16,0-24-16,0-74 31</inkml:trace>
  <inkml:trace contextRef="#ctx0" brushRef="#br0" timeOffset="6109.29">9674 3547 0,'0'0'0,"74"74"0,75 1 15,25-25-15,24-50 0,-49 49 16,-50-49-16,-24 0 15,-26 0-15,-24 0 16</inkml:trace>
  <inkml:trace contextRef="#ctx0" brushRef="#br0" timeOffset="7946.69">11261 3746 0,'50'0'157,"24"0"-142,50 24-15,50-24 16,24 0-16,1 0 15,-25 0-15,-50 0 16,-25 0-16,-50 0 16,1 0-16,-25 0 15,-75-49 32,25 49-31,25-50-16</inkml:trace>
  <inkml:trace contextRef="#ctx0" brushRef="#br0" timeOffset="8239.89">12477 3497 0,'0'25'16,"0"25"0,49 24-16,-24-49 15,0 0-15,25-25 16,-26 74-16,1-74 15,50 0 1,-75 25 0</inkml:trace>
  <inkml:trace contextRef="#ctx0" brushRef="#br0" timeOffset="8419.34">12353 3919 0,'0'0'0,"25"0"16,24 0-1,-24 0-15,25 0 16,-26-49-16,26 24 16,-50 0-16,25-25 15</inkml:trace>
  <inkml:trace contextRef="#ctx0" brushRef="#br0" timeOffset="8575.11">12402 3646 0,'0'0'0,"0"149"16,0-74-16,0-26 15,0-24-15</inkml:trace>
  <inkml:trace contextRef="#ctx0" brushRef="#br0" timeOffset="11955.51">13940 3423 0,'0'25'78,"0"74"-78,-49 50 15,49-25-15,-25-50 16,25-24-16,0 0 16,0-26-16,0-48 46,0-26-46</inkml:trace>
  <inkml:trace contextRef="#ctx0" brushRef="#br0" timeOffset="12263.47">13667 3497 0,'0'-24'16,"0"-1"-16,0-25 16,25 50-1,25 0 1,-1 0-16,1 0 0,0 25 16,-26-25-16,26 25 15,-25-25-15,0 0 16,24 49-16,-24-49 15,0 0-15,0 0 16,-75 0 31</inkml:trace>
  <inkml:trace contextRef="#ctx0" brushRef="#br0" timeOffset="12546.22">13444 3994 0,'0'49'15,"0"-24"1,25-25-1,25 50-15,24-50 16,25 49-16,0-49 16,-24 0-16,-1 0 15,-24 0-15,-25 0 16,24 0-16</inkml:trace>
  <inkml:trace contextRef="#ctx0" brushRef="#br0" timeOffset="13147.62">14238 4018 0,'49'-24'47,"-24"-26"-47,-25 25 0,50 25 16,-50-25-16,25 25 15,24 50 1,-49-25-1,0 0-15,50-25 16,-50 49-16,50-49 16,-1 0-16,-24 50 15,0-50-15,49-25 16,-49-25-16,-25 26 16,50 24-16,-50-50 15,0 75 16,49 24-15,1 1 0,-25-50-16,24 0 15,26 0-15,24-50 16,-74-24-16</inkml:trace>
  <inkml:trace contextRef="#ctx0" brushRef="#br0" timeOffset="14039.62">15577 3969 0,'0'0'0,"0"-25"31,0-25-15,-24 50 0,24-49-16,-75 49 0,50-50 15,1 50 1,-26 0-16,25 0 0,0 25 16,-24 0-16,-1 24 15,0 51-15,50-26 16,0-24-16,0-26 15,25-24-15,25 25 16,-1-25-16,26 0 16,24-74-16,-24-1 15,-1-24-15,-24 0 16,-26 25-16,-24 24 16,0 25-16,0 0 15,-24 25 1,-1 0-1,-25 50-15,50 49 0,-49 25 16,49-49-16,24-1 16,26-49-16,24-25 15,1 0-15,-1 0 16,-24 0-16,24 0 16,-24-50-16,-25 25 15,-25-24-15,0-1 16,0 1-1,-25 49-15,-25 0 16,25 0-16,1 49 16,24 1-1,0 24-15,24-24 16,26-1-16,49-49 16,25 0-16,0 0 0</inkml:trace>
  <inkml:trace contextRef="#ctx0" brushRef="#br0" timeOffset="15217.48">16396 4043 0,'-25'0'16,"25"75"0,0-1-16,0 25 15,0 25-15,0-74 16,-50 49-16,50-49 15,0-26-15,25-98 47,-25-25-31,75-25-16,-75-25 16,49 25-16,-49 25 15,0 24-15,50 26 16,-50 24-16,25 25 15,0 0-15,49 0 16,-74 25 0,0 0-16,0-1 15,0 26-15,0-25 16,-50-25-16,50 49 16,-49-49-16,-1 0 15,25 0 16,50 0 1,25 0-17,-1 50-15,26-50 16,-1 0-16,1 0 16,-1 0-16,-24-50 0,-26 50 15,-24-49-15,25 49 16,-25-50-16,0 25 15,-25 25 1,1 0 0,-26 0-1,50 50 1,0-25-16,0 24 16,25 1-16,0-50 15,49 0-15,-24 0 16,-1 0-16,1 0 15,-1 0-15,1-50 16,-25 26 0,-25-1-16,0 74 47,0-24-32,25 25-15,24-50 16,1 0-16,-1 0 15,1 0-15,25 0 16,-1-25-16,-24 25 16,-50-50-16,49 50 0,-49 25 47,0 0-47,0 0 15,0 0-15,50 24 16,-1-49-16,-24 0 15,25 0-15,-25 0 16</inkml:trace>
  <inkml:trace contextRef="#ctx0" brushRef="#br0" timeOffset="16131.24">18182 4167 0,'0'-25'16,"25"25"0,-25-24-1,24 24 1,-24-25 15,0 0-15,-24 25-1,-26 0 1,25 0-16,-24 0 0,-1 0 16,0 0-16,26 25 15,-26 24 1,75-24 0,0-25-1,24 0-15,50-49 16,-24-26-16,-1 50 15,-24-24-15,-25 24 16,-25-25-16,49 26 16,-74 24 15,-24 49-31,-1 50 16,50-49-16,-25 0 15,25-1-15,25 1 16,0-50-16,49 49 15,-24-49-15,24-24 16,1-1-16,-25-25 16,-1 25-16,-24-49 15,-25 24 1,-25 50 15,0 0-31,-24 0 16,49 25-16,-25 25 15,25-25-15,0 24 0,50-49 16,24 25-16,0-25 16,1 0-16,-1-25 15,-24 25-15</inkml:trace>
  <inkml:trace contextRef="#ctx0" brushRef="#br0" timeOffset="16919.72">18678 3845 0,'25'-25'63,"0"25"-48,24-50-15,-24 50 16,0-49-16,-25 98 47,0 26-47,0-50 15,0-1-15,0 26 16,49-50 0,1 0-16,-25 0 15</inkml:trace>
  <inkml:trace contextRef="#ctx0" brushRef="#br0" timeOffset="17377.39">18976 4118 0,'49'-25'47,"-49"-25"-31,25 50-1,-25-25-15,25 25 16,24 0 0,-49 25-1,25 25-15,-25-25 0,50 24 31,-25-49-15,24 0 0,1-49-16,-25 24 15,-25-25-15,49 50 16,-24 0 0,25 25-1,-50 25-15,0-1 16,24-24-16,-24 25 15,50-50-15,-50 24 16,50-24-16,-25 0 16,-1 0-16,26-49 15,-50 24-15</inkml:trace>
  <inkml:trace contextRef="#ctx0" brushRef="#br0" timeOffset="17819.59">19918 4142 0,'25'0'47,"-25"-24"-31,0-1-1,-25 25 1,0 0-1,-24 0-15,24 0 0,25 25 16,-50 24-16,50-24 16,0 0-16,0 24 15,25-49-15,0 25 16,49-25-16,1 0 16,-1-25-16,1 25 15,-26-49-15,-24 49 16,25-25-16,-26 25 15,-24 25 17,25 0-17,-25 24-15,75-24 0,-51-25 16,1 25 0,25-25-16,-25 0 0,-1 0 15,26-25-15,-50 0 16,25-24-16</inkml:trace>
  <inkml:trace contextRef="#ctx0" brushRef="#br0" timeOffset="17985.15">20588 4018 0,'25'0'47</inkml:trace>
  <inkml:trace contextRef="#ctx0" brushRef="#br0" timeOffset="18375.09">20935 4192 0,'-25'0'16,"-24"0"-1,-1-74 1,25 74-16,-24 0 16,49 24-1,-50 1-15,50 0 16,0 25-16,0-26 15,0 1-15,25-25 16,25 50-16,-26-50 16,26 0-16,0-50 15,-1 50-15,-24-49 16,-25 24-16,50 25 16,-50-50-16,0 100 31,24-25-31,-24-1 15,50 26 1,0-50-16,-26 50 0,1-50 16,25 0-16</inkml:trace>
  <inkml:trace contextRef="#ctx0" brushRef="#br0" timeOffset="19510.21">22349 4291 0,'50'0'31,"-26"0"-15,1 0-1,-25-49-15,0-1 16,0 25 0,-25 25-1,-24 0-15,-1-49 16,-24 49-16,-1 0 16,1 24-16,-25 51 15,49-1-15,1-24 16,49-1-16,0 1 0,49-50 15,26 25-15,24-25 16,25-50-16,25-49 16,-25 0-16,-25 0 15,-50 24-15,26 26 16,-75 24-16,50 25 16,-50-50-16,-50 50 31,0 75-31,-24 24 15,-1 25-15,75-25 16,0-25-16,0-24 16,25 0-16,50-50 15,-1 0-15,1 0 16</inkml:trace>
  <inkml:trace contextRef="#ctx0" brushRef="#br0" timeOffset="19945.04">23019 4266 0,'-25'0'16,"25"-24"15,-50 24 0,50-25-31,-74 25 0,49 0 16,-24 0 0,49 74-1,0-24-15,0-1 16,24-24 0,51-25-16,-26 0 15,-24 0-15,25 0 16,-1-49-16,-24 24 15,25 0-15,-50 75 63,0-26-63,49 1 0,-24-25 16,25 50-16,-1-50 15,26 0-15,-26-25 16,1 25-16</inkml:trace>
  <inkml:trace contextRef="#ctx0" brushRef="#br0" timeOffset="20310.5">23713 4242 0,'0'-50'31,"0"25"-15,-49 25 0,-26 0-1,26 0-15,24 0 16,25 50 15,0-1-31,0 1 16,25 24-16,-25-24 15,49-50-15,-49 50 16,25-50-16,-50 0 47,-24 0-31,24 0-16,0 0 0,-25 24 15,26 26 1</inkml:trace>
  <inkml:trace contextRef="#ctx0" brushRef="#br0" timeOffset="22291.47">2282 5159 0,'0'-49'15,"0"74"48,-50 49-63,1 75 0,-26 0 16,1-50-1,24 50-15,1-25 0,-1-50 16,50-49-16,-25-25 15,25-50 1,50-74 0,0-49-16,-1 49 15,-49 49-15,25 1 16,-25 49-16,25 25 16,74 74 15,-25 50-31,-24-24 15,-25-1-15,-25 0 16,74-24-16,-74-1 16,50-49-16,-1 0 15,-73-50 17,-1 0-32</inkml:trace>
  <inkml:trace contextRef="#ctx0" brushRef="#br0" timeOffset="22463.69">2009 5730 0,'0'49'0,"50"-49"16,-25 50-16,24-50 16,1 0-16,-1 0 0,-24 0 15,25-25 1</inkml:trace>
  <inkml:trace contextRef="#ctx0" brushRef="#br0" timeOffset="23107.5">2902 5904 0,'0'-25'47,"25"-25"-31,-25-24-16,74-26 15,-74 51-15,25-1 0,-25 1 16,0-1 0,0 0-16,0 26 15,-49 24 1,-1 24-16,25 51 16,-24 24-16,49 25 15,0 50-15,0-1 16,0-73-16,49-51 15,26-49-15,-1 0 16,25 0-16,0 0 16</inkml:trace>
  <inkml:trace contextRef="#ctx0" brushRef="#br0" timeOffset="23435.61">3572 5482 0,'-50'25'16,"50"-1"-16,-25 51 0,25 74 15,-49-25-15,49 25 16,0-25-16,-50 0 16,50-75-16</inkml:trace>
  <inkml:trace contextRef="#ctx0" brushRef="#br0" timeOffset="23624.1">3150 6028 0,'75'0'0,"49"0"16,-25 0-16,0 0 15,0-50-15,1 50 16,-1-50-16,-50 50 16,-24-24-16</inkml:trace>
  <inkml:trace contextRef="#ctx0" brushRef="#br0" timeOffset="23944.45">3870 6350 0,'99'-74'16,"-74"-1"-16,-25 26 15,0-1-15,0 25 16,0-24-1,-25 49-15,-25-50 16,25 50-16,1 0 16,24 50-1,0 24-15,0 0 16,49 1-16,1-26 16,24-49-16,1 50 0,-1-50 15,0 0-15,1-25 16,-50-24-16</inkml:trace>
  <inkml:trace contextRef="#ctx0" brushRef="#br0" timeOffset="24392.63">4316 6077 0,'0'-25'16,"74"25"15,-49 0-31,0 0 15,25 25-15,-50 50 16,24-26-16,-24 1 16,0-1-16,0-24 15,50-25-15</inkml:trace>
  <inkml:trace contextRef="#ctx0" brushRef="#br0" timeOffset="25153.84">4539 6251 0,'0'-25'15,"75"25"1,-51-74-16,1 74 16,25-25-16,-1 25 15,-49 49 16,0-24-15,0 0-16,0 25 16,25-50-1,25 0 1,0 0-16,-26-50 16,26 0-16,-50 26 0,50 24 15,-50-25-15,0 74 31,0 1-15,24 0-16,-24-26 16,50 26-16,0-50 15,-26 0-15,1 0 16,25 0-16,-25 0 16</inkml:trace>
  <inkml:trace contextRef="#ctx0" brushRef="#br0" timeOffset="25326.38">5482 6276 0,'-25'0'62</inkml:trace>
  <inkml:trace contextRef="#ctx0" brushRef="#br0" timeOffset="25576.74">5333 6226 0,'0'0'0,"-50"0"0,26 0 15,24 25-15,-25-25 16,25 25-16,0-1 16,49-24-1,-24 0-15,0 0 16,49 0-16,-49-49 15,0 49-15,-25-25 16,50 25-16,-50 50 47,24-26-47,-24 26 16,75-50-16,-26 25 15,1-25-15,24 0 16,-24-25-16,-25 0 15</inkml:trace>
  <inkml:trace contextRef="#ctx0" brushRef="#br0" timeOffset="26195.18">5879 5804 0,'0'75'32,"-25"-1"-32,25 25 0,-25-24 15,25-1-15,0-24 16,0-1-16,0-24 31,25-25-31,0-25 16,-25 1-1,49 24-15,-49-50 16,50 50-16,0 25 16,-50 24-1,49 1-15,-49-25 16,50 24-16,-1-49 16,-24 25-16,0-25 0,25 0 15,-26 0 1,-24-25-16,25-24 0</inkml:trace>
  <inkml:trace contextRef="#ctx0" brushRef="#br0" timeOffset="26422.24">5556 5854 0,'99'0'16,"50"0"-16,25 74 16,-50-74-1,25 0-15,-50 0 0,-25 0 16,-24 0-16,-25 0 16</inkml:trace>
  <inkml:trace contextRef="#ctx0" brushRef="#br0" timeOffset="26578.54">6152 6152 0</inkml:trace>
  <inkml:trace contextRef="#ctx0" brushRef="#br0" timeOffset="27080.97">6623 6201 0,'-25'0'16,"25"50"15,25-1-31,-25 1 16,0 0-16,0-26 15,25-24-15,-25 50 16,24-50-16,51-25 16,-26-24-1,-24-26-15,25 1 16,-25 49-16,-25 0 15</inkml:trace>
  <inkml:trace contextRef="#ctx0" brushRef="#br0" timeOffset="27481.07">7144 6400 0,'49'0'16,"-24"-50"-16,-25 0 15,-25 50 1,1 0 0,-26 0-16,0 0 15,1 0-15,24 0 16,-25 50 0,50-25-16,0 0 15,25 49-15,0-74 16,49 0-1,-24 0-15,0-25 0,24-24 16,-24 24-16,-26 25 16,-24-25-16,0 75 62,0-1-46,25-49-16,0 0 15,0 0-15,24 0 16,26 0-16,-50-25 16</inkml:trace>
  <inkml:trace contextRef="#ctx0" brushRef="#br0" timeOffset="27841.6">7789 6251 0,'-25'0'47,"-25"0"-31,25 0-16,1 0 31,24 25-31,0-1 15,0 51-15,0-50 16,49-1-16,26 51 16,-51-50-1,-48-25 32,-26 0-47,25 0 16,-24 0-16,24 0 15</inkml:trace>
  <inkml:trace contextRef="#ctx0" brushRef="#br0" timeOffset="28783.39">9649 5904 0,'-25'24'31,"-24"26"-31,24 24 15,-25 26-15,50-51 16,-49 1-16,49-25 16,0 24-16,0-74 47,0-49-47</inkml:trace>
  <inkml:trace contextRef="#ctx0" brushRef="#br0" timeOffset="29022.75">9401 5804 0,'50'0'31,"49"0"-31,0 0 16,75-49-16,-75 49 15,-25 0-15,-24 0 16,0 0-16,-26 0 16,-24 24-1,-49-24-15,-1 100 16,-49-75-16</inkml:trace>
  <inkml:trace contextRef="#ctx0" brushRef="#br0" timeOffset="29219.23">9054 6300 0,'0'50'15,"0"0"-15,99-1 16,-25-49 0,26 0-16,-1 0 0,-25 0 15,1 0 1,-26 0-16,-24 0 0</inkml:trace>
  <inkml:trace contextRef="#ctx0" brushRef="#br0" timeOffset="30404.54">10021 6325 0,'0'0'0,"0"-25"62,25 1-62,49-26 16,-24 25-16,-25-24 15,49-1 1,-74 75 0,0 24-1,0 1-15,25 0 16,-25-26-16,50 26 16,-26-50-1,1 0 1,-50 25 46,1 24-46,24 1 0,0-25-16,24-25 15,26 0 1,24 0-16,1 0 0,-1-25 15,-24-25-15,24 26 16,-49-26-16,-25 25 16,25 25-16,-25-49 15,0-1 1,0 25 15,0 50 0,25-25-31,24 50 16,-24-50-16,0 24 16,-25 1-1,-25-25 1,-25 0 0,50 50-16,-49-50 15,-1 25 1,50 24-1,0 1-15,0-25 16,50-25-16,-1 24 16,51-24-16,-1 0 15,0 0-15,-24-24 16,-1 24-16,0-75 16,-49 75-16,-25-74 15,25 74-15,-25-50 0,-25 25 31,0 25-31,1 0 16,24 25 0,0 25-1,0-1-15,49-24 16,26-25-16,-1 50 16</inkml:trace>
  <inkml:trace contextRef="#ctx0" brushRef="#br0" timeOffset="31033">11658 6573 0,'75'-25'15,"24"-49"-15,0 0 16,25 24-16,0-49 15,-25-50-15,-49 50 16,24 24-16,-49 26 0,-25-1 16,0 25-1,0 0-15,-49 25 16,-26 0-16,-24 0 16,-25 50-16,0 49 15,49 1-15,26-1 16,49 50-16,25-50 15,24 0-15,75-49 16,-25-50-16,26 0 16,23 0-16,1-25 15,-50 25-15,-49-75 16,-25 75-16,-25-49 0</inkml:trace>
  <inkml:trace contextRef="#ctx0" brushRef="#br0" timeOffset="31140.72">12650 6325 0,'0'0'0,"-99"25"15,50 49-15,49-49 0,0 0 16,0 25-16,49-26 16,26-24-16,-1 50 15,0-50-15,1 0 16</inkml:trace>
  <inkml:trace contextRef="#ctx0" brushRef="#br0" timeOffset="31979.57">13171 6449 0,'0'75'94,"0"-1"-78,0-49-16,0 24 15,0-24-15,25-25 16,25 0-1,-1 0-15,26-74 16,-26 24-16,1 25 16</inkml:trace>
  <inkml:trace contextRef="#ctx0" brushRef="#br0" timeOffset="32684.54">13717 6772 0,'0'0'0,"50"0"16,-50-25-1,49-25 1,-49 25 0,-25 25-16,-24-24 0,24 24 15,-25-50 1,26 50-16,-1 0 0,0 0 15,25 25 1,0 24 0,25 1-1,0-50-15,-1 0 16,26 0-16,-25 0 16,0 0-16,24 0 15,-49-50 1,-25 50 31,25 25-32,25 25-15,25-50 16,-1 0-16,26 0 16,-1 0-16,-24-25 15,-1 25-15,-24-25 16,25 25-16,-50-25 31,0 75 16,25-50-47,-1 25 16,26-25-16,0 0 15,-1 0-15,1 0 0,0 0 16,-1 0-16,1-25 15,-25 25-15,-1 0 16,-24 50 31,50-50-31,-50 24-16,74-24 15,-49 0-15,0 0 16</inkml:trace>
  <inkml:trace contextRef="#ctx0" brushRef="#br0" timeOffset="33163.25">15180 6375 0,'-24'49'15,"24"26"-15,-75-1 16,75 25-16,-25 1 0,25-26 16,0 1-1,0-51-15,0 1 16,0-50 0</inkml:trace>
  <inkml:trace contextRef="#ctx0" brushRef="#br0" timeOffset="33447.49">14808 6722 0,'50'0'0</inkml:trace>
  <inkml:trace contextRef="#ctx0" brushRef="#br0" timeOffset="34737.79">15007 6424 0,'-25'0'47,"50"0"31,49 0-62,25 0-16,1 0 16,-1 0-16,0 0 15,-24 0-15,-26 0 16,-123 25 31,-1-25-47</inkml:trace>
  <inkml:trace contextRef="#ctx0" brushRef="#br0" timeOffset="35735.19">15379 6697 0,'0'25'16,"25"-25"-16,0 0 15,24 0 1,26-25-16,-51 0 0,26-24 16,-50 24-16,50 0 15,-50-24-15,0 24 16,-25 25 15,-25 0-15,25 49-16,25 1 15,-74 24-15,74-24 16,0 0-16,50-50 16,24 24-16,0-24 0,26 0 15,-1-49-15,25-26 16,-25 1-16,-49 24 16,-26 1-16,-24-1 15,50 25-15,-50 50 47,0 50-31,0-26-16,0 1 15,25-1-15,-25-24 16,49-25-16,-49 50 16,0-25-1,-49-25-15,24 0 16,0 0-16,0 0 0,-24 0 15,24 0-15,-25-25 16,26 25 0</inkml:trace>
  <inkml:trace contextRef="#ctx0" brushRef="#br0" timeOffset="39616.58">2356 4093 0,'-24'0'0,"24"49"15,0-24 1,-25-25 0,25 25-16,0 25 31,0-26-16,25-24 126,24 0-125,1 0-16,-1 0 15,-24 0-15,0 0 16,25 0-16,-26 0 16,26 0-16,0 0 15,-1 25-15,26-25 16,-26 0-16,1 0 15,0 0-15,-1 0 16,26 0-16,-1 50 16,25-50-16,-24 0 15,-1 0-15,0 0 16,1 0-16,-1 0 16,1 25-16,-1-25 15,1 0-15,-1 0 16,25 49-16,-24-49 0,-1 0 15,0 0-15,1 50 16,-1-50-16,1 0 16,-1 0-16,0 0 15,1 0-15,-1 0 16,1 25-16,-26-25 16,1 0-16,24 0 15,1 0-15,-1 0 16,1 49-16,-1-49 15,0 0-15,26 25 16,-26-25-16,0 0 0,1 0 16,-1 50-1,1-50-15,24 0 0,0 0 16,0 49-16,1-49 16,24 0-16,-25 0 15,0 0-15,0 0 16,0 0-16,1 0 15,-1 0-15,0 0 16,25 0-16,-49 25 16,-1-25-16,25 0 15,0 0-15,1 0 16,-1 0-16,-25 0 16,25 0-16,1 0 15,-26 0-15,1 0 16,-1 0-16,0 0 0,1 0 15,24 0-15,0 0 16,-24 0-16,24 0 16,25 0-16,0 0 15,-25 0-15,0 0 16,1 0-16,-1 0 16,25 0-16,-25 0 15,0 0-15,0 0 16,1 0-16,-1 0 15,25 50-15,-25-50 16,0 0-16,1 0 16,48 0-16,-48 0 0,-1 0 15,0 0-15,0 0 16,0 0-16,1 0 16,-1 49-16,-25-49 15,1 0-15,-1 50 16,1-50-16,-1 0 15,0 25-15,1-25 16,-1 0-16,1 0 16,-1 49-16,0-49 15,1 0-15,-1 0 16,1 0-16,-1 25 16,1-25-16,-1 0 15,0 0-15,1 50 16,-1-50-16,1 0 15,-1 0-15,25 49 0,-24-49 16,-1 0-16,1 0 16,24 0-16,0 0 15,0 0-15,0 0 16,1 0-16,-1 0 16,0 0-16,0 0 15,25 0-15,-25 0 16,1 0-16,-1 0 15,0 0-15,0 0 16,50 0-16,-25 0 16,0 0-16,0 0 15,-25 0-15,26 0 0,23 0 16,-48 0-16,24 0 16,0 0-16,24 0 15,-24 0-15,25 0 16,-25 0-16,50 0 15,-50 0-15,-25 0 16,50 0-16,-25 0 16,-25 0-16,25 0 15,-25 0-15,26 0 16,23 0-16,-48 0 16,-1 0-16,25 0 15,25 0-15,-25 0 16,0 0-16,0 0 0,-25 0 15,-25 0-15,1 0 16,-1 0-16,1 0 16</inkml:trace>
  <inkml:trace contextRef="#ctx0" brushRef="#br0" timeOffset="41045.26">18827 4911 0,'-25'0'110,"25"50"-95,0-25 1,-50 0 15</inkml:trace>
  <inkml:trace contextRef="#ctx0" brushRef="#br0" timeOffset="41915.68">18678 5110 0,'25'0'78,"24"0"-63,-24 0 1,0 0 0,25 0-1,-1 0 1,-24 0-16,25 0 15,-26 0-15,26 0 16,-25 0-16,0 0 16,24 0-16,-24 0 15,0 0-15,0 0 16,24 0-16,-24 0 16,25 0-16,-1 0 15,26 0-15,-1 0 16,1-50-16,-1 50 15,0 0-15,1 0 16,-1 0-16,1 0 16,-1 0-16,0 0 15,1 0-15,-1 0 16,25 0-16,-24 0 16,24 0-16,-25 0 0,26 0 15,-26 0-15,25 0 16,1 0-16,-26 0 15,0 0-15,1 0 16,-1 0-16,25 25 16,-24-25-16,-1 0 15,1 0-15,-1 0 16,25 50-16,1-50 16,-1 0-16,0 0 15,50 0-15,0 0 16,-1 0-16,-24 0 15,25 0-15,-25 0 16,25-25-16,-25 25 0,25 0 16,-25-50-16,25 50 15,-25 0-15,0-49 16,-25 49-16,0 0 16,-49 0-16,0 0 15,-1 0-15,-24 0 16,0 0 15,24 0-15,1 0-16,24 0 15,-24 0-15,-25 0 16,-50 0 0</inkml:trace>
  <inkml:trace contextRef="#ctx0" brushRef="#br0" timeOffset="44219.15">1836 6524 0,'0'0'0,"-25"0"31,25 24 16,25-24 0,-25 25-47,24-25 15,26 0 1,0 0 0,-26 50-16,26-50 15,-25 0-15,24 25 16,1-25-16,0 0 0,49 49 16,-25-49-16,25 0 15,1 0-15,-26 50 16,25-50-16,1 0 15,24 25-15,-25-25 16,0 0-16,0 49 16,50-49-16,-25 0 15,25 50-15,-50-50 16,0 0-16,50 50 16,0-50-16,-25 0 15,-25 49-15,50-49 16,-25 0-16,25 50 15,0-50-15,-25 0 0,25 49 16,-25-49 0,24 0-16,-24 0 0,50 50 15,-50-50-15,25 0 16,-25 0-16,50 50 16,-1-50-16,1 0 15,24 0-15,-49 0 16,25 0-16,-1 49 15,1-49-15,0 0 16,-26 0-16,26 0 16,25 0-16,-26 0 15,26 0-15,24 0 0,-49 0 16,-1 0 0,-24 0-16,25 0 0,-1 0 15,1 0-15,-25 0 16,24 50-16,1-50 15,24 0-15,-24 0 16,0 0-16,-1 49 16,-24-49-16,25 0 15,-1 0-15,1 50 16,-25-50-16,24 0 16,26 0-16,24 50 15,-74-50-15,49 0 16,1 0-16,24 49 15,-24-49-15,-1 0 0,0 0 16,1 0-16,24 50 16,-24-50-16,-1 0 15,0 0-15,1 0 16,-1 0-16,-24 0 16,24 0-16,-24 0 15,0 49-15,-1-49 16,-49 0-16,0 0 15,0 0-15,-49 0 16,-1 0-16,1 0 16,-26 25-16,1-25 15,-1 0-15,1 0 16,-25 0-16,24 0 0,-24 0 31,-99 0 0,24 0-15</inkml:trace>
  <inkml:trace contextRef="#ctx0" brushRef="#br0" timeOffset="48653.82">18132 6003 0,'0'-25'16,"-74"50"62,74 49-78,-75 1 16,26 24-16,-1 25 15,50 0-15,-74 25 16,74 24-16,0-73 16,0-26-16,49-24 15,1 24-15,0-49 16,24-25-16,0 0 16</inkml:trace>
  <inkml:trace contextRef="#ctx0" brushRef="#br0" timeOffset="49567.75">18628 6375 0,'0'49'47,"0"1"-47,0 24 16,-24 1-16,24-26 15,0 1-15,-25 24 16,25-49-16,-50 25 16,50-100 15</inkml:trace>
  <inkml:trace contextRef="#ctx0" brushRef="#br0" timeOffset="49913.11">18405 6300 0,'50'0'16,"-26"0"-16,1 25 16,25-25-16,-25 50 15,0-50-15,24 0 16,-24 0-16,0 0 15,0 0-15,24 0 0,-24-25 32,-75 50-1,26-25-15,-1 25-16</inkml:trace>
  <inkml:trace contextRef="#ctx0" brushRef="#br0" timeOffset="50191.36">18083 6846 0,'0'50'15,"49"-50"1,26 0-16,-1 0 15,25 0-15,25 0 16,-74 0-16,24 0 16,-49 0-16,0 0 15,25 0 1,-1 0 15,-49 49-15</inkml:trace>
  <inkml:trace contextRef="#ctx0" brushRef="#br0" timeOffset="50887.14">19348 6524 0,'0'-50'31,"0"25"-15,0 50 46,0 49-62,0 26 16,-50 24-16,50-50 15,-50-24-15,50-1 16,0-24-16,0 0 16,0-75 15</inkml:trace>
  <inkml:trace contextRef="#ctx0" brushRef="#br0" timeOffset="51167.4">19075 6400 0,'0'0'0,"25"0"15,-1 0 1,26 0-16,24 0 15,26 0-15,24 24 16,-25-24-16,-25 0 16,-24 50-16,-25-50 15,24 0 1,-49 25-16,-24 24 31</inkml:trace>
  <inkml:trace contextRef="#ctx0" brushRef="#br0" timeOffset="51426.75">19100 6970 0,'49'50'31,"26"-50"-15,24 0-16,-25 0 15,1 49-15,-1-49 16,-24 0-16,-25 0 16,-1 0-16,-24 25 15</inkml:trace>
  <inkml:trace contextRef="#ctx0" brushRef="#br0" timeOffset="52327.91">20265 6424 0,'-24'0'47,"-51"50"-32,50 0 1,-24-1-16,24 26 16,-25-26-16,1 1 15,24-1-15,-25 26 0,50-50 16,-24-25 0,48-25 15,26-25-31,-25 1 15</inkml:trace>
  <inkml:trace contextRef="#ctx0" brushRef="#br0" timeOffset="52583.51">20241 6400 0,'0'24'31,"24"26"-31,-24 49 0,50 0 16,-50 1-16,74-1 15,-74-25-15,25-24 16,-25-25-16,50 24 16,-50-24-1</inkml:trace>
  <inkml:trace contextRef="#ctx0" brushRef="#br0" timeOffset="52816.33">19993 6846 0,'0'0'16,"24"0"-1,1 25 1,25-25-16,-1 0 16,1 0-16,0 0 15,-26-25-15,1 25 16</inkml:trace>
  <inkml:trace contextRef="#ctx0" brushRef="#br0" timeOffset="53303.19">20687 6127 0,'25'0'16,"-25"49"-16,50-24 15,-50 25-15,0 24 16,24 25-16,-24 1 16,0 24-16,0-25 15,0 0-15,0 0 16,0 1-16,0-26 15,0 0-15,0-24 16,0 0-16,-49-1 0,49-24 16,-25-25-1,0 0 1,0 0 0,25 25-1</inkml:trace>
  <inkml:trace contextRef="#ctx0" brushRef="#br0" timeOffset="62987.88">2505 8260 0,'0'-25'62,"25"25"-62,-50 75 78,-24-26-78,24 1 16,25-1-16,-75 1 0,75 24 15,-49-24-15,49 0 16,0-26-16,0 26 16,0-25-16,49-25 15,51 49-15,-26-49 16,25 0-16,1-24 16,-26 24-16,-24-50 15,24 50 1,-124 0 15,26 0-15,-1 0-16</inkml:trace>
  <inkml:trace contextRef="#ctx0" brushRef="#br0" timeOffset="63232.34">2555 8558 0,'25'0'47,"24"-50"-31,1 50-16,24 0 15,-24 0-15,-25 0 16,0 0-16,24 0 15</inkml:trace>
  <inkml:trace contextRef="#ctx0" brushRef="#br0" timeOffset="63429.81">2580 8235 0,'24'0'0,"51"0"16,24 0-16,25 0 15,-49 0-15,-1 0 16,0 0-16,-24 0 0,0 0 16</inkml:trace>
  <inkml:trace contextRef="#ctx0" brushRef="#br0" timeOffset="63781.67">3076 8409 0,'49'25'31,"1"24"-31,-25-24 15,24 25-15,1 24 16,-25-49-16,-25 0 16,74 24-16,-74-24 15,0 0-15,0 24 0,0-24 32</inkml:trace>
  <inkml:trace contextRef="#ctx0" brushRef="#br0" timeOffset="63969.25">3001 8657 0,'75'0'16,"-1"0"-16,25-75 15,-24 1-15,24 0 16,-49-26-16,-1 51 15,-49 24-15,25 25 0</inkml:trace>
  <inkml:trace contextRef="#ctx0" brushRef="#br0" timeOffset="64240.52">3696 8582 0,'-25'0'16,"25"25"31</inkml:trace>
  <inkml:trace contextRef="#ctx0" brushRef="#br0" timeOffset="64400.1">3671 8731 0,'50'0'31</inkml:trace>
  <inkml:trace contextRef="#ctx0" brushRef="#br0" timeOffset="65289.46">4713 8334 0,'0'-49'63,"-25"49"-63,0-50 15,-24 50-15,-1-25 16,0 25-16,1 0 16,-1 0-16,-24 0 15,-25 75-15,24 24 16,1 0-16,24 50 15,50-50-15,25 25 16,49-49-16,75-26 16,25-49-16,-1 0 15,1-49-15,-75-26 0,-24 1 16,-26-1 0,-49-49-16,0 50 0</inkml:trace>
  <inkml:trace contextRef="#ctx0" brushRef="#br0" timeOffset="67458.31">4738 7863 0,'24'0'78,"1"-50"-63,25 50-15,24-49 16,-24-1-16,-25 50 16,24-25-16,-24 25 15,25 100 1,-50-1 0,0 25-16,0-25 15,0-24-15,0-1 16,0-49-16,49 0 15</inkml:trace>
  <inkml:trace contextRef="#ctx0" brushRef="#br0" timeOffset="68183.91">5184 8781 0,'25'0'31,"0"-25"-15,24-25-16,-24 50 15,-25-49-15,25 49 16,-25 25 15,0 24-31,50 1 16,-50-25-1,24-25-15,-24 49 0,50-49 16,-25 0 0,49 0-16,-49 0 0,0-25 15,24 25-15,-24-49 16,0 49-1,25 25 17,-50 24-17,24-24-15,26 0 16,0-25 0,-25 0-16,-1 0 15,26 0-15,-25-25 16,0 25-16,-25-50 0,49 50 15,-49-24-15,50 24 32,-50 24-17,0 1-15,25 25 16,24-25 0,1-25-1,-25 0 1</inkml:trace>
  <inkml:trace contextRef="#ctx0" brushRef="#br0" timeOffset="68333.05">6176 8508 0,'-24'0'16</inkml:trace>
  <inkml:trace contextRef="#ctx0" brushRef="#br0" timeOffset="69421.52">6697 8310 0,'-25'0'16,"1"0"-1,-1 24 1,25 1-16,0 50 16,-50 24-16,50-25 15,0 1-15,0-26 16,0 1-16,0-25 15,0-75 17,0 25-17,0-24-15,0 24 16,0-25 0,50 100 15,-50-25-31,49 24 15,-49-24-15,0 0 16,0 0-16,0 24 16,-24-49-16,24 25 0,-50-25 15,-24 0 1,74-25-16,-25 25 16,25-49-16,0-1 15,74 50 16,-24 0-31,-1 0 16,1 50-16,24-50 16,1 49-16,-1-49 15,-49 0-15,0 0 16,0 0 0,-25-49-1,0 73 32,0 1-47,0 0 16,49-25-16,1 50 15,0-50-15,-1 0 16,1-25-16,-1 25 16,1-50-16,-25 50 15,-25-49-15,49 49 16,-49-50-16,0 75 31,0 0-15,0 24-16,0-24 15,0 25-15,50-50 0,0 24 16,-26-24-16,26 0 16,-25 0-1,24-49-15</inkml:trace>
  <inkml:trace contextRef="#ctx0" brushRef="#br0" timeOffset="69813.64">7937 8706 0,'0'0'0,"25"0"16,-25-49 31,-49 24-32,-1 25 1,50 50 15,0 24-31,25-24 16,0-1-16,-25-24 15,49 25-15,-49-26 16,50-24-16,-50 25 16,-50-25-1,1 0 1,-1 0-16,0 0 16,-24 0-16,49 0 15</inkml:trace>
  <inkml:trace contextRef="#ctx0" brushRef="#br0" timeOffset="71139.17">9079 8632 0,'0'25'32,"-25"0"-32,25-1 15,-50 26-15,50 0 16,0-26 0,25-24-1,25 0 1,-26 0-16,26-24 15,-25-1-15,0-25 16,24 25-16,-49-24 16,50 24-16,-25 0 15</inkml:trace>
  <inkml:trace contextRef="#ctx0" brushRef="#br0" timeOffset="71612.78">9302 8905 0,'0'-25'31,"25"25"-15,-25-25-16,24 25 15,-24-49-15,50 49 16,-50-25-16,-50 25 47,26 25-31,-26 49-16,50-24 15,-25-26-15,25 26 16,25-25-1,25-25-15,-1 0 0,26-25 16,-1-49 0,0 24-16,-24-24 0,0 24 15,-26 25-15,1-24 16,-25 98 15,50 26-31,-50-1 16,0 0-16,0 1 15,25-50-15,24 0 16,-24-25 0,25 0-16</inkml:trace>
  <inkml:trace contextRef="#ctx0" brushRef="#br0" timeOffset="72698.59">10021 8880 0,'50'-50'16,"-50"26"15,0 73 16,0 1-32,0-25-15,0 24 16,0-24-16,0 0 16,25-25-1,-1 0 1,-24-25 0,75 0-16,-26-49 15,-24 74 1,25 0-1,-50 25 1,25 49-16,-25-24 16,49-25-16,-49-1 15,25-24-15,-25 50 0,50-50 16,-1 0 0,-24 0-16,25-25 15,-26-24-15,-24 24 16,50 25-16,-50-50 15,50 50-15,-26 25 32,-24 25-17,50-26-15,0 26 16,-26-50 0,1 0-16,25 0 0,-25 0 15,-1 0 1,51-74-16,-75 24 15,0 25-15,25 0 16,-25-24-16,0 24 16,0 0-16,-50 25 15,0 0 1,50 74 0,0 1-16,0-1 15,50 1-15,-25-1 16,24-49-16,-24-25 15</inkml:trace>
  <inkml:trace contextRef="#ctx0" brushRef="#br0" timeOffset="73621.56">11162 9227 0,'0'-24'0,"-50"24"31,75 0 16,0 0-32,25 0-15,-1 0 16,1 0-16,49-50 16,0-24-16,25-26 15,-24 26-15,-51-25 16,1 49-16,-25 0 16,-25 1-16,49-1 15,-49 25-15,0 1 16,0-26-16,-25 50 15,-24-25-15,24 25 16,-25 0-16,-49 75 16,25 49-16,-25 24 15,49-24-15,50 25 0,0-49 16,25-1-16,49-74 16,1-25-16,24 0 15,0 0-15,0-25 16,25-25-16,-49-24 15,24-25-15,-25 24 16,-49 1-16,25 24 16,-50-24-16,25-1 15</inkml:trace>
  <inkml:trace contextRef="#ctx0" brushRef="#br0" timeOffset="73892.16">12378 8558 0,'-50'0'16,"25"74"-1,-49 75-15,-1 0 0,26-25 16,49-50-16,0 1 15,0-26-15,0-24 16,49-25 0,-24 0-1,0-25-15,25-24 16,-26-1-16,26 25 16,-25-24-16,24 49 15,-49 24 1,50 26-1,-50 0-15,0-1 16,0 1-16,0-1 0,0-24 16,0 0-1,25-25 1</inkml:trace>
  <inkml:trace contextRef="#ctx0" brushRef="#br0" timeOffset="74231.47">12725 9302 0,'25'-25'15,"-25"-25"1,49 26-16,-24-26 15,-25 0-15,0 26 16,0-1-16,-25-25 16,0 50-1,-24 0-15,24 25 16,-25 49-16,50 1 16,-24-1-16,24-24 15,0-25-15,24-25 16,26 0-1,0-25 1,-26-25-16,-24 1 16</inkml:trace>
  <inkml:trace contextRef="#ctx0" brushRef="#br0" timeOffset="75270.1">14287 9103 0,'-24'0'0,"73"-24"62,-24-26-46,-25 25-16,75-25 0,-75 26 16,24-1-1,-24-25-15,-24 100 31,-26 24-31,50 26 16,0-1-16,0-25 16,25 1-16,0-51 15,49-24-15,0 0 16,1-24-16</inkml:trace>
  <inkml:trace contextRef="#ctx0" brushRef="#br0" timeOffset="76550.36">16024 9054 0,'0'-25'78,"0"-25"-62,-75 50 0,51 0-16,-1 0 15,0 0-15,-25 0 16,26 25-16,-26 50 15,50-26-15,0 1 16,0-1-16,0-24 16,74-25-16,26 50 15,-26-50-15,0-25 16,-24 25-16,0-74 16,-50 49-16,0-25 15,0 25-15</inkml:trace>
  <inkml:trace contextRef="#ctx0" brushRef="#br0" timeOffset="76978.28">15999 8607 0,'0'25'0,"25"-25"15,0 0 1,24 0-16,-24 0 16,25 0-16,-1-25 15,26 25-15,-51 0 16,1 25 0,-25 49-1,0 1-15,0-1 0,0 1 16,0-26-16,0 1 15,0-25-15,25-25 16</inkml:trace>
  <inkml:trace contextRef="#ctx0" brushRef="#br0" timeOffset="77309.46">16321 9327 0,'25'-25'15,"0"-25"-15,25 25 16,-25-24-16,-1 49 16,26 0-1,-50 25 1,0 24-16,0-24 15,0 0-15,25 24 16,0-49 0,74-24-1,-74-1 1,-1-25-16,26 25 16,-25-24-16,0 49 15,-25-25-15,49 25 16</inkml:trace>
  <inkml:trace contextRef="#ctx0" brushRef="#br0" timeOffset="77531.81">16867 9178 0,'0'0'15,"25"49"-15,-25-24 16,50 0-16,-26 25 16,26-50-1,0 0 1,-50-25-16,49 25 16,-49-50-16,50 50 15,-50-49-15,25 49 16,-1 0 15,-24 24-31,50 26 16,-50-25-16,50-25 15,-26 49-15,26-49 16,24 0 0</inkml:trace>
  <inkml:trace contextRef="#ctx0" brushRef="#br0" timeOffset="77698.36">17314 8806 0,'0'0'0,"-25"0"15,25 24 1</inkml:trace>
  <inkml:trace contextRef="#ctx0" brushRef="#br0" timeOffset="78784.59">18058 8558 0,'0'0'0,"-25"49"0,25 1 15,-74-1-15,74 26 16,-50 24-16,50-25 16,-50 1-16,50-1 15,-24-24-15,24-25 16,0-50 31,0-25-47,0 1 0,0-1 15,49 0-15,-24 50 16,49 0 0,-24 25-1,-50 50-15,50-26 16,-50-24-16,0 0 15,0 25-15,0-26 16,0 1 0,-75-25-16,26 0 15,24 0-15,-25-49 16,-24-26 0,74 100 15,0 25-16,25-26-15,24-24 0,26 50 16,24-50-16,0 0 16,25-25-16,-50 25 15,-24-74-15,0 74 16,-50-75-16,24 75 16,-24-24-16,-24 24 31,-51 24-16,75 51-15,0-26 16,0-24-16,50 25 16,-1-50-16,26 0 15,-1-25-15,-24-25 16,0 26-16,-1-1 16,-49-25-16,50 50 15,-50-49-15,0 98 47,0-24-47,0 0 16,0 24-16,49-49 15,-24 25-15,0-25 16,25 0-16,-1 0 16,-24-25-16</inkml:trace>
  <inkml:trace contextRef="#ctx0" brushRef="#br0" timeOffset="79151.61">19248 9054 0,'25'0'46,"-25"-25"-46,-25-25 32,1 50-32,-1 0 15,-25 25 1,50 0-16,0 25 0,0-1 16,25 1-16,-25-1 15,25-24-15,-25 0 16,0 25-1,-25-50 17,0 0-17,-24 0-15,-1-25 16,0 25-16,26 0 16</inkml:trace>
  <inkml:trace contextRef="#ctx0" brushRef="#br0" timeOffset="79893.63">21059 9079 0,'-25'0'31,"25"-25"-31,-24 25 16,24-25-16,-50 25 16,-24-25-1,49 25-15,0 0 16,-25 0-16,26 25 15,24 49-15,-50-24 16,50-25-16,0 0 16,25-25-16,24 49 0,1-49 15,0 0 1,-1-25-16,26-24 0,-51 24 16,1-25-16,-25 26 15,0 48 16,0 1-15,0 25-16,0-25 16,75-25-16,-26 0 15,1 0-15,-1 0 16,1-25-16</inkml:trace>
  <inkml:trace contextRef="#ctx0" brushRef="#br0" timeOffset="80854.94">21605 8880 0,'0'-25'31,"-50"25"1,100 0-1,-1 0-31,-24 0 15,25 0 1,-50 25-16,0 25 16,0-26-1,-25-24-15,25 75 16,-50-75-16,26 0 16,48 0 30,1 0-46,0 0 16,25 25-16,-50 0 16,25 24-16,-25 1 0,0-1 15,0 1-15,-25 0 16,-25 24-16,25-24 16,-49-1-16,49 1 15,0-50-15,-24 25 16,-1-25-1,50-50 1,0-24-16,50-26 16,49-24-16,-25 25 15,26 50-15,-1-26 16,25 1-16,-50 24 16,1 25-16,-51 25 15,-24-25-15,25 25 0,-50 0 78,25 50-62,0 0 0,0-26-1,50 26 1,-25-50-16,0 0 15,24 0-15,26 0 16,-51 0-16,1 0 16</inkml:trace>
  <inkml:trace contextRef="#ctx0" brushRef="#br0" timeOffset="80992.12">22498 8905 0,'0'0'0,"0"25"0,0-1 16,0 1-16,0 25 15,49-25 1,-24-25-16,0 0 16</inkml:trace>
  <inkml:trace contextRef="#ctx0" brushRef="#br0" timeOffset="81521.85">22845 9103 0,'0'0'0,"25"0"15,149 0-15,-50-49 16,-50-1-16,0 0 16,-24 1-16,0-50 15,-26 49-15,26 0 16,-50-24-16</inkml:trace>
  <inkml:trace contextRef="#ctx0" brushRef="#br0" timeOffset="81649.5">23292 8334 0,'0'0'0,"-199"50"15,150 74 1,-1 50-16,50-1 0,0-49 16,0 25-1,50-74-15,-1-1 0,50-49 16,-49-25-16</inkml:trace>
  <inkml:trace contextRef="#ctx0" brushRef="#br0" timeOffset="98099.26">2208 10542 0,'-50'0'31,"0"0"-15,1 0-1,-1 0 1,25 0 0,-24 25-16,24 0 0,-25 24 15,26 26-15,-26-1 16,50 0-16,0 26 16,0-1-16,50 0 15,24-24-15,50-51 16,-25-24-16,0 0 15,50-24-15,-50-26 16,1-25-16</inkml:trace>
  <inkml:trace contextRef="#ctx0" brushRef="#br0" timeOffset="98566.01">2927 10988 0,'0'0'0,"-25"-49"16,-24 49-1,-1-25-15,25 25 16,-24 0-16,-1 0 15,25 0-15,-49 50 16,74-26 0,0 1-16,0 0 15,24-25-15,26 50 0,0-50 16,-1 0-16,1-25 16,24-25-16,-24 25 15,-25-24-15,24-1 16,-49 100 31,0-1-32,0-24-15,0 25 16,50-50-16,0 0 16,-1 0-16,26 0 15,-26-25-15,1 0 16,-25-24-16</inkml:trace>
  <inkml:trace contextRef="#ctx0" brushRef="#br0" timeOffset="98942.01">3522 10840 0,'-25'0'78,"-49"0"-78,24 0 15,26 0-15,24 24 16,0 1-16,0 25 16,0-1-16,24 1 15,26 0-15,0-1 16,-1-49-16,1 25 15,-25-25-15,-25 50 16,24-50-16,-24 25 16,-24-25-1,-26 0 1,-24 0-16,24 0 16,-24-50-16,49 50 15,25-25 1</inkml:trace>
  <inkml:trace contextRef="#ctx0" brushRef="#br0" timeOffset="99809.05">4142 11013 0,'0'-25'94,"-49"25"-94,49-49 15,-50 49-15,25 0 16,1 0-16,-51 0 15,26 0-15,-1 25 16,25-1-16,-24 26 16,49-25-16,-25 24 15,25 1 1,49-50-16,1 25 16,24-25-16,1 0 15,-1-25-15,-24-25 0,-1 26 16,-49-26-16,25 50 15,-25-25-15,0 100 47,0-26-31,50-24-16,24-25 16,50 50-16,25-50 15,-50-50-15,0 25 16</inkml:trace>
  <inkml:trace contextRef="#ctx0" brushRef="#br0" timeOffset="101494.13">5556 11162 0,'25'0'141,"74"0"-141,25 0 16,50 25-16,0-25 15,24 0-15,0 0 16,-74 0-16,-24 0 16,-26 0-16,-24 0 15,-1 0 1,-49 25-1,-49-25 1,24 0-16,0 0 16,-25 0-16</inkml:trace>
  <inkml:trace contextRef="#ctx0" brushRef="#br0" timeOffset="101793.32">6821 10988 0,'25'50'16,"0"0"-1,25-1-15,-1 1 16,-24-50-16,25 50 16,-1-1-1,-74-49 32</inkml:trace>
  <inkml:trace contextRef="#ctx0" brushRef="#br0" timeOffset="101972.83">6945 11336 0,'0'0'0,"75"0"15,-50 0 1,-25-50-16,0 25 15,0-49 1</inkml:trace>
  <inkml:trace contextRef="#ctx0" brushRef="#br0" timeOffset="102259.07">6846 11088 0,'0'74'16,"0"-24"-16,0 24 0,0-24 16,0-25-16,0-1 15</inkml:trace>
  <inkml:trace contextRef="#ctx0" brushRef="#br0" timeOffset="103126.83">5482 11137 0,'-25'0'31,"25"25"16,25-25 0,24-25-47,1 25 15,0-25-15,-1 25 16,-24 0-16,-25-49 15,25 49-15,-50 0 47,-49 25-47</inkml:trace>
  <inkml:trace contextRef="#ctx0" brushRef="#br0" timeOffset="103398.11">5507 11137 0,'0'75'62,"0"-50"-62,0-1 16,49 26-16,-24-50 15,25 25-15,-26-25 0,26 0 32,-25 0-32,-50 0 31,0 0-31</inkml:trace>
  <inkml:trace contextRef="#ctx0" brushRef="#br0" timeOffset="104348.94">8037 10616 0,'0'50'63,"0"0"-63,0 24 0,0 25 16,0-24-1,0-1-15,0-24 0,0-26 16,-25 26-1,-25-75 1</inkml:trace>
  <inkml:trace contextRef="#ctx0" brushRef="#br0" timeOffset="104558.71">7689 10939 0,'0'0'0,"75"0"16,24 25 0,50-25-16,-25 0 15,0 0-15,0 0 16,-74 0-16,-26 0 16,1 0-1,-25 49-15,0-24 16</inkml:trace>
  <inkml:trace contextRef="#ctx0" brushRef="#br0" timeOffset="104845.62">8384 11385 0,'50'0'15,"-50"-24"-15,24 24 16,-24-25-16,0-25 15,0 1 1,0-1 0,25 50-1,25 25 1,-50 24 0,49 1-16,-24 24 15,25-49-15,-50 0 16,74-25-16,-74 50 15,50-50-15,-1 0 16</inkml:trace>
  <inkml:trace contextRef="#ctx0" brushRef="#br0" timeOffset="105273.46">9128 11361 0,'0'-75'47,"-49"50"-31,-26 25-16,25 0 15,26 0-15,-26 0 16,25 50-1,25 0-15,0-26 16,25-24-16,0 50 16,49-50-16,1 0 15,-26 0-15,1-50 16,-25 26-16,24-1 16,-49-25-16,25 50 15,-25 25 32,0 0-47,0 0 0,50-1 16,-25-24-16,-1 75 15,26-75-15,-25 0 16,0 25-16</inkml:trace>
  <inkml:trace contextRef="#ctx0" brushRef="#br0" timeOffset="106046.39">9947 10914 0,'0'0'0,"-25"0"16,25 25 30,0 99-46,0 25 16,-25-75-16,25 1 16,0-26-16,-50 1 15,50-1-15,0-123 47,0 24-47,0-24 16,0 49-16,-24 25 15,24-25-15,0 50 32,24 25-17,26 24-15,0-49 16,-1 0-16,1-25 16,0 74-16,-26-74 15,-24 25 1,-49-25-1,-1 50-15,0-50 16,-24 0-16,24 0 0,26-25 16,-26 25-16,0-25 15,100 25 17,24 0-17</inkml:trace>
  <inkml:trace contextRef="#ctx0" brushRef="#br0" timeOffset="106848.09">10641 11460 0,'-49'0'32,"49"-25"-17,-50 0 1,0-24-1,26 49-15,-26 0 16,25 0-16,-24 0 16,49 49 15,0 26-15,24-75-16,1 0 15,50 0-15,-51 0 16,1 0-16,-25-50 15,25 50-15,-25-25 0,-25 25 47,25 25-15,75 25-17,24-50-15,0 0 16,25 0-16,-25 0 15,0-50-15,-49 50 16,-25-25-16</inkml:trace>
  <inkml:trace contextRef="#ctx0" brushRef="#br0" timeOffset="107296.81">11137 11435 0,'0'0'0,"0"-25"16,50 0-1,0-24-15,24 24 16,-24-49-16,24 24 0,0-25 16,-24 26-16,0-1 15,-50 1-15,24-1 16,-24-24-16,0 49 16,0 0-16,-49 25 15,-1 0-15,-24 0 16,-1 50-16,-49 74 15,0 49-15,75 1 16,49 0-16,0-75 16,0-50-16,99 26 15,-25-75-15,26 0 0,-1 0 16,25-50 0,-50 1-16,1-51 0,-26 26 15</inkml:trace>
  <inkml:trace contextRef="#ctx0" brushRef="#br0" timeOffset="107589.83">11534 11609 0,'0'24'15</inkml:trace>
  <inkml:trace contextRef="#ctx0" brushRef="#br0" timeOffset="107958.83">11609 11584 0,'74'-50'15,"-24"25"1,24-24-16,25 24 16,-24-25-16,24-24 15,-50 24-15,1 26 16,0-26-16,-25 25 15,-25-25-15,0 1 16,-50 49 0,0 0-1,-49 74 1,25 1-16,-26 49 0,26 0 16,74-25-16,-25-25 15,25-24-15,0 0 16,25-50-16,25 0 15,-26 0-15</inkml:trace>
  <inkml:trace contextRef="#ctx0" brushRef="#br0" timeOffset="108265.51">11782 11733 0,'0'0'15,"0"49"1,25-49-16,25 0 16,-1 0-16,1-49 15,-1 49-15,26-75 16,-50 50-16,-1 25 16,26 0-1,-50 25 1,25 25-1,-25-1-15,50-24 16,-1 25-16,-24-50 0,25 49 16,-26-49-16,1 0 15,0 0-15,25-24 16</inkml:trace>
  <inkml:trace contextRef="#ctx0" brushRef="#br0" timeOffset="108579.11">12725 11708 0,'0'-25'47,"0"-25"-32,-25 50-15,-25-24 16,1 24-1,-1 0-15,1 0 16,24 0-16,-25 0 16,50 24-16,0 26 15,0-25-15,0 0 16,25-25-16,25 49 16,24-49-16,25-25 15,-24 1-15,-26-26 16,1 25-16,-25-49 15,-25 49-15</inkml:trace>
  <inkml:trace contextRef="#ctx0" brushRef="#br0" timeOffset="110201.68">2307 12353 0,'0'0'0,"0"-25"0,74-25 16,-49 50-16,0-24 15,24 24-15,-24 0 16,0 49-16,-25 1 16,50-1-16,-50 1 15,0 24-15,-25-24 16,-50 0-16,1 24 16,-50-24-16,25-26 15,0-24-15,-25 50 16,49-50-16,26 0 15,24 0-15,-25-50 0,50 26 16,0-1-16,0-25 16,25 50-16,49 0 15,26 0-15,-1 0 16,25 50-16,-50-1 16,25 1-16,-49-25 15,-25-25-15,24 49 16,-24-49-1</inkml:trace>
  <inkml:trace contextRef="#ctx0" brushRef="#br0" timeOffset="110793.81">3597 12774 0,'-25'0'0,"50"0"0,-50-74 15,-50 74-15,51-25 16,-26 25 0,0 0-16,1 25 15,49 25 1,0 24-16,0-24 15,0 24-15,25-74 16,24 25-16,1-25 16,24 0-16,1-25 15,-26-25-15,-49 1 16,0-1-16,0 1 16,0-1-16,-49 50 15</inkml:trace>
  <inkml:trace contextRef="#ctx0" brushRef="#br0" timeOffset="111573.84">4068 12799 0,'0'25'31,"-50"49"-15,50 26-16,0-26 0,-49 0 16,49 1-16,-50 24 15,50-49-15,-49-25 16,49-75 15,24-24-31,26-51 16,0 1-16,-50-24 15,49-1-15,-49 50 16,25 24-16,-25 26 16,74-1-16,-24 50 15,-25 0 1,-25 50-16,49 24 0,-49-24 16,0-1-16,0-24 15,0 25-15,0-1 16,0-24-16,-24-25 15,-26 0-15,25 0 16,0 0-16,-24 0 16,24-25-16,25 0 15,-25 25-15,25-49 16,50 49 0,24 0-1,1 0-15,-1 0 16,0 0-16,1 0 15</inkml:trace>
  <inkml:trace contextRef="#ctx0" brushRef="#br0" timeOffset="111887.09">4638 12725 0,'0'0'0,"25"0"31,-25-25 0,-25 25-15,1 0-16,-26-50 16,25 50-16,0 0 15,1 0-15,-26 0 16,50 50-16,-25-25 15,25 24-15,0 26 16,25-26-16,25 1 16,24-50-16,0 0 15,1 0-15,-1 0 16</inkml:trace>
  <inkml:trace contextRef="#ctx0" brushRef="#br0" timeOffset="112660.29">5110 12774 0,'49'0'32,"-49"-24"-17,0-1 1,-24 25-16,-26 0 15,25 0-15,-24 0 16,-1 0-16,0 25 16,1 24-16,24 1 15,25-1-15,0 1 16,0 24-16,50-49 0,24-25 16,0 0-1,1 0-15,-1-25 0,-24-24 16,-25 24-16,-25 0 15,0-24-15,0 24 16,0 0-16,-50-25 16,0 50-1,1-49-15,-1 49 16,1 0-16,-1 25 16,50 24-16,0 26 15,0-26-15,0-24 16,74-25-16,26 50 15,-26-50-15,0 0 0,1-50 16,-26 50 0,1-74-16,0 24 0,-50 25 15,49 0-15,-49-24 16,0 24 0,-25 25-1,-49 0-15,49 50 16,-24 24-16,49-24 15,-25-26-15,25 1 16,25 25-16,24-50 16,1 0-16,24 0 15,1 0-15,24-50 0,-50 25 16,1-24-16,25-26 16,-51 51-16,1 24 15,25 0 1,-50 49-1,0 1-15,0-1 16,-50 1-16,50 24 16,-49-49-16,49 0 15,-50-25-15,0 0 16,-24-25 0</inkml:trace>
  <inkml:trace contextRef="#ctx0" brushRef="#br0" timeOffset="112974.88">4986 12526 0,'74'0'16,"-49"0"-16,0 0 15,24 0-15,1 0 16,0 0 0,-26 0-16,1 0 15,50 0 1,-26 0-1</inkml:trace>
  <inkml:trace contextRef="#ctx0" brushRef="#br0" timeOffset="113217.77">4614 12799 0,'0'0'0,"0"25"16,0 25 0,0-1-1,-25 1 1,25-1-16,-50-49 15,50 50-15,-49-50 16</inkml:trace>
  <inkml:trace contextRef="#ctx0" brushRef="#br0" timeOffset="114475.69">6573 12799 0</inkml:trace>
  <inkml:trace contextRef="#ctx0" brushRef="#br0" timeOffset="114663.19">6474 13022 0,'0'0'0,"0"25"0</inkml:trace>
  <inkml:trace contextRef="#ctx0" brushRef="#br0" timeOffset="118022.76">7863 12750 0,'0'-25'78,"0"0"-46,-25 25-17,-24 0-15,24 0 16,0 50-16,-49-26 15,49 26-15,25 24 16,-50 26-16,75-26 16,25-24-16,24-50 0,25 0 15,50 0-15,0-50 16,-50-24-16</inkml:trace>
  <inkml:trace contextRef="#ctx0" brushRef="#br0" timeOffset="118459.78">8508 12799 0,'0'0'0,"0"25"16,25-25 0,-75 0 46,25 0-62,1 0 16,-26 0-16,25 0 15,0 0-15,-24 50 16,49-1 0,0-24-16,25 0 15,-1-25-15,26 49 16,0-49-16,24 0 15,0-49-15,-24 24 16,-25 25-16,-25-25 16,25 25-16,-25 25 31,74 25-15,-49-1-16,0-49 15,24 25-15,-24-25 16,25 0-16,-1-25 15,-24-24-15</inkml:trace>
  <inkml:trace contextRef="#ctx0" brushRef="#br0" timeOffset="119233.61">8979 12874 0,'50'0'110,"0"-50"-110,-1 50 15,26 0-15,-1 0 16,-24 0-16,-1 0 16,-49 50-16,50-26 15,-50 1-15,0 25 0,0-25 16,0-1-16,0 26 16,0-25-1,49-50 16,1-49-15,-50 49-16,25 25 16</inkml:trace>
  <inkml:trace contextRef="#ctx0" brushRef="#br0" timeOffset="119734.63">9525 12898 0,'25'0'46,"-25"-24"-30,49 24-16,1-50 16,-25 50-16,0 0 15,49 50 1,-74-26-16,0 1 16,0 25-16,0-25 15,0-1-15,0 1 16,25-25-1,0 0 1,24-25-16,-24 25 16</inkml:trace>
  <inkml:trace contextRef="#ctx0" brushRef="#br0" timeOffset="120055.33">10170 12948 0,'0'-50'31,"0"26"-15,0-26 0,-74 50-16,49 0 15,-25 0-15,-24 50 16,49 24-16,-25 0 15,50 1-15,0-1 16,25-24-16,0-25 16,24-25-16,1 0 15,0 0-15,24-75 16,-49 1-16,-25 24 16,50 1-16,-50-1 15,-25 25-15,0 25 0</inkml:trace>
  <inkml:trace contextRef="#ctx0" brushRef="#br0" timeOffset="122719.44">11906 12998 0,'0'-50'78,"-25"25"-46,1 25-32,-26 0 15,0 0-15,-24 0 16,24 0-16,1 0 15,24 50-15,-25-1 16,50 1-16,0 0 16,0-26-16,75-24 15,-1 50-15,1-50 16,-1 0-16,0-25 16,-49 25-16,-25-49 15,0-1-15,0 25 0,0 0 16,-49-24-1,-1 49-15,0-50 16,1 50-16,-1 0 16,1 0-16,24 50 15,25-1 1,25 1-16,49 0 16,50-50-16,-25 0 15,0 0-15,1 0 16,-51 0-16,1 0 15,0 0-15,-50-50 32,0 25-17,-50 25-15,25 0 16,25 50 0,25-25-1,0-25-15,0 49 16,24-49-16,26 0 15,-26 0-15,1 0 16,-25 0-16,24-49 16,-24 24-1,-25 50 32,0 24-47,50 1 16,-1 0-16,1-26 0,-25-24 15,24 0-15,-24 0 16</inkml:trace>
  <inkml:trace contextRef="#ctx0" brushRef="#br0" timeOffset="124211.78">14089 13047 0,'25'0'31,"0"0"-15,-25-25 46,-50 25-46,25 0-16,0 0 0,-24-49 15,24 49-15,0 0 16,-24 0-16,24 25 16,-25 49-16,50-24 15,0-1-15,0 1 16,25-25-16,25-25 15,24 49-15,25-49 16,-24 0-16,-1-24 16,-49 24-16,-25-75 15,0 50-15,0-24 16,0 24-16,-50 25 16,1-50-16,-1 50 0,-24 0 15,24 0 1,0 0-16,50 50 0,-24-1 15,24-24-15</inkml:trace>
  <inkml:trace contextRef="#ctx0" brushRef="#br0" timeOffset="124602.04">14114 12700 0,'25'0'0,"-1"0"31,26 0-15,0 0-1,-50-25-15,74 25 16,-49 0-16,0 0 0,24 0 16,-49 50-1,50-1-15,-50 26 0,0-1 16,0 1-16,0-51 15,-25 1-15,25 25 16</inkml:trace>
  <inkml:trace contextRef="#ctx0" brushRef="#br0" timeOffset="125184.89">14387 13196 0,'0'0'0,"25"0"0,-25-25 16,49 25-16,1 0 15,-1 0 1,-49 50-1,0 0 1,25-50 0,-25 24-16,50-24 15,-1 0 1,-49-49 0,50 49-16,0 0 15,-26 25 16,-24 24-31,0-24 16,50 25 0,0-50-1,-1 0 1,26 0 0,-26-50-16,-24 0 15,0 100 48,-25-25-63,49 0 15,1 24-15,0-49 16,-1 0 0,1-25-1,-50 1-15,0-1 16</inkml:trace>
  <inkml:trace contextRef="#ctx0" brushRef="#br0" timeOffset="125351.94">15255 13047 0</inkml:trace>
  <inkml:trace contextRef="#ctx0" brushRef="#br0" timeOffset="126423.08">15701 12675 0,'0'-25'15,"0"75"17,0 0-32,0 24 15,0 0-15,-24 26 16,24-26-16,0-24 15,-25-1-15,25-24 16,0-50 31,0 0-47,25-24 16,24 49-16,-24-25 15,0 25-15,24 0 16,-49 50-1,0-26-15,0 1 16,0 0-16,-24 25 16,24-25-16,-50-25 15,0 49-15,26-49 16,-1 0 0,25-25-1,0 1-15,25 24 31,-1 0-31,26 0 16,-25 0-16,0 0 16,-1 0-16,26 0 15,-25 0-15,-25-25 16,49 25-16,-49-25 16,50-25-1,-50 100 32,0-25-31,0 0-16,0 24 0,50-49 15,-50 25 1,49-25-16,-24 0 16,25-25-16,-50 0 15,49 1-15,-49-26 16,50 50-16,-50-50 15,0 100 17,0 0-17,25-1-15,-25-24 16,74 25-16,-49-50 16,0 0-1</inkml:trace>
  <inkml:trace contextRef="#ctx0" brushRef="#br0" timeOffset="127850.44">16694 13146 0,'-25'0'15,"50"0"32,-25-49 31,-25 49-46,-25 0-17,1 0 1,49 49-16,0-24 15,0 0-15,0 0 16,0 25-16,24-1 16,26-24-1,-75-25 32,-24 0-31,24 0-16,-25 0 15,50 74 1</inkml:trace>
  <inkml:trace contextRef="#ctx0" brushRef="#br0" timeOffset="130999.61">18083 13122 0,'0'-50'47,"-50"-24"-31,0 49-1,26 25 1,-1 0-16,-25 0 0,25 0 16,-24 0-1,49 49-15,-50 1 16,50 0-16,0-1 15,25-24-15,0-25 16,0 0-16,24 0 16,-24 0-16,0 0 15,0 0-15,49 0 16,-74 50 46,25-1-62,0-24 0,24-25 16,-24 0-16,25 0 16,-1 0-16,26 0 15</inkml:trace>
  <inkml:trace contextRef="#ctx0" brushRef="#br0" timeOffset="132057.76">18455 13047 0,'0'-25'47,"0"1"0,24 24-32,26 24 1,-25 1-1,-25 25 1,0-25 0,0-1-1,0 26 17,0-25-32,0 49 15,0-49 1,0 25-16,74-25 15,-74-1-15,0 26 16,0-25-16,0 0 16,0-1-16,0 26 15,-49-25-15,-26 24 16,26-49 0,24 0-1,25-49 1,0-1-1,0-24-15,25-1 0,24 26 16,26-1-16,-1-24 16,25 49-16,-49-25 15,-25 50-15,-25-25 16,49 25-16,-49 50 94,0-25-79,50-25 1,0 0-16,-1 0 16,1-25-16,-25 25 15,-25-50-15,74 50 16,-74-24-16,0 73 62,25-49-46,0 50-16,24-50 16,1 0-16,24 0 0,-24 0 15,-1-50 1</inkml:trace>
  <inkml:trace contextRef="#ctx0" brushRef="#br0" timeOffset="132551.44">19695 13047 0,'0'0'0,"74"-49"16,-24 24-1,-25-25-15,24 1 16,-24-1-16,25 0 16,-50-24-16,49 0 15,-49 24-15,0 25 0,0 0 31,-49 25-31,-1 0 0,-24 25 16,-25 74-16,24 1 16,26 48-16,49 1 15,0-25-15,0-49 16,49-1-16,1-24 16,-1-50-16,26 0 15,-1 0-15</inkml:trace>
  <inkml:trace contextRef="#ctx0" brushRef="#br0" timeOffset="134015.62">20861 12601 0,'-25'0'110,"25"25"-110,-50-25 15,26 49-15,-26 1 16,0 24-16,25 25 15,-24 1-15,49 24 0,0 25 16,0-50 0,0-25-16,25 1 0,24-1 15,1-49-15,-25-25 16</inkml:trace>
  <inkml:trace contextRef="#ctx0" brushRef="#br0" timeOffset="134757.63">21183 12973 0,'0'-25'47,"-25"25"-16,25-25-15,-49-24-1,24 49 17,-25 0-32,1 0 15,24 0 1,-25 0-16,50 24 15,-49 1-15,49 50 16,-50-1-16,50 0 16,0 1-16,25-1 15,0-49-15,24-25 16,-24 25-16,25-25 16,-1 0-16,1 0 15,-25-25-15,24 0 0,-49 1 16,50-26-1,-50 25-15,0-25 0,25 26 16,-25-1-16,0-25 16,-25 50-16,0-25 15,-24 25-15</inkml:trace>
  <inkml:trace contextRef="#ctx0" brushRef="#br0" timeOffset="135335.46">21630 12998 0,'-50'24'125,"25"51"-125,25-26 15,-49 1-15,49 0 0,-75-1 16,75-24 0,-25-25-16,25-25 46,50-24-46</inkml:trace>
  <inkml:trace contextRef="#ctx0" brushRef="#br0" timeOffset="135888.99">21580 13022 0,'25'0'15,"24"-24"1,-24 24 281,-25 49-297,50 26 15,-50-26-15,25 26 16,-25-26-16,0-24 16,0 0-16,25-25 15,-25 50-15,0-75 63</inkml:trace>
  <inkml:trace contextRef="#ctx0" brushRef="#br0" timeOffset="136491.15">21605 13271 0,'0'-25'109,"49"25"79,1 0-173,0 0 1,-75 49 78</inkml:trace>
  <inkml:trace contextRef="#ctx0" brushRef="#br0" timeOffset="137255.15">21977 12774 0,'0'0'0,"25"25"46,-25 25-46,25-25 16,-25 24 0,49 1-16,-49 24 0,0-24 15,0-1-15,0 1 16,0 0-16,0-1 16,0 1-16,-25 0 15,25-26-15,-24-24 16,24 50-16,-25-50 15</inkml:trace>
  <inkml:trace contextRef="#ctx0" brushRef="#br0" timeOffset="148684.29">2183 14064 0,'0'-25'94,"0"1"-78,0-51-1,-50 75-15,1 0 16,-26 0-16,1 0 15,-1 0-15,1 0 16,0 50-16,24-1 16,0 26-16,50 24 15,0 50-15,0-75 16,100 1-16,24-75 16,74 0-16,0 0 15,-24-75-15,-50 26 16</inkml:trace>
  <inkml:trace contextRef="#ctx0" brushRef="#br0" timeOffset="149074.79">2729 14337 0,'0'0'0,"-75"0"15,25 0-15,26 50 16,24-1-16,0 1 16,24-25-16,1 24 15,50-49-15,-26 0 16,1 0-16,-25 0 16,24-49-1,-49 24-15,0 0 16,-49-24-16,24 49 15</inkml:trace>
  <inkml:trace contextRef="#ctx0" brushRef="#br0" timeOffset="149636.65">2729 14362 0,'-50'0'0,"149"0"0,-148 0 0,-51-25 16,75 25-16,-24 0 15,49 75 1,0-51-16,49 26 16,1-50-16,25 0 15,-1 0-15,0 0 16,-24 0-16,0-50 15,-1 50-15,-49-49 16,0-1 0,-25 50-1,1 0 1,24 25-16,0 25 16,0-26-1,49 1-15,26-25 16,-26 0-16,1 0 15,-1-25-15,-24 25 16,25-49-16,-1-1 16,-49 75 46,0 0-62,0 24 16,50-49-16,0 50 15,-26-50-15,1 0 0,25 0 16,-25 0 0,-1 0-16,26-25 0,0-49 15,-50 49 1,49 50 31,-49 24-47,25-24 15,50 25 1,-26-50-16,-24 0 16,0 0-16,0 0 15,24 0-15,-24-25 16</inkml:trace>
  <inkml:trace contextRef="#ctx0" brushRef="#br0" timeOffset="149960.87">4316 14412 0,'0'-50'31,"-25"0"-15,0 50-16,1 0 15,-26 0-15,0 0 16,26 0-16,-26 100 0,50-51 16,-25 1-1,25-1-15,0 1 16,25 0-16,25-50 0,-1 0 16,1 0-16,-1-50 15,1 0-15,-25 1 16,-25-1-16,0 1 15,0-1-15</inkml:trace>
  <inkml:trace contextRef="#ctx0" brushRef="#br0" timeOffset="164904.92">5655 14114 0,'0'-25'15,"0"50"188,-24 0-187,24 24-16,0-24 16,0 0-16,0 24 15,0 26-15,0-25 16,0-1-16,0 1 16,0-25-16,24 24 15,-24-24-15,50-25 16,-50 50-16,50-50 15,24 49 1,-49-49-16,0 0 31,0 0-15,24-25 0,-24 1-1,-25-26-15,50 25 16,-50 0-16,74-49 15,-74 24-15,50 1 16,-50 24-16,0-25 16,24 50-16,-24-49 15,0 24 1,-24 25 15,24-25 32,0-25-32,0 75 78</inkml:trace>
  <inkml:trace contextRef="#ctx0" brushRef="#br0" timeOffset="166751.72">6400 14585 0,'0'-25'94,"-25"25"-47,-25 0-47,1 0 15,24 0 1,-25 0 0,25 0 15,25 25 0,0 0-15,0 25 15,25-50-31,25 24 31,-25-24-15,-25 25-1,24-25-15,26 0 16,-25 0 0,0 0 15</inkml:trace>
  <inkml:trace contextRef="#ctx0" brushRef="#br0" timeOffset="167717.35">6821 14461 0,'-25'0'0,"50"50"93,25-50-77,-25 25-16,0-25 16,24 0-16,1 0 15,-25 0 1,-25 24 46,-50-24-46</inkml:trace>
  <inkml:trace contextRef="#ctx0" brushRef="#br0" timeOffset="168107.28">6846 14660 0,'-50'0'16,"50"49"156,25-49-172,50 25 15,-1-25 1,-49 0-16,0 0 16,-25 50-1,74-50-15,-99 0 47,1 0-31</inkml:trace>
  <inkml:trace contextRef="#ctx0" brushRef="#br0" timeOffset="171028.24">7714 14312 0,'0'-25'16,"-25"100"93,25-25-93,-49 74-16,49 0 16,0 0-16,0 0 15,0-25-15,25-25 0,24-24 16,-24-1-16,25-49 16,-1 0-16,26 0 15,-1-24-15,1-26 16,-51-49-16,26 24 15,0 1-15,-26 0 16,-24-1-16,50-24 16,-50 25-16,0 49 15,-25 25-15,0 0 16,25 25 0</inkml:trace>
  <inkml:trace contextRef="#ctx0" brushRef="#br0" timeOffset="172279.02">8359 14957 0,'0'-25'62,"-25"25"-31,1 0-15,-26 0 0,0 0-1,26 0 1,-26 75 0,50-26-16,0-24 15,0 0-15,0 25 16,74-50-1,-49 0-15,0 0 0,25-50 16,-26 25-16,-24 0 16,50-24-16,-50 24 15,0 0-15,0-24 16,-50 49 0</inkml:trace>
  <inkml:trace contextRef="#ctx0" brushRef="#br0" timeOffset="173037.99">8582 14982 0,'0'50'109,"-24"-1"-93,24-24-16,-50 0 15,0 49 1,50-99 15,0 1-15,25-1 0,-25-25-16,25 25 0,25-24 15,-50-1 1,24 50-1,1 0 17,0 0 15,-25 50-32,50-25 1,-50-1-16,0 26 0,0-25 15,24 0-15,-24-1 16,0 26-16,0-25 16,50-25 15</inkml:trace>
  <inkml:trace contextRef="#ctx0" brushRef="#br0" timeOffset="173353.15">8558 15131 0,'24'0'94,"26"0"-78,-25 0-1,0 0 1,-50 0 15</inkml:trace>
  <inkml:trace contextRef="#ctx0" brushRef="#br0" timeOffset="179674.43">5035 15677 0,'0'24'31,"0"1"-15,0 25-16,0-1 15,0 51-15,0-1 16,0 0-16,0-25 16,0 1-16,0-50 15,0-100 32,0 26-47</inkml:trace>
  <inkml:trace contextRef="#ctx0" brushRef="#br0" timeOffset="180011.53">4787 15503 0,'0'0'0,"-49"-50"0,49 26 15,49-26 1,26 50-1,49 0-15,0 0 16,25 74-16,-1 1 16,-24-1-16,-49 1 0,-1-26 15,-74 1-15,25-1 16,-25 26-16,0-26 16,-50 1-16,1 0 15,-1-50-15,-24 24 16,24-24-16,1 0 15,-1 0-15,0-49 16,-24 24-16,49 25 16,25 25 15</inkml:trace>
  <inkml:trace contextRef="#ctx0" brushRef="#br0" timeOffset="181661.68">5432 16297 0,'0'-25'93,"-25"25"1,-49-50-63,24 50-31,1 0 32,24 25-32,25 0 15,0 0 1,0-1-16,0 26 15,50 0 1,-1-50 0,-24 25-16,25-25 15,-1 0 17</inkml:trace>
  <inkml:trace contextRef="#ctx0" brushRef="#br0" timeOffset="182622.49">6127 16049 0,'25'0'94,"-1"0"-78,1 49-16,25-49 15,24 0-15,-24 0 16,-1 0-16,-24 0 15,0 0 1,-25 25 15</inkml:trace>
  <inkml:trace contextRef="#ctx0" brushRef="#br0" timeOffset="182877.81">6127 16173 0,'0'24'16,"25"-24"-1,24 25-15,1-25 16,-1 0-16,1 0 15,0 0-15,-1 0 16,-24 0-16,-50 0 31</inkml:trace>
  <inkml:trace contextRef="#ctx0" brushRef="#br0" timeOffset="184242.26">7020 15701 0,'0'0'0,"0"75"16,0 24-16,0 0 16,0 0-16,-50 25 15,50-49-15,0-26 16,0-24-16,0-74 31,0-26-15,0 1-16</inkml:trace>
  <inkml:trace contextRef="#ctx0" brushRef="#br0" timeOffset="184571.38">6945 15776 0,'0'0'0,"0"-25"47,50 25-47,0 0 16,24 0 0,25 0-16,0 0 0,-24 25 15,-26 0-15,-49-1 16,50 26-16,-50 0 15,-25-1-15,0 1 16,-24-25-16,-26-25 16,26 49-16,-26-49 15,51 0-15,-1 0 16,25-25-16,-50 25 16,50-24-16,25 24 31</inkml:trace>
  <inkml:trace contextRef="#ctx0" brushRef="#br0" timeOffset="185420.16">7342 16346 0,'0'-25'110,"-25"25"-95,-24 0 1,-1 0 0,25 0-1,25 25 1,-24 25-16,24-25 16,0 24-1,0-24 1,74-25-16,-49 0 0,0 0 15,24-25 1,-24-24-16,-25 24 16,0-50-1,0 26 1,-25 49-16,-24 0 16,24 0-16,0 0 15</inkml:trace>
  <inkml:trace contextRef="#ctx0" brushRef="#br0" timeOffset="186919.56">7541 16297 0,'0'74'63,"-25"-74"-48,25 50-15,0-25 16,0-75 62,0 25-62,25 25-1,-25-25-15,24 25 282,26 0-173,-25 0-62,-25-25 156,-50 25-141,50-49-46,0 74 78,0-1-63,0 1-15,25-25-1,-25 50-15,0 0 16,25-26-16,-25 1 16,25-25-16,-25 50 15,49-1 1</inkml:trace>
  <inkml:trace contextRef="#ctx0" brushRef="#br0" timeOffset="187502.05">7565 16470 0,'0'-24'46,"50"24"142,24 0-172,-49 0 15,-50 24 16,-49-24-32</inkml:trace>
  <inkml:trace contextRef="#ctx0" brushRef="#br0" timeOffset="188154.78">7516 16346 0,'0'25'94,"-25"-25"-63,25 25-15,0 0-1,0 24 1,-25 1-1,25 0 1,0-75 47</inkml:trace>
  <inkml:trace contextRef="#ctx0" brushRef="#br0" timeOffset="189717.53">8359 16049 0,'25'0'110,"25"0"-95,-1 0-15,-24 49 16,25-49 0,-1 0-1</inkml:trace>
  <inkml:trace contextRef="#ctx0" brushRef="#br0" timeOffset="190061.38">8285 16173 0,'49'24'16,"1"-24"-1,0 0 1,-1 0 0,-24 0-16,0 0 15,24 0 1,-24 25 15</inkml:trace>
  <inkml:trace contextRef="#ctx0" brushRef="#br0" timeOffset="194480.16">9277 16123 0,'25'0'47,"0"-25"-16,-25-24-31,0 24 15,49 0-15,-49-25 16,0 26-16,0-26 16,0 75 31,0 49-32,0 1-15,-49-1 16,49 0-16,-25-24 15,25-25-15,0 0 16</inkml:trace>
  <inkml:trace contextRef="#ctx0" brushRef="#br0" timeOffset="195041.41">9227 16545 0,'-24'0'15,"48"0"32,51-50-31,49-49-16,25 0 16,-25-25-16,0 24 15,-25 1-15,0 50 16,-49-26-16,-1 50 15,-73 50 32,-26 50-47,0-51 16,-24 26-16,49-25 0,25 0 16</inkml:trace>
  <inkml:trace contextRef="#ctx0" brushRef="#br0" timeOffset="195614.88">9947 16222 0,'24'0'47,"26"0"-32,25-49-15,-51 49 16,26 24-1,-50 1-15,0 0 16,0 25-16,-74 49 16,-26 0-16,-24-24 15,25-1-15,0-24 16,49-50-16,25 24 16,1-24-16,24-49 31,0 24-31,24-25 0,26 50 15,24-49-15,1 49 16,-1 0-16,-24 0 16,-1 49-16,-49-24 15,25 0-15,-25 25 16,0-1 0,50-49-1,-50 25-15,25-25 16,-25-50 31</inkml:trace>
  <inkml:trace contextRef="#ctx0" brushRef="#br0" timeOffset="199161.86">11807 15999 0,'-25'0'16,"50"50"93,25-50-93,49 49-16,-25-49 0,25 0 15,-24 0-15,-1 0 16,-24 0-16,24 0 16,-49 0-16,-25-25 15,-25 50 17,-24-25-32</inkml:trace>
  <inkml:trace contextRef="#ctx0" brushRef="#br0" timeOffset="199490.97">11782 16297 0,'0'-25'31,"50"25"-31,-25 0 16,24 0-16,26 0 16,-1 49-16,0-49 15,-24 0-15,0 50 16,-1-50-16,-24 0 0,25 0 15,-25 0 1</inkml:trace>
  <inkml:trace contextRef="#ctx0" brushRef="#br0" timeOffset="199786.19">12328 15850 0,'0'50'15,"25"-1"-15,-25 1 16,49 24-16,-24-24 16,25-25-16,-25 24 15,-25-24-15,49-25 16,-49 50-16,0-1 16</inkml:trace>
  <inkml:trace contextRef="#ctx0" brushRef="#br0" timeOffset="199987.65">12179 16718 0,'50'0'15,"-1"0"-15,1-74 16,49 24-16,-24-49 15,24 0-15,-25 24 16,-49 26-16</inkml:trace>
  <inkml:trace contextRef="#ctx0" brushRef="#br0" timeOffset="202320.59">13965 15751 0,'0'-50'78,"0"75"-31,0 50-31,0 24-16,0 25 15,0-50-15,0-24 16,0-1-16,0-24 16,0-50 15,0 1-31</inkml:trace>
  <inkml:trace contextRef="#ctx0" brushRef="#br0" timeOffset="202665.67">13891 15577 0,'0'-49'15,"0"24"1,24-25-1,26 1-15,24 49 16,75-25-16,-25 25 16,-24 0-16,-26 0 15,-24 50-15,-26-26 16,-24 26-16,0 0 16,0-1-16,0 26 15,-49-1-15,-1-49 16,-24 24-16,24-49 15,0 25-15,1-25 16,-1 0-16,1 0 16,24-25-16,74 50 47,1 25-32</inkml:trace>
  <inkml:trace contextRef="#ctx0" brushRef="#br0" timeOffset="203211.29">14536 16024 0,'-50'0'109,"0"0"-93,-24 0 0,24 0-1,50 49-15,-25 1 16,25-25-16,0 0 15,0-1-15,25 51 16,0-75 0,25 0-16,-1 0 15,26 0-15,-26-25 16,-24 25-16,-25-25 16,-25 25 30,25 50-46</inkml:trace>
  <inkml:trace contextRef="#ctx0" brushRef="#br0" timeOffset="203772.7">13791 16446 0,'0'0'0,"-49"0"15,24 0 17,75 0 46,-26 0-63,26 24-15,24-24 16,1 0-16,24 50 16,50-50-16,25 0 15,-50 0-15,0 0 16,24 0-16,-48 0 16,-26 0-16,-24 0 15,-26 0-15,26 0 16,-50-25-16,25 25 15,-75 25 17,25-25-17,1 25 1,-26-25-16,25 0 0</inkml:trace>
  <inkml:trace contextRef="#ctx0" brushRef="#br0" timeOffset="204914.14">14114 16942 0,'0'-25'16,"0"-25"15,0 25 0,0 75 63,0 49-94,0-24 16,0-1-16,-25-24 15,25-1-15,0 1 16,0-1 0,0-73 15,0-26-15,0 25-16</inkml:trace>
  <inkml:trace contextRef="#ctx0" brushRef="#br0" timeOffset="205305.09">14089 16892 0,'0'-50'16,"-25"50"-16,25-24 0,0-1 31,25 25 0,25 0-31,24 0 16,0 0-16,-24 0 15,0 0-15,-25 49 16,49 26 0,-74-50-16,0 24 15,0-24 1,-25 25-16,-24-50 15,24 24-15,0-24 16,-50 0-16,51 0 16,-1 0-16,0 0 0,-25 0 15,1 0 1,74 25 15,-1-25-31</inkml:trace>
  <inkml:trace contextRef="#ctx0" brushRef="#br0" timeOffset="206849.61">14412 17289 0,'0'-25'93,"-25"25"-61,0 0-17,-50 0 1,75 50-1,-24-26-15,24 26 16,0 0-16,0-26 16,0 1-16,49-25 15,-24 0-15,0 0 16,25-49-16,-50 24 16,49 0-16,-49-25 15,0 26-15,0-1 16,0-25-1,-49 50-15,24 0 16,0 0-16</inkml:trace>
  <inkml:trace contextRef="#ctx0" brushRef="#br0" timeOffset="207253.74">14610 17289 0,'-50'0'47,"26"25"-31,24-1-16,-50 26 16,50-25-16,-25 24 15,25-24-15,0 0 16,0-50 31,0 0-47,0-24 15,50 49-15</inkml:trace>
  <inkml:trace contextRef="#ctx0" brushRef="#br0" timeOffset="207464.09">14610 17289 0,'0'25'31,"25"-25"-15,-25 24-16,0 51 15,0-26 1,0-24 0</inkml:trace>
  <inkml:trace contextRef="#ctx0" brushRef="#br0" timeOffset="207696.72">14536 17438 0,'24'-25'47,"1"25"-47,0 0 16,25 0 0,-50-50-16</inkml:trace>
  <inkml:trace contextRef="#ctx0" brushRef="#br0" timeOffset="209012.26">15652 16371 0,'25'0'93,"-1"0"-93,26 25 16,-25-25-16,0 0 16,24 25-16,1-25 15,-1 0-15,-24 0 16,-74 0 46,24 0-62,0 49 16</inkml:trace>
  <inkml:trace contextRef="#ctx0" brushRef="#br0" timeOffset="209327.73">15701 16520 0,'0'0'0,"0"50"0,25-50 109,-25 24-109,50-24 0,-1 0 16,-24 0-1,25 0 1,-1 0 0,-73 0 15,-1 50-16</inkml:trace>
  <inkml:trace contextRef="#ctx0" brushRef="#br0" timeOffset="210698.4">16793 16470 0,'0'0'0,"0"-24"94,0-51-79,0 50 1,49 0-16,-49-49 16,25 24-16,-25 1 15,0-1-15,0 25 16,50-24-16,-50 98 62,-25 1-62,25 0 16,-50 24-16,50 0 16,-49 51-16,49-51 15,0-24-15,0-1 16,0-24-16,0 0 16,0-50 15,0 0-16</inkml:trace>
  <inkml:trace contextRef="#ctx0" brushRef="#br0" timeOffset="211142.19">16694 16718 0,'0'25'78,"74"-25"-62,-24 0-16,-26 0 15,1 0-15,25 0 16,-75 0 15</inkml:trace>
  <inkml:trace contextRef="#ctx0" brushRef="#br0" timeOffset="211935.53">16743 16222 0,'-49'0'32,"49"25"-17,-25-25 16,99 0 94,-24-74-125,-1-1 32,-49 50-32,75 25 0,-75-74 15,25 74-15,-25 50 47,-50-26-31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55:10.9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3597 2902 0,'0'0'0,"-50"0"63,50 25-63,-25 25 15,0-50-15,25 49 16,-49-49-16,49 75 16,-25-51-16,25 26 15,-50 24-15,50 1 16,0-26-16,0 1 16,0 0-16,50-1 15,0 26-15,-1-51 16,50-24-16,-49 0 15,25 0-15,-26 0 16,-24 0-16,0 0 16,24 0-16,1 0 31</inkml:trace>
  <inkml:trace contextRef="#ctx0" brushRef="#br0" timeOffset="239.93">3646 3373 0,'75'0'15,"-1"0"-15,-49 0 16,0 0-1,0 0-15,49 0 0,-24 0 16,-26 0-16,26-49 16,-50 24-1,-74-25 1</inkml:trace>
  <inkml:trace contextRef="#ctx0" brushRef="#br0" timeOffset="457.69">3473 3001 0,'0'0'0,"49"-24"16,26 24-16,-26 0 0,1 0 15,0 0-15,-1 24 16,1-24-16,-25 0 15,-1 50-15,26-50 16,-25 0-16,-25-25 16</inkml:trace>
  <inkml:trace contextRef="#ctx0" brushRef="#br0" timeOffset="871.59">4192 2654 0,'50'0'47,"-1"-50"-47,1 26 15,24-26-15,-49 50 16,0-50-16</inkml:trace>
  <inkml:trace contextRef="#ctx0" brushRef="#br0" timeOffset="1658.12">4936 3522 0,'0'-49'31,"50"-1"-15,-25-24-16,-25 24 15,49-24-15,-49 49 16,-25 99 31,25 1-47,0-1 15,0-24-15,50-1 16,-25-24-16,0-25 16,49 50-16,-24-50 15,-26 0-15,26-75 0,-50 26 16</inkml:trace>
  <inkml:trace contextRef="#ctx0" brushRef="#br0" timeOffset="1830.85">5135 2927 0,'0'25'31,"24"-25"-31,26 49 16</inkml:trace>
  <inkml:trace contextRef="#ctx0" brushRef="#br0" timeOffset="2251.15">5333 3274 0,'0'-25'16,"0"1"-1,0-1-15,0-25 16,50 50-16,-50-25 0,49 25 15,1 0-15,-1 0 16,1 0-16,-25 75 16,49-26-1,1 1 1,-51-50 0,1 0-1,-25-25-15,50 25 16,-50-25-16,25 25 15,24 0 1,-49 25 0,50 25-16,-50-25 0,50-25 15,-1 49-15,-24-49 16,0 0-16,24 0 16</inkml:trace>
  <inkml:trace contextRef="#ctx0" brushRef="#br0" timeOffset="2686.51">6201 2952 0,'0'0'0,"0"25"31,-25 99-31,25 0 16,-49 24-16,49-24 15,0-24-15,0-26 16,0 1-16,49-75 15,-24 24-15,0-24 16</inkml:trace>
  <inkml:trace contextRef="#ctx0" brushRef="#br0" timeOffset="2919.91">5879 3225 0,'74'0'15,"50"-25"1,25 25-16,0 0 16,-50-50-16,-25 50 15,-24 0-15,0 0 16,-26 0-1</inkml:trace>
  <inkml:trace contextRef="#ctx0" brushRef="#br0" timeOffset="3209.29">6449 3696 0,'50'-25'32,"-50"0"-32,0-24 15,0 24-15,25 0 16,24 25 0,26 0-1,-51 0-15,1 50 16,25-26-16,-50 26 15,49-50-15,-49 50 0,50-50 16,-25 0 0,-25-25-16</inkml:trace>
  <inkml:trace contextRef="#ctx0" brushRef="#br0" timeOffset="3520.94">7268 3572 0,'0'-25'32,"-50"-25"-17,25 50-15,-24 0 16,-1 0-16,1 0 15,-1 25-15,50 25 16,-50 49-16,50-24 16,0-26-16,25-24 15,0-25-15,25 50 16,24-50-16,-24-25 16,-1-25-16,1-24 15,-50 24-15</inkml:trace>
  <inkml:trace contextRef="#ctx0" brushRef="#br0" timeOffset="4719.55">8086 3597 0,'0'0'0,"-24"0"110,-26 0-110,0-25 15,25 25-15,-24 0 16,-1 0-16,1 0 15,-1 0-15,-24 49 16,49 1-16,25 25 16,-50-26-16,50 1 15,0-1-15,50-49 16,24 25-16,1-25 16,24-49-16,0-51 15,-24-24-15,-1 50 16,-24-25-16,-50 49 0,24 0 15,-24 1 1,0 24-16,0-25 16,-24 50-16,-26 50 15,50 0 1,-50 49-16,50 0 16,0 0-16,50 1 15,0-76-15,-1-24 16,1 0-16,-1 0 15,1 0-15,24-24 16,-49-26-16,-25 25 16,50 0-16,-50-24 15,-25 49 1,25 49 0,0 51-1,0-26-15,0-24 16,50-1-16,-1-49 15,1 0-15,-1 0 16,1 0-16,0-49 16,-1 24-16,-49 0 15,25-25-15,-25 26 16,0-1 0,0 74 15,0 1-31,0 0 15,50-50-15,24 49 16,1-49-16,-1 0 16,0 0-16,-49-25 15</inkml:trace>
  <inkml:trace contextRef="#ctx0" brushRef="#br0" timeOffset="5840.83">9624 3671 0,'-25'0'16,"25"-25"0,0 0 46,25 25-46,25 0-1,-25 0 1,-25 25 0,0 25-1,-75-25 1,50-25-16,1 0 15,24 49 32,49-49-31,26 100-16,24-26 16,-50-24-16,1 24 15,-50-24-15,0 24 16,0-24-16,0-1 15,-25-24-15,25 25 16,-74-50-16,49 0 16,0 0-16,-24-25 15,49 0-15,-50-25 0,50 26 16,-50-1 0,50-25-16,0 25 0,25 1 15,25-26-15,24 50 16,25-50-16,1 50 15,-1-74-15,0 24 16,-24 50-16,-26-49 16,-24 49-16,-25-25 15,50 25-15,-100 0 32,25 0-17,25 25 1,0 0-16,0-1 0,50-24 15,-1 50 1,26-50-16,-1 0 0,1-50 16,-1 26-16,-24-26 15</inkml:trace>
  <inkml:trace contextRef="#ctx0" brushRef="#br0" timeOffset="6002.41">10468 3473 0,'0'0'0,"49"49"31,1-49-31,24 50 16</inkml:trace>
  <inkml:trace contextRef="#ctx0" brushRef="#br0" timeOffset="6450.17">11112 3820 0,'0'-25'46,"0"0"-46,-49 25 16,-1 0-16,1-49 16,-1 49-16,0 25 15,50-1-15,-74 26 16,74-25-16,0 24 16,50-49-16,-1 25 15,26-25-15,24-25 16,25-49-16,-50 0 15,26-1-15,-51-24 16,1 24-16,-1 26 16,-49-26-16,25 75 15,-25-24-15,0 73 16,-74 50 0,74 50-16,-50-49 15,50-26-15,0 0 16,25-24-16,25-25 15,-1-25-15,1 0 16,-1-25-16,26-25 16</inkml:trace>
  <inkml:trace contextRef="#ctx0" brushRef="#br0" timeOffset="6705.49">11782 3696 0,'0'0'0,"-25"-25"15,1 25 1,-26 0-16,-24 25 15,49 0-15,25 24 0,-50 26 16,50-1-16,0-24 16,0-25-16,0-1 15,25-24-15,25 0 16,-26 0-16,26-74 16,0 24-16,-50 1 15,49-26-15,-49 26 16,0-1-16,0 0 15,-49 1 1,-26 49-16,-24 0 16,-25 99-16</inkml:trace>
  <inkml:trace contextRef="#ctx0" brushRef="#br0" timeOffset="8169.72">13122 3994 0,'24'0'16,"1"-50"-16,75-24 16,-100 49-16,24-25 15,-24 1 1,0 24-16,0-25 16,-24 50 15,24 50-31,-50-1 15,50 1-15,0 0 16,0-1-16,25 1 16,24-50-16,1 25 15,24-25-15,1 0 16,-1-25-16,1-25 16,-51 25-16,-24-24 15,0 24 1,0 75 31,0-26-32,25-24-15,50 50 16,-1-50-16,0 0 16,-24 0-16,0-25 15,-26 25-15,-24-25 16,50 25-16,-75 0 31,50 0 16,25 50-47,-1-50 16,26 0-16,-1 0 15,-24 0-15,-1 0 16,1-25-16,-25 25 15,-25 50 64,25-50-64,49 0 1,-24 0-16,24 0 0,0-25 15,1 25-15,-26-74 16,1 74-16,-50 24 47,0 26-31,25 0-16,-25-26 15,49-24-15,1 50 16,0-50-16,-26-25 15</inkml:trace>
  <inkml:trace contextRef="#ctx0" brushRef="#br0" timeOffset="9193.87">16520 3845 0,'0'-50'93,"-50"50"-93,26-25 16,-1 25-16,-25 0 16,0 0-16,1 0 15,-1 0-15,1 50 16,49 0-16,-25 24 16,25-24-16,25 24 0,24-74 15,26 0-15,-1 0 16,-24 0-16,-1-25 15,-24 0-15,-25-49 16,0 0-16</inkml:trace>
  <inkml:trace contextRef="#ctx0" brushRef="#br0" timeOffset="9883.96">16371 3423 0,'0'0'0,"0"-25"78,25 25-78,49-25 16,-24 25-16,0 0 15,-1 0-15,-24 0 16,25 0 0,-50 25-16,0 25 15,0-25-15,-25-1 16,25 26-16</inkml:trace>
  <inkml:trace contextRef="#ctx0" brushRef="#br0" timeOffset="10552.18">16718 3820 0,'0'-25'16,"25"0"-1,25 1 1,-25 24 0,49 0-1,-24 0 1,-50 24-1,0 1-15,0 25 16,0-25-16,0-1 16,49-24-16,-49 25 15,25-25-15,49 0 16,-49 0 0,25-25-16,-25-24 15,24 24-15,-24 25 0,-25-25 16,25 25-16,-25 25 15,0 0 1,0 24-16,0-24 16,0 25-1,49-50-15,26 49 16,-50-49 0,-1 0-16,26-24 15,-25-26-15,0 25 16,49-49-1,-74 99 17,0-1-17,25 1-15,25 25 16,-1-50 0,-24 0-1,0 0-15,49-25 16,-74 0-1,25 0-15</inkml:trace>
  <inkml:trace contextRef="#ctx0" brushRef="#br0" timeOffset="10896.29">17735 3373 0,'0'25'62</inkml:trace>
  <inkml:trace contextRef="#ctx0" brushRef="#br0" timeOffset="12043.74">18256 3274 0,'-25'25'32,"25"25"-32,-74 24 15,74 50 1,-50 0-16,50 25 0,-49-50 15,49-24-15,0-26 16,0 1-16,-25-75 47,25 0-31,0 0-16,-25-24 15,25 24-15,0 0 16,0-24-1,25 49-15,0 0 0,24 0 16,1 0-16,0 24 16,24-24-16,-49 50 15,-25-25-15,25 24 16,-25-24-16,0 0 16,0 25-16,-50-50 15,25 24-15,-24-24 16,24 0-16,-25 0 15,25 0-15,50 0 47,0 0-47,25 0 16,24-74-16,0 74 0,26-74 16,-26 24-1,-24 25-15,-1-24 0,1 49 16,-50-50-16,25 50 15,-50 25 1,25 24 0,-50 1-16,50-25 15,0 24-15,0-24 16,50 0 0,-25-25-16,24 0 15,1 0-15,24 0 16,-49-50-16,0 26 15,25-26-15,-26 25 16,-24 0-16,50 25 0,-50 50 47,0-25-47,0 0 16,25 49-1,0-74-15,24 0 16,-24 0-16</inkml:trace>
  <inkml:trace contextRef="#ctx0" brushRef="#br0" timeOffset="12455.64">19372 3870 0,'25'0'16,"-25"-25"15,0-25-15,-49 50 0,24 0-1,25 50 16,0 24-31,0-24 16,0-1-16,0-24 0,0 0 16,0 49-1,49-49-15,-98-25 47,24 0-31,-25 0-16,1 0 15,-1 25-15,25-25 16,25 50 0</inkml:trace>
  <inkml:trace contextRef="#ctx0" brushRef="#br0" timeOffset="14031.72">20365 3870 0,'0'-50'32,"0"100"15,0 24-47,0 25 15,0-49-15,0-25 16,0-1-1,24-24-15,1 0 16,25 0-16,49-74 16,-25 0-16,1-1 15,-25 26-15,-50 24 0,49 25 16,-49-25-16,0 50 31,0 24-31,0 1 16</inkml:trace>
  <inkml:trace contextRef="#ctx0" brushRef="#br0" timeOffset="14510.44">20762 4192 0,'0'-50'32,"49"26"-17,1-26 1,-1 25-1,-49 0 1,25 25-16,-25-49 16,0 24-1,-49 25 17,24 25-32,-25 0 15,25 24-15,25 1 16,0-1-16,0 26 15,0-50-15,50-25 16,0 24-16,24-24 16,-24 0-16,49 0 15,-50 0-15,26-99 16,-50 74-16,-25 1 0,74-26 16,-74 25-16,0-24 15,25 49 1,-25-25-16,0 50 31,0 24-31,0 1 16,0-1-16,49 1 15,-49-25-15,50-25 16,-50 25-16,50-25 16,-1 0-1</inkml:trace>
  <inkml:trace contextRef="#ctx0" brushRef="#br0" timeOffset="15627.07">21754 4118 0,'0'-50'62,"0"25"-31,0 0-15,25 25 0,-1 50-1,-24 0 1,0-26-16,0 26 0,0-25 15,0 0 1,50-25 0,-25 0-1,0-25-15,24 0 16,-24-25-16,25 26 16,-1 24-1,-49 24 1,25 1-1,-25 0-15,50 49 16,-1-74 0,-24 0-1,25 0-15,-26 0 0,26-49 16,-25 49 0,-25-50-16,49 50 0,-49-25 15,50 25-15,-50 50 31,50-25-15,-26-25-16,26 25 16,-25-25-16,24 0 15,1 0-15,0 0 16,-1-25-16,-24 0 16</inkml:trace>
  <inkml:trace contextRef="#ctx0" brushRef="#br0" timeOffset="15748.74">22746 4192 0,'0'0'16,"-50"25"-16,50 24 0,0 1 15,0 0-15,75 24 16,-26-74-16</inkml:trace>
  <inkml:trace contextRef="#ctx0" brushRef="#br0" timeOffset="17857.78">23068 4291 0,'-49'0'16,"74"0"30,-1 0-30,26 0-16,24-74 16,26 24-16,-1 25 15,-25-24-15,25-1 16,-49 1-16,0-1 16,-1 0-16,-49-24 15,25 24-15,-25 26 0,0-1 16,0-25-1,-50 50 1,-24 0 0,24 25-16,26 74 15,-26 0-15,50 50 16,0-25-16,0-25 16,25-49-16,74 0 15,25-50-15,50 0 16,-1-25-16,-24-50 15,-50 1-15,-24 0 16,-26-26-16,-49 51 16,25-26-16,-25 26 15,0-1-15,0 1 0,0 24 16,0-25-16,-25 50 16,-24 25-1,-1 49-15,-24 75 16,-1 0-16,26 0 15,49-75-15,-25-24 16,25-25 0,25-25-1,0 0-15,49-75 16,-24 26-16,-26-1 16,26 0-16,-25 50 15,0-24-15,24 24 0,-24 24 16,-25 51-1,74-1-15,-74 1 0,0-1 16,25 0-16,-25-49 16,50-25-16,-1 0 15,-24 0-15</inkml:trace>
  <inkml:trace contextRef="#ctx0" brushRef="#br0" timeOffset="18166.98">25003 4341 0,'25'0'31,"-25"-25"-15,0 0-16,0-24 15,-25-1 1,0 50-16,-24 0 15,-1 0-15,-24 0 16,24 0-16,0 74 16,26 1-16,24-26 15,0 1-15,0-25 0,49-25 16,1 49 0,24-49-16,26-49 0,-26-1 15,0 1-15,-49-1 16,-25 0-16</inkml:trace>
  <inkml:trace contextRef="#ctx0" brushRef="#br0" timeOffset="18643.16">25846 4217 0,'-49'0'15,"49"25"-15,0 24 16,0 1-16,0 24 16,0 1-16,0-26 15,-25 1-15,25-1 16,-50-24-16,-24-25 16,24 0-1,1 0-15</inkml:trace>
  <inkml:trace contextRef="#ctx0" brushRef="#br0" timeOffset="20182.75">2704 5283 0,'0'-49'110,"49"-1"-110,1 1 15,-25-1-15,-25-24 16,74 74-16,-74-50 16,0 75 15,0 74-15,0 25-16,25-50 15,-25-24-15,74 0 16,1-50-16,-26 0 15,1 0-15,-25-50 16</inkml:trace>
  <inkml:trace contextRef="#ctx0" brushRef="#br0" timeOffset="20362.25">3076 4812 0,'49'0'63</inkml:trace>
  <inkml:trace contextRef="#ctx0" brushRef="#br0" timeOffset="20999.87">3770 5209 0,'-49'0'46,"-1"0"-30,25-50-16,-24 50 0,24-24 16,0 24-1,-25 0-15,26 0 0,-1 0 16,25 24-16,-50 26 16,50 0-16,0 24 15,0-49-15,50 0 16,-25-25-1,24 0-15,26-50 16,24-74-16,0 0 16,-24 25-16,-26 0 15,-24 24-15,-25 25 16,50 26-16,-75 24 31,0 24-31,25 76 16,-50-1-16,50 0 15,0-24-15,25-1 16,0-49-16,25-25 16,-1 0-16,1 0 15,24 0-15,-24-25 16,-25-25-16,-25 26 16,0-1-16,0 0 15,0-25 1,-25 50-16,-25 0 15,1 50 1,49 24 0,0-24-16,49-25 15,1-25-15,-1 49 0,1-49 16,0 0-16,-1-24 16</inkml:trace>
  <inkml:trace contextRef="#ctx0" brushRef="#br0" timeOffset="21307.05">4192 4862 0,'25'-25'46,"24"25"-30,-49-25 0,25 25 15,0 50-31,-25-1 16,74 1-16,-74 0 15,50-1-15,-50-24 16,25-25-16,-25 25 15</inkml:trace>
  <inkml:trace contextRef="#ctx0" brushRef="#br0" timeOffset="21729.02">4465 5184 0,'49'0'31,"-49"-49"-15,50 24-16,0-25 16,-1 50-1,-49 25 1,25 25-16,-25-26 15,0 1-15,0 0 16,25-25-16,-25 50 16,25-50-1,49-50 1,-49 50 0,-25-50-16,50 50 15,-1 0 1,26 25-1,-75 0-15,24 0 16,26 49 0,0-74-1,-1 0-15</inkml:trace>
  <inkml:trace contextRef="#ctx0" brushRef="#br0" timeOffset="22357.46">5110 5159 0,'0'-49'16,"49"24"-16,-49 0 16,75-24-16,-75 24 15,25 25-15,-25 99 32,0 0-17,0 0-15,0-24 16,0-1-16,24-24 15,-24-1-15,50-24 16,-25-25 0,0 0-1,-25-49 1,49 49 0,-24 0 15,-25 24-31,50 26 15,-1-50-15,-24 50 16,0-50-16,24 0 16,-24 0-16,25-25 15,-50 0 1</inkml:trace>
  <inkml:trace contextRef="#ctx0" brushRef="#br0" timeOffset="22598.39">4589 4936 0,'74'0'16,"75"0"-16,99 25 15,-25-25-15,-24 0 16,-26 0-16,-24 0 15,-74 0-15,-26 0 16,-49 25-16,25-25 16,-50 49-1</inkml:trace>
  <inkml:trace contextRef="#ctx0" brushRef="#br0" timeOffset="22791.89">5705 5209 0,'-25'0'16</inkml:trace>
  <inkml:trace contextRef="#ctx0" brushRef="#br0" timeOffset="23324.26">6276 5308 0,'-50'0'94,"25"0"-94,-24 0 16,-26 99-1,75-74-15,0 25 16,25-1-16,49-49 15,26 0-15,-1 0 16,25-24-16,0-51 16</inkml:trace>
  <inkml:trace contextRef="#ctx0" brushRef="#br0" timeOffset="23647.22">6846 5333 0,'0'0'16,"-50"0"62,1 0-78,-1 0 16,-24 0-16,24 0 15,25 0 1,25 50-16,25-1 16,25-49-1,24 0-15,1 0 0,-1 0 16,1-25-16,-51 1 16,-24-26-1</inkml:trace>
  <inkml:trace contextRef="#ctx0" brushRef="#br0" timeOffset="24471.06">8954 5308 0,'0'0'0,"-74"-49"109,24 49-109,26 0 16,-26 0-16,25 0 15,-49 0-15,24 0 16,1 24-16,24-24 16,25 50-16,-50-50 15,50 25-15,75 24 16,-26-49-1,26 0-15,-1-49 16,0 24-16,1-25 16,-50 26-1,-50 24 1,-25 0 0,50 49-1,-49-24-15,49 0 16,24 24-16,26-49 15,24 25-15,26-25 16,-1 0-16,25-74 16,-50 49-16,1-25 15,-50 50-15</inkml:trace>
  <inkml:trace contextRef="#ctx0" brushRef="#br0" timeOffset="24793.27">9475 5407 0,'25'0'16,"0"0"-1,-25-24 1,0-51 0,0 50-1,-25 25 1,-24 0-16,-26 0 15,26 0-15,-1 0 16,25 25-16,25 0 16,0 0-16,0 0 0,0 24 15,50-49 1,-1 25-16,26-25 0,-1 0 16,-24-25-16,-1 25 15,-49-49-15,0 24 16,0-25-16,-49 50 15</inkml:trace>
  <inkml:trace contextRef="#ctx0" brushRef="#br0" timeOffset="25666.25">11956 5135 0,'0'24'16,"0"-73"62,-25 49-62,-25 0-16,26 0 15,-26 0-15,0 0 16,-24 25-16,24-1 16,1 26-16,24-25 0,25 24 15,0-24 1,0 0-16,50 25 16,-1-50-16,26 0 15,-1-50-15,-24 25 16,-26 0-16,-24-24 15,0 98 32,0 1-31,0 0-16,25-26 16,25-24-16,24 0 0,25 0 15,1 0 1,24-49-16,-75 24 0</inkml:trace>
  <inkml:trace contextRef="#ctx0" brushRef="#br0" timeOffset="26691.06">12551 5110 0,'0'0'0,"-49"0"16,24 0-1,25-25-15,-50 25 16,25 0-16,25 25 31,25-25-15,25 49-16,-25-49 15,-1 0-15,26 0 16,0 0 0,-50 25 15,-25-25-31,-25 25 16,25-25-16,1 0 15,24 50-15,-50-50 16,50 24-1,0 51 1,50-26-16,-26 26 16,26-1-16,-50 1 0,25-1 15,-25 0 1,0-24-16,0 0 0,-25-1 16,-25-24-1,26-25-15,-26 0 16,50-25-16,-25-24 15,25-26-15,0-24 16,0 25-16,0-1 16,25 26-16,25-26 15,24 50-15,0 25 16,1-74-16,-1 74 16,-24 0-16,-1 0 0,1 0 15,-25 0 1,-75 0 15,1 0-15,49 25-1,-25-25-15,25 25 16,0 24 0,49-49-16,1 25 15,24-25-15,1 0 16,-1 0-16,1 0 15,24-74-15,-74 74 16,0-50-16,-25 25 16,0 50 15,0 0-15,0 24-16,0-24 15,24 0 1,26-25-16,0 0 15,-26 0-15,26 0 16,0 0-16</inkml:trace>
  <inkml:trace contextRef="#ctx0" brushRef="#br0" timeOffset="27021.47">13717 5383 0,'50'-25'16,"-1"0"-16,-24-25 16,-25 1-16,50-1 15,-50 1-15,49-1 16,-49-24-16,0 49 15,0-25-15,0 25 16,-49-24-16,-1 49 16,0 0-16,1 25 0,-1 49 15,50 25 1,0 0-16,0 1 0,75-1 16,-26-50-16,1-49 15,-1 50-15</inkml:trace>
  <inkml:trace contextRef="#ctx0" brushRef="#br0" timeOffset="27548.04">14560 5655 0,'0'75'32,"0"-50"-32,0-1 15,0 1-15,-24 25 16,-1-50-1</inkml:trace>
  <inkml:trace contextRef="#ctx0" brushRef="#br0" timeOffset="28433.4">15652 5259 0,'0'0'0,"0"-50"31,0 124 16,0 26-31,0-26-16,0 0 16,0-49-16,-25-25 15,25 25-15,25-25 16,24-25-16,-24-24 15,25-26-15,-25 26 16,24 24-16,-49-25 16,25 50-16,25 99 31,-50-49-15,0 0-16,49-26 15,1 26 1,-25-50-16,24 0 15,-24-25-15,0 25 16</inkml:trace>
  <inkml:trace contextRef="#ctx0" brushRef="#br0" timeOffset="28718.64">16297 5482 0,'0'-50'78,"-50"50"-78,25 0 16,0-25-16,-24 25 16,-1 0-16,25 0 15,25 25-15,-49 25 16,49-1-16,0 1 0,49 0 15,1-26-15,24-24 16,26 0-16,-26 0 16,-24-49-16,-1-1 15</inkml:trace>
  <inkml:trace contextRef="#ctx0" brushRef="#br0" timeOffset="29272.09">18306 4936 0,'0'0'0,"-99"75"16,49 73-16,0 26 15,26-75-15,-26 25 16,50-25-16,-50-49 0,50 0 16,25-50-1,-25-50-15</inkml:trace>
  <inkml:trace contextRef="#ctx0" brushRef="#br0" timeOffset="29468.55">17711 5333 0,'0'0'0,"0"50"0,124-1 16,0-49-16,74 50 0,0-50 15,-24 0-15,-25 0 16,-75 0-16,-24 0 16</inkml:trace>
  <inkml:trace contextRef="#ctx0" brushRef="#br0" timeOffset="29753.6">18504 5829 0,'0'0'0,"50"-25"0,0-24 15,-1-1-15,1 0 0,-25 26 16,24-26-16,-24 50 16,-25 25 15,0 24-31,0 1 15,0 0-15,0-26 16,0 1-16,50-25 16,-1 50-16,-24-50 15,0 0-15,0 0 16,24-25-16,-24 25 16,-25-50-16</inkml:trace>
  <inkml:trace contextRef="#ctx0" brushRef="#br0" timeOffset="30163.23">19124 5730 0,'0'0'0,"0"-25"62,25 25-62,-25-50 16,-49 26-1,-1 24 1,0 0-16,26 24 16,24 1-16,-75 25 0,75-25 15,0 24 1,25-49-16,25 0 16,-1 0-16,1 0 15,-1 0-15,1-25 16,-25 1-16,-25-26 15,25 50-15,-25-25 16,0 50 15,0 0-15,74 24-16,-49-24 16,24-25-16,1 50 0,24-50 15,-24 0 1,-25 0-16</inkml:trace>
  <inkml:trace contextRef="#ctx0" brushRef="#br0" timeOffset="31042.88">19869 5507 0,'0'49'78,"0"1"-78,-50 49 16,50 75-16,0-50 15,0 25-15,0-25 16,0-25-16,0-25 16,0-24-16,0-1 0,0-24 15,-50-74 17,50 24-17,-49-25-15,49-24 16,-75 24-16,75-24 15,0 49-15,0-25 16,50 50 0,49-49-16,0 49 15,1-50-15,48 50 16,-48-49-16,-26 49 16,0-50-16,1 25 0,-50 25 15,-25-74 1,0 24-16,-50 50 15,0 0 1,1 0-16,-1 0 16,1 50-16,49-1 15,0 1-15,0 0 16,49-1-16,26-49 16,24 25-16,50-25 15,-25 0-15,0-50 16,-25 26-16,0-26 15</inkml:trace>
  <inkml:trace contextRef="#ctx0" brushRef="#br0" timeOffset="31274.26">21332 5308 0,'0'0'0,"25"50"31,-25-1-31,0 26 16,-50 24-16,1 25 15,-1-50-15,25 26 16,-24-26-16,49-24 16,-25-50-16,25 25 15,0-50 1</inkml:trace>
  <inkml:trace contextRef="#ctx0" brushRef="#br0" timeOffset="31463.64">20811 5407 0,'25'0'16,"49"50"-16,75 0 15,-25-50-15,25 49 16,-25-49-16,25 0 0,-50 0 15,-24 0 1,-51 0-16</inkml:trace>
  <inkml:trace contextRef="#ctx0" brushRef="#br0" timeOffset="31777.8">21803 5829 0,'0'-25'15,"-49"-24"-15,-1 49 16,0 0-16,1 0 15,-1 24-15,1 1 16,49 0-16,0 25 16,0-25-16,24-1 15,26-24-15,0 50 16,-1-50-16,1-25 16,24 0-16,-49-24 15,-25 24-15,0 0 16</inkml:trace>
  <inkml:trace contextRef="#ctx0" brushRef="#br0" timeOffset="36373.97">21977 6003 0</inkml:trace>
  <inkml:trace contextRef="#ctx0" brushRef="#br0" timeOffset="42078.08">4713 6672 0,'0'25'16</inkml:trace>
  <inkml:trace contextRef="#ctx0" brushRef="#br0" timeOffset="42537.15">4564 6623 0,'0'0'0,"0"-25"110,0 75 46,0 24-156,0 0 0,0 1 16,0-25-16,25-1 15,-25-24-15,0 0 16,0 49 0,0-99 15,0 1-31</inkml:trace>
  <inkml:trace contextRef="#ctx0" brushRef="#br0" timeOffset="42935.08">4366 6499 0,'-50'-25'15,"0"0"1,125 25 15,49 0-15,25 0-16,-1 0 16,-23 0-16,23 0 15,-48 0-15,-26 0 16,-24 75-16,-1-51 15,-49 1-15,0 25 0,0-25 16,0-1 0,-25 26-16,-49-50 0,0 50 15,-1-50-15,1 0 16,-1 0-16,26 0 16,-1 0-16,25 0 15,-49 0 1,99 0-1,-1 0 1</inkml:trace>
  <inkml:trace contextRef="#ctx0" brushRef="#br0" timeOffset="43847.21">5085 7020 0,'-50'0'125,"1"0"-110,-1 0 1,-24 0-1,74 49 1,0 1-16,0 0 16,0-26-16,49 26 15,-24-50-15,0 25 0,25-25 16,-1 0-16,1-25 16,-50 0-16,25-24 15,-25 24 1,0-25-16,0 1 0,-50-1 15,0 50 1,26 0-16,-1 0 16,0 0-1,25 25-15</inkml:trace>
  <inkml:trace contextRef="#ctx0" brushRef="#br0" timeOffset="44801.53">5259 7094 0,'0'-25'15,"0"1"17,0 48 124,0 26-141,0 0 1,0-1 0,49-49-1,-24 0 142,0-25-142,24-49 1,-49 49-16,25-24 15,-25 24 1,50 25 47</inkml:trace>
  <inkml:trace contextRef="#ctx0" brushRef="#br0" timeOffset="45881.92">6077 7020 0,'25'0'94,"74"0"-79,-49 49-15,-1-49 16,1 25-16,0-25 16,-1 0-16,-24 0 0,0 0 31,-50 0 0,-25 50-31,26-50 16,-1 0-16,-25 25 15,25-25-15,1 0 16,-26 0-16,50 24 16,-50-24-16,50 50 78,25-50-78,25 0 15,-25 0-15,-1 0 16,1 0-16,50 0 16,-75 25 31,-25-25-47</inkml:trace>
  <inkml:trace contextRef="#ctx0" brushRef="#br0" timeOffset="46691.32">7119 6747 0,'0'-25'47,"0"50"0,0 74-47,0 0 16,-25 50-16,25-25 15,0-49-15,0-26 16,0 1-16,0-125 31</inkml:trace>
  <inkml:trace contextRef="#ctx0" brushRef="#br0" timeOffset="47007.47">6871 6474 0,'25'0'16,"24"0"-16,26 0 16,-26 0-16,26 0 15,-1 0-15,-24 0 16,-1 0-16,1 0 16,24 74-1,-74-49-15,0 25 16,-24-1-16,-1 1 15,-25 24-15,25-49 16,-24 25-16,24-50 0,0 25 16,-24-25-1,24 0 1,-25-50 0</inkml:trace>
  <inkml:trace contextRef="#ctx0" brushRef="#br0" timeOffset="47765.2">7516 7193 0,'25'0'0,"-1"0"31,-24-49-15,0 24 15,-24 25-31,-1 0 16,-25 0-16,25 0 15,1 0-15,-1 0 16,-50 25-1,75 24-15,0-24 0,0 0 16,0 25-16,25-26 16,50-24-16,-26 0 15,1 0-15,-25 0 16,-25-24-16,49-26 16,-49 25-16,0 0 15</inkml:trace>
  <inkml:trace contextRef="#ctx0" brushRef="#br0" timeOffset="48214.99">7813 7119 0,'0'0'0,"-24"50"63,-26 24-63,0-24 15,26-26-15,-26 51 16,50-26 0,0-73 46,25 24-62,-25-50 16,0-24-1</inkml:trace>
  <inkml:trace contextRef="#ctx0" brushRef="#br0" timeOffset="48595.84">7739 7169 0,'50'24'172,"-50"26"-156,24-25 0,-24 24-16,0-24 15,50 0-15,-50 25 16,25-26-1</inkml:trace>
  <inkml:trace contextRef="#ctx0" brushRef="#br0" timeOffset="48939.7">7714 7342 0,'25'0'78,"0"0"-47,0 0-15,-1 0-1</inkml:trace>
  <inkml:trace contextRef="#ctx0" brushRef="#br0" timeOffset="56752.31">9128 6970 0,'-25'0'0,"75"25"47,74-25-47,25 50 16,-25-50-16,25 0 15,-50 0-15,0 0 16,-25 0-16,-24 0 16,0 0-16,-25 0 15</inkml:trace>
  <inkml:trace contextRef="#ctx0" brushRef="#br0" timeOffset="57014.52">9451 7144 0,'-25'0'0,"50"0"31,49 49-31,50-49 16,0 50-16,25-50 16,-50 0-16,0 25 0,-24-25 15,-26 0-15,1 0 16</inkml:trace>
  <inkml:trace contextRef="#ctx0" brushRef="#br0" timeOffset="57262.35">10170 6846 0,'0'75'32,"50"-1"-32,-50 0 15,74 1-15,-24-1 16,-26-24-16,-24-1 16,50 1-16,-50-25 15</inkml:trace>
  <inkml:trace contextRef="#ctx0" brushRef="#br0" timeOffset="57442.87">10096 7665 0,'49'0'15,"1"-25"-15,24-74 16,1 24-16,-1 1 15,-24-25-15,-1 49 16,-49 25-16</inkml:trace>
  <inkml:trace contextRef="#ctx0" brushRef="#br0" timeOffset="60345.76">12005 6524 0,'0'99'125,"0"99"-125,0-74 16,0-24-16,0-1 15,0-25-15,0-24 16,0-1-16</inkml:trace>
  <inkml:trace contextRef="#ctx0" brushRef="#br0" timeOffset="60690.12">11931 6648 0,'0'0'0,"0"-50"0,0 0 16,0 26-16,25 24 15,24-25-15,26 25 16,24 0-16,50 49 0,0 26 15,-25-26 1,-50 51-16,1-51 0,-75 1 16,24 24-16,-24-24 15,0 0-15,-24-1 16,-26 1-16,-24-50 16,-1 25-16,1-25 15,-1 0-15,26-25 16,-26 25-16,26-50 15,-26 50-15,50 0 16</inkml:trace>
  <inkml:trace contextRef="#ctx0" brushRef="#br0" timeOffset="62421.37">12626 7342 0,'-50'0'125,"-24"0"-109,24 0 0,25 0-16,-24 0 15,24 0 1,25 75 15,25-75-15,-1 74-16,1-74 15,25 0-15,-25 0 16,-25-25 15,0 0-15,0 1-1</inkml:trace>
  <inkml:trace contextRef="#ctx0" brushRef="#br0" timeOffset="63390.01">12750 7417 0,'-25'-25'15,"-25"-25"16,50 75 126,0 49-157,25-74 15,-25 50-15,0-25 16,25-25 0,0 0 234,49-25-235,-24 25-15,-1-50 16,1 26-16,-25-26 15,24 50-15,-49-25 16,0 50 15,-49 25-15,-1-26 0</inkml:trace>
  <inkml:trace contextRef="#ctx0" brushRef="#br0" timeOffset="63938.54">11782 7714 0,'25'0'32,"25"0"-17,-1 0 16,26 0-15,-1 25-16,50-25 16,50 50-16,24-50 15,50 0-15,-49 0 16,-1 0-16,1-25 16,-51 25-16,-73 0 15,-50 0-15,-75 0 47,-24 49-47</inkml:trace>
  <inkml:trace contextRef="#ctx0" brushRef="#br0" timeOffset="64739.86">12179 8136 0,'25'0'16,"-25"50"-1,25-1 1,-25 26-16,0-1 16,0 0-16,0-24 15,0 0-15,0-26 16,0 51-1,0-100 17,0-25-32,0 1 0,0-1 15,0 1 1,0-1-16,-75-24 0,75 24 16,0 25-16,-25-24 15,25 24 1,0 0-1,25-25 1,50 50-16,49-74 16,0 74-16,25-50 15,-50 50-15,-50 0 16,-24 25-16,-25 25 16,0-1-16,0 1 15,0 0-15,-49-1 0,-26 26 16,26-51-1,-26 26-15,26-50 0,-1 25 16,0-25-16,1 0 16</inkml:trace>
  <inkml:trace contextRef="#ctx0" brushRef="#br0" timeOffset="65279.94">12750 8558 0,'0'-25'63,"-50"25"-16,0 0-32,26 0 1,-1 0 0,-25 0-1,50 49 16,0 1-15,25-25-16,0-25 16,0 0-16,24 0 0,1 0 15,-25-50 1,-25 25 0,0 1-16,-25-26 15,-25 25 1</inkml:trace>
  <inkml:trace contextRef="#ctx0" brushRef="#br0" timeOffset="65879.85">12998 8558 0,'-25'0'46,"0"0"-30,0 0 15,25 74-31,0-49 0,0 24 32,0-73 14,0-1-30,0 0-16,0-49 16,0 24-1,25 50 1,25 0 0,-26 25-1,-24 49 1,0-24-1,0-25-15,50-25 16,-50 49-16,0-24 16,25-25-1,-25 50 1</inkml:trace>
  <inkml:trace contextRef="#ctx0" brushRef="#br0" timeOffset="66083.66">12849 8706 0,'25'0'16,"49"0"-1,-49 0 1,24 0-1,-49-24-15</inkml:trace>
  <inkml:trace contextRef="#ctx0" brushRef="#br0" timeOffset="67153.71">14163 7689 0,'25'0'125,"0"0"-109,0 25-16,24-25 0,1 0 16,-25 0-1,0 0-15,24 0 0,-24 0 16,-25 25 15</inkml:trace>
  <inkml:trace contextRef="#ctx0" brushRef="#br0" timeOffset="67396.06">14163 7913 0,'25'0'31,"25"0"-31,-25-25 16,-1 25-16,26 0 15,0 0 1,-50 25 15</inkml:trace>
  <inkml:trace contextRef="#ctx0" brushRef="#br0" timeOffset="68684.39">15404 7392 0,'0'0'0,"0"-174"16,49 50-1,-49 50-15,50 24 16,-50 1-16,25 49 16,-25 99-1,-25 25 1,0 0 0,-24-25-16,49-25 0,-75 1 15,75-26-15,0 26 16,0-50-16</inkml:trace>
  <inkml:trace contextRef="#ctx0" brushRef="#br0" timeOffset="68992.17">15180 7813 0,'25'0'47,"25"0"-32,-1 0-15,1 0 16,25 0-16,-26 25 16,1-25-16,-1 0 0,1 0 31,-50 25-31</inkml:trace>
  <inkml:trace contextRef="#ctx0" brushRef="#br0" timeOffset="82039.62">3746 9376 0,'-25'0'31,"25"25"94,-50-25-62</inkml:trace>
  <inkml:trace contextRef="#ctx0" brushRef="#br0" timeOffset="82961.72">3696 9327 0,'0'49'125,"0"26"-125,0 49 0,-50 24 16,1 1-16,-1 0 16,0-50-16,1 50 15,49-99-15,-25-1 16,25-73-1,0-76 1,50-48-16,-1 23 16,1-23-16,-1-1 15,-49 50-15,75-1 16,-75 51-16,50-26 0,-50 51 16,49 24-1,1 0 1,-50 124-16,49 74 15,-49-49 1,0 24-16,0-73 0,0-26 16,50-24-16,-25-1 15,49-73 1,-49-51 0,25-74-16,-1 25 15,-49-25-15,0 50 16,0 0-16,0 25 15,0-1-15,0 50 16,0 100 0,0 49-16</inkml:trace>
  <inkml:trace contextRef="#ctx0" brushRef="#br0" timeOffset="83321.59">4415 10021 0,'0'-50'63,"-49"50"-48,24-24-15,-50 24 16,26 0-16,24 0 16,0 24-16,25 1 15,-49 25-15,49-25 16,24 24-16,1-24 16,25-25-16,-1 0 15,26 0-15,-26 0 16,26-49-16,-50-26 15,-25 50-15,0 0 16,0 1-16</inkml:trace>
  <inkml:trace contextRef="#ctx0" brushRef="#br0" timeOffset="83638.07">5085 9376 0,'-50'-25'16,"-24"100"-1,24 74-15,1 24 16,49-24-16,-50 25 16,50-25-16,0-75 15,0-24-15,25-26 16,0-24 0,-25-49-1</inkml:trace>
  <inkml:trace contextRef="#ctx0" brushRef="#br0" timeOffset="83826.53">4415 9798 0,'50'0'0,"49"25"16,75-25-16,-25 0 15,24 0-15,-24 0 16,-50 0-16,-24 0 15,-26 0-15,-24 0 16,-25 24 0</inkml:trace>
  <inkml:trace contextRef="#ctx0" brushRef="#br0" timeOffset="84093.27">5308 10294 0,'0'0'16,"25"0"-16,25 0 0,-1-50 16,26 26-16,-51-26 15,1 25-15,-25-24 16,0-1-16,0 25 16,-74 25-1,24 25 1,1 49-16,-1-24 15,50 0-15,0 24 16,0-24-16,50 24 16,-1-49-16,26-25 15,-26 0-15</inkml:trace>
  <inkml:trace contextRef="#ctx0" brushRef="#br0" timeOffset="85324.06">7119 10344 0,'25'0'0,"-25"-50"15,0 0 1,0 26-16,-50-1 16,1 25-1,-1 0-15,-24-50 16,24 50-16,0 0 15,25 25-15,-24 25 16,49-26-16,0 1 16,25 25-16,24-50 15,26 0-15,24 0 16,-25 0-16,1-75 16,-1 51-16,-49 24 0,-25-50 15,-50 50 16,1 25-31,-26 24 16,51 51-16,24-1 16,-75 0-16,75 0 15,0 25-15,0-49 16,0-51-16,25-24 16,0 25-16,24-25 15,-24 0-15,-25-25 16,50-24-16,-50-26 15,0 1-15,0 24 16,0 1-16,-99-1 0,74 1 16,-25-26-1,50 50-15,25 25 32,49 25-32,26-25 15,24 25-15,-25-25 16,0 0-16,-25 0 15,1 0-15,-26 0 16,-49-25-16,50 25 16,-75 25 31,25 0-32,25-25-15,25 0 16,-1 0-16,26 0 15,-26 0-15,1-25 16,-25 25-16,24-50 16,-24 50-16,-25-49 15,0 74 17,25 24-32,-25-24 15,74-25-15,-49 50 16,25-50-16,-1 0 15,1 0-15,24 0 16,-49 0-16,0-50 16,-25 0-16,74 1 0,-74-1 15,0 1-15,25-1 16,-50 25 0,1 25-1,24 25-15,-50 25 16,50-1-16,0 26 15,25-1-15,24-24 16,-24-26-16,25-24 16</inkml:trace>
  <inkml:trace contextRef="#ctx0" brushRef="#br0" timeOffset="86253.67">9922 10195 0,'0'-25'31,"0"124"0,0 25-15,0 0-16,0-49 15,0-26-15,0-24 16,49-25 0,26 0-1,-25-74-15,-1-26 16,1 26-16,-25 24 16,-25 1-16,49-1 0,1 50 15,-50 75 16,25 24-31,-25-50 16,0 1-16,49-25 16,26 24-1,-51-49-15,26-24 16,0-26-16,-26 0 16,-24 1-16</inkml:trace>
  <inkml:trace contextRef="#ctx0" brushRef="#br0" timeOffset="86554.88">10914 10418 0,'0'-25'31,"0"0"-15,0 1-16,0-1 15,-50-50 1,1 75-16,-26-24 16,26 24-16,-1 24 15,1 26-15,49 24 16,0 1-16,0-26 16,0 26-16,49-50 15,26-25-15,-26 0 0,26 0 16,-1-25-16,-49-25 15,-25-24-15</inkml:trace>
  <inkml:trace contextRef="#ctx0" brushRef="#br0" timeOffset="90157.95">12477 10418 0,'0'-50'47,"0"1"-32,25 98 32,-25 51-47,0-1 0,0-25 16,0 1-16,0-51 15,0 1 1,24-25 0,-24-74-1,100-25-15,-76 49 16,-24 25-16,50 25 15,-50-25-15,50 25 16,24 25 0,-49 25-16,-25 24 0,74 25 15,-74-49 1,50-25-16,-1 24 16,1-49-16,-25-24 15,24-26-15,-24 0 16,25 1-16,-50-1 15,50 25-15,-26-24 16,26 74 0,-50 24-1,0 1-15,25-1 16,-25 1-16,49-50 16,1 50-16,0-50 15,-26 0-15</inkml:trace>
  <inkml:trace contextRef="#ctx0" brushRef="#br0" timeOffset="90517.37">13568 10616 0,'0'0'0,"-25"0"16,1 0-1,24 25 1,-50 25-1,50-25 1,25-25 15,24 0-15,-24-50-16,-25 25 16,75-24-16,-75 24 15,24 0-15,-24-25 16,0 26-1,-49 24 1,49 49 0,-50 26-16,50-1 15,0 0-15,0-49 16,25-25-16,0 0 16,24 0-16,26 0 0,-26-49 15</inkml:trace>
  <inkml:trace contextRef="#ctx0" brushRef="#br0" timeOffset="91221.5">14064 10616 0,'-25'0'16,"-24"0"0,-1 0-1</inkml:trace>
  <inkml:trace contextRef="#ctx0" brushRef="#br0" timeOffset="91717.47">13866 10616 0,'0'-49'125,"-25"24"-93,-49 25-32,49 0 15,0 0 1,-25 25-16,26 24 0,-26 1 16,25 0-16,25-1 15,-49 1-15,49 24 16,49-49-16,1-25 15,-1 50-15,26-50 16,-1-25-16,1-25 16,-26 1-16,-24-26 15,-25 1-15,0-1 16,0 26-16,0-1 16,-25 50-16,-24-25 15,24 25-15,-25 0 16,1 25-16,-1 25 15,50 24-15,0 1 0,0-26 16,50-24 0,49-25-16,74 0 0,1-74 15</inkml:trace>
  <inkml:trace contextRef="#ctx0" brushRef="#br0" timeOffset="92379.21">14734 10592 0,'25'0'31,"-50"-50"0,-49 25-15,24 25 0,0 0-16,-24 0 15,0 0-15,24 0 16,0 50-16,1-1 16,24 1-16,25 24 15,0-24-15,0-25 16,49-25-16,26 0 15,-1-25-15,26-49 16,-1-26-16,-50 26 16,1-25-16,-50 24 15,50 26-15,-50 24 16,0 0 0,-25 25-1,-25 75-15,50-1 16,-25 50-16,25-25 15,0-24-15,25-26 16,25 1-16,24-50 16,50 0-16,-25 0 15,25-75-15,-24 1 16,-76 24-16,-24 1 0,25 24 16,-25-25-16,0 26 15,-25-1 1,1 25-16,-1 0 15,-25 0-15,50 49 16,-25 26-16,25-1 16,0 1-16,50-26 15,0-49-15,24 25 16,25-25-16,-24 0 16,-1-50-16</inkml:trace>
  <inkml:trace contextRef="#ctx0" brushRef="#br0" timeOffset="92711.47">15553 10815 0,'0'0'0,"49"0"0,50 0 16,25-75-16,-49 1 15,24 24-15,-49-49 16,-1 25-16,-24-25 0,-25 49 16,0 25-1,0-24-15,-74 49 16,-1-50-16,-24 50 16,25 25-16,-1 49 15,26 50-15,49 0 16,0 25-16,0-50 15,74 0-15,0-49 16,1-50-16,24 0 16,-25 0-16</inkml:trace>
  <inkml:trace contextRef="#ctx0" brushRef="#br0" timeOffset="93029.96">16321 10840 0,'50'0'15,"-25"-25"17,-25 0-32,0-49 15,-50 74 1,25 0-16,-24-25 15,-1 25-15,-24 0 16,-1 25-16,51 24 16,24 26-16,0-1 0,0-24 15,24-26 1,26-24-16,0 0 0,24 0 16,-24 0-16,-1-49 15,1-1-15,-50 1 16</inkml:trace>
  <inkml:trace contextRef="#ctx0" brushRef="#br0" timeOffset="95030.89">17562 10939 0,'0'0'16,"74"0"-16,-24-50 0,-1 25 15,1-24-15,-25 24 16,24-49-16,-49-1 16,25 1-16,-25-1 15,0 1-15,0 24 16,-25 26-1,1 24-15,-1 0 16,-25 0-16,1 74 16,-1 50-16,0 25 0,50-25 15,0 25 1,50-75-16,24 0 0,26-74 16,48 0-16,-24 0 15,-24-24-15,-1-76 16</inkml:trace>
  <inkml:trace contextRef="#ctx0" brushRef="#br0" timeOffset="95381.62">18703 10914 0,'25'50'16,"-25"-75"15,0-25-15,-25 50-16,0-25 16,-49 25-16,24 0 15,-25-49-15,1 49 16,24 0-16,1 25 15,-1 24-15,50 26 16,0-1-16,25-24 16,25-1-16,24-49 15,25 0-15,1 0 0,-26 0 16,25-99-16,-74 49 16,-25 1-16</inkml:trace>
  <inkml:trace contextRef="#ctx0" brushRef="#br0" timeOffset="96029.23">19224 10939 0,'0'0'16,"24"0"-16,-24-25 15,0 0 1,-49-24 0,24 49-16,-25-25 15,1 25-15,24 0 16,0 0 0,25 99-1,25 25-15,0-25 16,24 25-16,1-49 15,-25-26-15,24 26 16,-49-26-16,25-24 16,-25 0-16,-25-25 31,-24 0-31,24-25 16,-25 0-16,26-24 15,-26-26-15,25 51 16,25-1-1,25 25 1,25 0-16,-1 0 16,26 0-16,-1 0 15,0 0-15,26-75 16,-26 26-16,-24 24 16,-1 25-16,-49-50 0,25 50 15,-25-49-15,0 73 47,0 1-31,0 0-16,75-25 15,-51 50-15,51-50 16,-26 0-16,26 0 16,-26 0-16,-24-25 15,-25-25-15,50 25 16</inkml:trace>
  <inkml:trace contextRef="#ctx0" brushRef="#br0" timeOffset="96183.81">19745 10666 0,'0'0'0,"24"0"46</inkml:trace>
  <inkml:trace contextRef="#ctx0" brushRef="#br0" timeOffset="96582.75">20712 10220 0,'0'-50'15,"0"75"1,-25 49 0,-25 75-16,1 25 15,-1 24-15,50-24 16,-49-75-16,49-25 15,0-24-15,0 0 16,0-100 0</inkml:trace>
  <inkml:trace contextRef="#ctx0" brushRef="#br0" timeOffset="96764.26">20117 10765 0,'0'0'15,"74"0"1,50 0-16,0 0 16,50 0-16,-1 0 15,1 0-15,-50 0 16,-50 0-16,-24 0 16,0 50-16,-50-25 15</inkml:trace>
  <inkml:trace contextRef="#ctx0" brushRef="#br0" timeOffset="101313.04">23217 10790 0,'0'25'0,"-25"-75"78,-49 50-62,49 0-1,-24 0-15,-1 0 16,-24 0-16,24 50 16,0 24-16,26-24 0,24-1 15,-50-24 1,75 25-16,0-50 15,24 0-15,26-25 16,-26 0-16,1-24 16,-25 24-16,24-25 15,-49 75 17,0 49-17,50 1-15,-25-26 16,24 1-16,26-50 15,24 0-15,-25 0 0,25-50 16</inkml:trace>
  <inkml:trace contextRef="#ctx0" brushRef="#br0" timeOffset="102253.56">24532 11162 0,'49'-50'47,"-24"1"-31,-25-1-16,50-24 16,-50 49-16,0 0 15,0-24 1,0 73 31,49 26-47,1-50 15,-25 0-15,0 25 16,24-25-16,1 0 16,-75 0 30,0 0-46,-24 49 16,49 1-16,0 24 16,0 1-16,0-50 15,24 0-15,51-25 16,-1 0-16,1 0 16,-26 0-16</inkml:trace>
  <inkml:trace contextRef="#ctx0" brushRef="#br0" timeOffset="102711.56">25326 10964 0,'24'0'15,"26"0"16,-75-25 16,0 25-47,1 0 0,-26 0 16,25 0-16,0 0 16,25 49-16,-74 1 15,74-25-15,0 0 16,0 24-16,25-49 15,0 0-15,24 0 16,1 0-16,-1 0 16,26-49-16,-50 24 15,-25 0-15,24 25 16,-24 74 31,0-24-47,0-25 0,75 25 15,-26-50-15,1 0 16,0 0-16,24 0 16,-24-25-16</inkml:trace>
  <inkml:trace contextRef="#ctx0" brushRef="#br0" timeOffset="103953.85">25722 10889 0,'0'-49'125,"50"49"-109,-50-25-16,25 25 16,0 0-16,24-25 15,-24 25-15,0 0 16,49 0-1,-74 25 1,-49 24 0,24-49-1,0 0-15,0 0 16,75 75 31,24 24-47,-24-25 15,0 26-15,-50-26 16,24 1-16,-24-26 16,0 1-16,0-1 15,-49 1-15,24-25 16,0-25-16,-24 0 16,24 0-16,-25-25 15,50-25 1,0 1-16,0-50 15,0 24-15,0-24 0,99 24 16,-24 26-16,49 49 16,25-50-16,-25 50 15,0 0-15,-50 0 16,0-25-16,-49 25 16,-50 0 30,-49 0-46,49 0 16,0 0-16,-24-49 16,-1 49-16,25 0 15,1 0 1,24 74-16,0-24 16,24-25-16,1-25 15,25 49-15,24-49 0,1 0 16,24-49-16,-50 24 15,-24 25-15,-25-50 16,50 50-16,-50-49 16,-25 49 15,25 24-31,0 1 16,0 0-16,0 0 15,25 24-15,24-49 16,1 0-16,25 0 15,-1 0-15,0 0 16,-24-24-16,0-26 0</inkml:trace>
  <inkml:trace contextRef="#ctx0" brushRef="#br0" timeOffset="104240.1">27409 10964 0,'0'-75'47,"-74"75"-16,24 0-15,25 0-16,1 0 0,-26 50 15,50-25 1,0-1-16,0 26 0,0-25 15,50-25-15,24 25 16,-24-25-16,-1 0 16,-24 0-16,25-75 15,-50 26-15,0 24 16,0 0-16</inkml:trace>
  <inkml:trace contextRef="#ctx0" brushRef="#br0" timeOffset="104427.83">26665 10592 0,'99'24'16,"50"-24"-16,25 0 16,-25 0-16,24 0 15,-74 0-15,-24 0 16,-50 0-16</inkml:trace>
  <inkml:trace contextRef="#ctx0" brushRef="#br0" timeOffset="105560.04">28922 10889 0,'-49'-25'15,"-26"25"1,50 0-16,-24 0 15,-1 0-15,1 0 16,-1 0-16,-24 50 16,49-25-16,25 24 15,0-24-15,0 0 16,74-25 0,25 0-16,50-25 15,-50-49-15,25-1 0,25 1 16,-25 0-16,-74 24 15,0-24-15,-50 49 16,49 0-16,-49-25 16,-49 50-1,-26 25-15,-24 50 16,-25 49-16,49-25 16,75-25-16,0 1 15,0-26-15,50-24 16,-25-25-16,49 50 15,1-50-15,-1 0 0,1-25 16,-1-25-16,-24 25 16,-26-24-16,26 24 15,-50-25-15,0 26 16,-74-1 0,24 25-16,50 25 15,-50-1-15,50 26 16,0 0-16,25 24 15,0-49-15,0-25 16</inkml:trace>
  <inkml:trace contextRef="#ctx0" brushRef="#br0" timeOffset="107717.33">3200 11485 0,'-25'-25'94,"-25"25"-63,50-25-31,-49 25 16,24 0-16,-25 25 15,26 0-15,-26 49 16,-49 0-16,99 1 16,-50-26-16,50-24 15,50-25 1,123-74 0,-49-25-16,-24-50 0,-1-25 15,-50 75 1,26 0-16,-26 24 0,-49 26 15,25-1-15,-74 149 47,49 0-47,-75 26 16,75-26-16,0-25 16,0-24-16,0-25 15,25-25-15,25 0 0,-1 0 16,-24 0-16,25-50 15,-26 0-15,-24 26 16,0-26 0,-24 50 15,24 50-15,0-1-16,0 26 15,0-51-15,49 1 16,1-25-16,24 0 15,1 0-15,-26 0 16,1 0-16,-25-49 16,24 24-16,-49 0 0,0-49 31,0 148 16,0 0-47,25-49 15,25 25-15,24-50 16,25 25-16,1-25 16,-51 0-16,-24-25 15</inkml:trace>
  <inkml:trace contextRef="#ctx0" brushRef="#br0" timeOffset="107902.99">4812 11584 0,'-25'0'31,"0"-25"-31</inkml:trace>
  <inkml:trace contextRef="#ctx0" brushRef="#br0" timeOffset="108175">4614 11485 0,'-75'0'16,"50"0"-1,25 24-15,0 1 0,0 25 16,0-25 0,50-25-16,-25 49 0,24-49 15,-24 0-15,0 0 16,0-25-16,-25 1 15,49-1-15,-49-25 16,-49 75 31,49 0-47,0 0 16,25 24-16,-1-49 15,26 25-15,25-25 0,-1 0 16,-24-25-1,-1 0-15</inkml:trace>
  <inkml:trace contextRef="#ctx0" brushRef="#br0" timeOffset="108539.99">5234 11509 0,'0'-24'62,"-25"24"-62,25-50 16,-50 50-16,26 0 0,-1 0 16,25 50 15,0-1-31,0-24 15,49 0-15,-24 24 16,-25-24-16,50-25 16,-50 50-16,0-1 15,-25-49 17,-49 0-32,49 0 15,-25-24-15,1 24 16,-1 0-16</inkml:trace>
  <inkml:trace contextRef="#ctx0" brushRef="#br0" timeOffset="109608.5">7268 11435 0,'0'0'0,"-25"-25"47,-49 25-32,49 0 1,-25 0-16,25 0 15,-24 0-15,-1 50 16,-24-50-16,49 74 16,-25-49-16,50 25 15,-25-26-15,50 26 16,25-50 0,24 0-16,26-25 15,-26-24-15,-24 24 16,-1-25-16,-24 1 15,-25 73 17,-74 51-17,74-26-15,0 1 16,0-25-16,49 24 16,26-49-16,24 0 15,0 0-15,50-99 16,0 0-16,-25 0 15,-50 24-15,-24 1 16,-25-25-16,-25 24 16,74 26-16,-74-1 15,0 0-15,0 1 0,0-1 16,0 1 0,-25 24-16,-24 25 0,24 0 15,0 0 1,-50 74-16,26 75 0,-1 25 15,1 24-15,49-24 16,0-50-16,0 0 16,99-99-16,-25-25 15,26 0-15,24-100 16</inkml:trace>
  <inkml:trace contextRef="#ctx0" brushRef="#br0" timeOffset="110086.36">8905 10840 0,'-25'0'16,"-25"74"-16,50 100 15,-74 74-15,74-50 16,-50-24-16,50-50 0,0-25 15,0-74 1,0 24-16,0-73 16</inkml:trace>
  <inkml:trace contextRef="#ctx0" brushRef="#br0" timeOffset="110267.88">8310 11485 0,'99'49'16,"74"1"-16,1-50 15,0 0-15,24 0 16,-74 0-16,-25 0 16,-49-25-16,0 25 0</inkml:trace>
  <inkml:trace contextRef="#ctx0" brushRef="#br0" timeOffset="110558.69">9004 12055 0,'0'0'0,"124"0"16,0-50-1,-25 1-15,-24-26 0,-26 26 16,26-1-16,-50-24 15,-25 49-15,0 0 16,-25 25 15,-25 0-31,1 25 16,24 25-16,25 24 16,-50 25-16,50-24 15,50-26-15,24 1 16,1-50-16,24 0 15,0 0-15,-25-50 16</inkml:trace>
  <inkml:trace contextRef="#ctx0" brushRef="#br0" timeOffset="111225.85">10021 11832 0,'0'-75'63,"25"75"-63,25-49 16,-26 49-16,1 0 15,-25 74 1,0-24-1,0-1-15,0 26 0,0-26 16,0-24-16</inkml:trace>
  <inkml:trace contextRef="#ctx0" brushRef="#br0" timeOffset="111652.71">10368 12055 0,'50'-50'32,"0"-24"-32,-26 24 15,26 1-15,-50-1 16,25 50-16,-25 25 31,0 25-15,0-1-16,49-24 15,-49 25-15,25-50 16,-25 24-16,75-24 16,-51 0-16,1 0 15,50-24-15,-51-26 16,26 25-16,-50 0 15,25 25-15,24 0 16,1 25 0,0 25-1,-26-25-15,1 24 16,25-49-16,-25 25 16,0-25-16,24 0 15,-24 0-15</inkml:trace>
  <inkml:trace contextRef="#ctx0" brushRef="#br0" timeOffset="112049.65">11559 11857 0,'0'-25'46,"-74"-25"-30,49 50 0,-25 0-16,1 0 15,-1 25-15,25 0 16,25 24-16,-49-24 16,49 0-16,0 25 15,24-26-15,51-24 16,-26 0-1,26-24-15,-26-26 0,1 25 16,0-24-16,-26 24 16,-24 74 15,0 1-15,0 0-16,50-1 15,-25-24-15,24 25 16,26-75-1</inkml:trace>
  <inkml:trace contextRef="#ctx0" brushRef="#br0" timeOffset="113079.95">12005 11385 0,'0'-49'16,"25"49"31,-25 25-47,0 24 15,0 1-15,-25 24 16,-24 1-16,49-1 0,-50 0 16,50-49-16,-49-25 15,49 50-15,24-1 16,1-49-1,25 0-15,24-49 16,-24 24-16,-1 25 16,-24-50-16,25 50 15,-50 25 1,0 0 0,25 25-16,-25-1 15,49 1-15,-24-25 16,25-25-16,-1 0 0,1 0 15,24 0 1,-49 0-16,-25-50 0,50 0 16</inkml:trace>
  <inkml:trace contextRef="#ctx0" brushRef="#br0" timeOffset="113304.35">11658 11237 0,'99'0'15,"75"24"1,0-24-16,-1 50 16,-24-50-16,25 0 0,-50 0 15,-50 0-15,-24 0 16</inkml:trace>
  <inkml:trace contextRef="#ctx0" brushRef="#br0" timeOffset="113459.93">12526 11509 0,'0'0'0,"0"-24"31</inkml:trace>
  <inkml:trace contextRef="#ctx0" brushRef="#br0" timeOffset="113998.58">12626 11609 0,'0'24'32,"0"26"-32,74 24 15,-74 1-15,25-1 16,-25 1-16,0-26 15,49-49-15,-49 25 16,75-25-16,-26-25 16,51-74-16,-51 25 15,26-26-15,-51 51 0,26-1 16,-50 1 0</inkml:trace>
  <inkml:trace contextRef="#ctx0" brushRef="#br0" timeOffset="114413.19">13444 11757 0,'0'-49'15,"-25"49"1,-24 0-1,-1 0-15,1 0 0,24 0 16,-25 49-16,50-24 16,-25 25-16,25-25 15,0 24-15,25-49 16,0 0-16,25 0 16,-1 0-16,50-25 15,-49 1-15,-25-26 16,24 25-16,-49 0 15,0 50 17,-24 25-17,24-1-15,0 1 16,24 0-16,1-1 0,25-49 16,24 0-1,-24 0-15,24 0 0,-24 0 16,-25-25-16</inkml:trace>
  <inkml:trace contextRef="#ctx0" brushRef="#br0" timeOffset="114818.31">14114 11881 0,'25'-24'31,"-25"-1"-15,0 0-1,-25 25 1,0-50-16,-25 50 16,1 0-16,-1 0 15,25 0 1,25 25-16,0 25 15,0-1-15,0 1 16,0-25-16,75 24 16,-50 1-1,-25-25 1,-25-25 0,-25 0-1,1 0-15,-1 0 16,-24 0-16,49 0 15,25 49 1</inkml:trace>
  <inkml:trace contextRef="#ctx0" brushRef="#br0" timeOffset="116491.3">15602 12105 0,'0'0'0,"0"24"16,50-24-1,-1 0-15,26-24 16,-1-1-16,25-25 16,-49 1-16,0-1 15,-1 25-15,-49 0 16,25-24-16,-25 24 16,-25 25-1,-24 0 1,24 0-16,-25 50 15,50 24-15,0 0 16,0 1-16,0-1 0,75-74 16,24 25-16,-25-25 15,1 0-15,-1 0 16,-24-50-16</inkml:trace>
  <inkml:trace contextRef="#ctx0" brushRef="#br0" timeOffset="116664.42">16371 11708 0,'25'0'0,"49"0"0,50 0 16,25-75-16,-74 75 15,-1-74-15,25 74 16,50-99-16</inkml:trace>
  <inkml:trace contextRef="#ctx0" brushRef="#br0" timeOffset="117301.73">18430 12080 0,'0'-50'46,"0"1"-30,-50-1 0,1 50-1,-26 0 1,50 0-16,25 74 16,-49-24-16,49-25 15,0 24 1,25-49-1,24 0-15,1 0 16,24-49-16,-49 24 0,0 25 16,-25-25-16,49 25 15,-49 25 1,25 25 0,25-1-16,0 1 15,-1 0-15,26-50 16,-1 0-16,25 0 15,-49 0-15</inkml:trace>
  <inkml:trace contextRef="#ctx0" brushRef="#br0" timeOffset="118293.84">20265 12055 0,'-24'-25'16,"-26"25"0,25 0-16,0-74 15,-24 74-15,24 0 16,25 49-1,0 1 1,25 0-16,24-1 0,-24 1 16,25-25-16,-25 24 15,-1-24 1,-48-25 15,-1 0-31,0 0 16,-25 0-16,26-49 15,-1 49-15,-25-25 16,100 50 15,24-25-15,25 0-16,25 0 16,0 0-16,25-25 0,-25-25 15,-49 25-15,-1-24 16,-24-1-16,-50 25 15,49 25-15,-49-25 16,-24 25-16,-1 0 16,-25 0-16,1 0 15,-1 0-15,0 75 16,50-26-16,0 26 16,0-1-16,50-24 15,49 0-15,0-50 16,1 0-16,-26 0 15</inkml:trace>
  <inkml:trace contextRef="#ctx0" brushRef="#br0" timeOffset="119904.01">21530 12179 0,'50'0'31,"-25"-50"-15,-25 26 0,25 24-16,-25-25 15,0 0 1,-25 25-1,0 0-15,-49 0 16,49 0-16,-25 0 16,1 0-16,-1 0 0,25 74 15,25-24-15,0 0 16,0-1-16,50-24 16,-1-25-16,26 50 15,-1-50-15,-49 0 16,0 0-1,-25 25-15,-25 24 16,-25-49 0,-24 75-16,49-51 15,-24 26-15,-1-25 16,25 24-16,25-24 16,75-25-1,-1-74 1,25 24-16,0-24 15,1-25-15,-26 24 16,-49 1-16,-25-1 16,0 26-16,50-26 15,-50 50 1,0 50 0,0 50-1,0-26-15,0 1 16,99-25-16,-25-25 15,25 0-15,1 0 16,-26 0-16,0 0 0,1-50 16,-50 50-16,-25-50 15,24 50-15,-24-24 16,-49 24 15,-1 24-15,50 51-1,25-75-15,25 50 16,-1-50-16,26 0 16,-1 0-16,1 0 15,-26 0-15,1-25 16,-1 25-16,-24-25 16,-25 50 30,25-25-46,-25 25 16,74-25-16,-24 0 16,-25 0-16,24 0 15,1 0-15,0 0 16,-1 0-16,-24 0 16,0-50-16,24 50 15,-49 74 32,0-49-31,50-25-16,-50 50 0,74-50 15,-49 25-15,25-25 16,-25 0-16,-1 0 16,26 0-1,-50-25-15</inkml:trace>
  <inkml:trace contextRef="#ctx0" brushRef="#br0" timeOffset="120144.99">23316 11757 0</inkml:trace>
  <inkml:trace contextRef="#ctx0" brushRef="#br0" timeOffset="120818.28">24185 11906 0,'49'-25'16,"-24"25"-16,-25-24 15,-25 73 17,-24 50-32,-26-24 15,1 49-15,24-25 16,50-24-16,-49-26 16,49-24-1,99-50 1,-74 0-1,-1 1-15,26-26 0,-25 25 16,24 25 0,-24 0-16,0 0 15,-25 25 1,0 0-16,50 24 16,-50 1-1,49-50-15,-49 25 16,75-25-16,-26 0 15,-24 0-15,0 0 16,49 0-16,-49 0 16,0-75-16,24 75 15,-24-24 1,-25 48 15,50 26-31,-25-25 16,-1-25-1</inkml:trace>
  <inkml:trace contextRef="#ctx0" brushRef="#br0" timeOffset="121365.82">23812 11906 0,'100'0'15,"24"0"-15,49 0 16,26 0-16,-50 0 16,24 0-16,-49 0 15,25 0-15,-74 0 16</inkml:trace>
  <inkml:trace contextRef="#ctx0" brushRef="#br0" timeOffset="122296.89">24234 12303 0,'25'0'31,"25"0"-16,-26 0 1,26 0-16,24-25 16,1 25-16,49-49 0,-50 49 15,1-50-15,-26 50 16,1-50-16,-25 50 16,-25-24-16,49 24 15,-73-50 1,-1 50-1,-50 0-15,1 0 16,-25 25-16,24 24 16,-24-24-16,74 25 15,25 0-15,0-1 0,0 26 16,75-26 0,-26 26-16,26-75 0,-1 24 15,-24-24-15,24 0 16,1 0-16,-51-49 15</inkml:trace>
  <inkml:trace contextRef="#ctx0" brushRef="#br0" timeOffset="123397.38">23688 12229 0,'-24'0'16,"-1"25"15,25-50 94,25 25-110,24 25 1,-49 24 0,0-24-16,0 25 15,25-50 1,0 0 15,49 0-15,-49 0-1,-25-50-15,25 50 16,0 0 0,-25 25-1,74 0-15,-49-25 16,-25 24-16,50-24 0,-1 0 16</inkml:trace>
  <inkml:trace contextRef="#ctx0" brushRef="#br0" timeOffset="125367.33">25524 12303 0,'-25'0'0</inkml:trace>
  <inkml:trace contextRef="#ctx0" brushRef="#br0" timeOffset="125556.83">25474 12551 0,'-24'0'0,"-1"0"31,25 75-16,0-51-15,-25 1 0</inkml:trace>
  <inkml:trace contextRef="#ctx0" brushRef="#br0" timeOffset="141300.82">4167 13097 0,'0'49'47,"0"150"-31,0-25-1,0-26-15,-25-48 16,25-26-16,0-24 16,0-26-16,-24-24 15,24-74 16</inkml:trace>
  <inkml:trace contextRef="#ctx0" brushRef="#br0" timeOffset="141629.96">3969 13146 0,'0'-74'16,"49"0"0,1 24-16,24 0 15,50 1-15,25 49 16,25-50-16,-25 50 16,-50 25-16,-25 0 15,-49 49-15,-25 50 16,0-25-16,-49 50 0,-51-49 15,26-1-15,-25 0 16,-25-49-16,24-50 16,-24 49-16,50-49 15,0 0-15,49-49 16,0 49-16,25-50 16,-50 50-16</inkml:trace>
  <inkml:trace contextRef="#ctx0" brushRef="#br0" timeOffset="142408.95">4663 13841 0,'-25'25'78,"25"0"-62,0-1 0,0 26-16,0-25 15,0 24-15,0-24 16,25-25-16,0 75 16,0-75-16,24 0 15,-24 0-15,0-25 16</inkml:trace>
  <inkml:trace contextRef="#ctx0" brushRef="#br0" timeOffset="142867.54">4762 13618 0,'0'-25'78,"0"50"-15,75 24-48,-50-49 1,-25-24-16</inkml:trace>
  <inkml:trace contextRef="#ctx0" brushRef="#br0" timeOffset="143528.26">3721 14412 0,'99'0'63,"99"49"-48,1-49-15,98 0 0,51 0 16,-51 0-16,-49-25 16,0 25-16,-99 0 15,0 0-15,-74 0 16,-51 0-16,26 0 16,-50 50-1,-25-25-15,-24-25 16</inkml:trace>
  <inkml:trace contextRef="#ctx0" brushRef="#br0" timeOffset="144436.62">4217 14932 0,'0'75'109,"49"49"-109,-49-25 16,0-25-16,0-24 16,0 0-16,0-25 15,0-50 16,0-25-15</inkml:trace>
  <inkml:trace contextRef="#ctx0" brushRef="#br0" timeOffset="144780.26">4167 14932 0,'25'-49'47,"25"-1"-47,49 1 15,25 24-15,0 25 16,0-50-16,-50 50 16,-24 0-16,0 50 15,-50-25-15,24 24 16,-24 26-16,-24-1 15,-51-24-15,25 24 16,1-49-16,-26-25 16,1 49-16,24-49 0,1 0 15,24 0 1,0 0-16,25-24 0,-49 24 16,73 0-1,26 0 1</inkml:trace>
  <inkml:trace contextRef="#ctx0" brushRef="#br0" timeOffset="145372.57">4738 15379 0,'-25'25'78,"25"0"-78,0 24 16,0-24-16,-25-25 15,25 50-15,0-100 79,50 25-64,-26 25 1,1 0-16,25 0 15,24-49 1,-24 49-16,0-25 0,-1 25 16,1-50-16,-1 0 15</inkml:trace>
  <inkml:trace contextRef="#ctx0" brushRef="#br0" timeOffset="145636.85">4837 15453 0,'0'25'31,"25"25"-31,0 24 16,24-49-16,1 25 16,-1-50-16,1 24 15,0-24-15,-26 0 16,26 0 0</inkml:trace>
  <inkml:trace contextRef="#ctx0" brushRef="#br0" timeOffset="146781.22">6548 14263 0,'25'0'94,"0"0"-78,25 0-16,-1 0 15,1 0-15,-1 0 16,-24 0-16,0 0 31,-25 49-15,-25-49-16</inkml:trace>
  <inkml:trace contextRef="#ctx0" brushRef="#br0" timeOffset="147021.57">6598 14486 0,'74'0'47,"-24"0"-31,0 0-16,-1 0 0,1 0 15,0 0 1,-26 0-16</inkml:trace>
  <inkml:trace contextRef="#ctx0" brushRef="#br0" timeOffset="153733.67">9004 12750 0,'0'-25'172,"0"-25"-157,0 25 17,-25 25-32,-24 0 15,-1 0 1,0 0 0,1 0-1,24 0-15,-49 0 16,74 50-1,-25-50-15,25 25 16,-25 0 0,25 49-1,0-24-15,0-26 16,50 1-16,-26-25 16,1 75-16,25-75 15,-25 0-15,24 0 0,1 0 16,-25 0-1,24 0-15,-24-25 16,-50 25 15,0 0-15</inkml:trace>
  <inkml:trace contextRef="#ctx0" brushRef="#br0" timeOffset="154615.6">8781 12725 0,'-50'0'31,"75"0"141,25 0-157,-1 0 1,1 0 0,-25 0-1,24 0 16,-24 0 63,-50 0 125,0 0-219</inkml:trace>
  <inkml:trace contextRef="#ctx0" brushRef="#br0" timeOffset="155818.37">9153 12378 0,'0'49'109,"0"1"-109,0-1 16,0-24-16,0 25 16,0-25-1,25-25-15,49 0 16,-49 0 0,0-25-16,-25-25 15,74 25-15,-74 1 16,25 24-16,-25-50 15,0 0 1,0 100 47,0 0-63,0-26 0,0 1 15,0 0 1,25-25-1</inkml:trace>
  <inkml:trace contextRef="#ctx0" brushRef="#br0" timeOffset="156378.87">9624 12576 0,'-25'0'46,"25"50"-46,0-26 16,0 26 15,25-50 1</inkml:trace>
  <inkml:trace contextRef="#ctx0" brushRef="#br0" timeOffset="156591.29">9624 12402 0</inkml:trace>
  <inkml:trace contextRef="#ctx0" brushRef="#br0" timeOffset="157717.35">8012 13122 0,'0'-50'63,"50"50"-47,-26 0-16,26 0 15,-25 0-15,24 0 16,1 25-16,49-25 15,100 0-15,-1 0 16,0 0-16,51 0 16,-51 0-16,0 49 15,-24-49-15,-50 0 16,-25 0-16,-49 0 0,0 0 16,-26 0-16,-24 25 15</inkml:trace>
  <inkml:trace contextRef="#ctx0" brushRef="#br0" timeOffset="158834.45">8285 13345 0,'25'0'141,"74"25"-141,0-25 16,0 0-16,-24 0 0,-26 0 15,-24 0-15,25 0 16,-100 25 31,0-25-47</inkml:trace>
  <inkml:trace contextRef="#ctx0" brushRef="#br0" timeOffset="159104.75">8285 13419 0,'0'25'15,"0"0"1,25 0-16,-25 49 15,24-24-15,-24-25 16,0-1-16,0 26 16</inkml:trace>
  <inkml:trace contextRef="#ctx0" brushRef="#br0" timeOffset="159375.07">8086 13915 0,'0'-49'32,"0"24"-17,50 0-15,-25-24 16,24 24-16,-24-25 0,0 50 15,25-49-15,-26 49 16,-24 74 31,-49-74-31</inkml:trace>
  <inkml:trace contextRef="#ctx0" brushRef="#br0" timeOffset="159636.03">8062 13841 0,'0'50'16,"0"-26"15,49-24-31,1 0 16,-1 50-16,1-50 15,24 0-15,-24 0 16,24 0-16,1 0 16,-26 0-16,1 0 15,-25 0 1,-25 25 0</inkml:trace>
  <inkml:trace contextRef="#ctx0" brushRef="#br0" timeOffset="160356.62">9376 13667 0,'0'0'0,"0"-49"63,-25 24-48,-49-25 1,49 50 0,-24 0-16,-1-24 15,25 24-15,-24 0 16,24 0-16,25 24 16,-75 1-16,75 50 0,0-1 15,0-24-15,0-1 16,75 1-16,-26-1 15,1-49-15,0 25 16,-1-25-16,1 0 16,-25 0-16,-25-49 15,0-1 1</inkml:trace>
  <inkml:trace contextRef="#ctx0" brushRef="#br0" timeOffset="160647.84">9103 13618 0,'50'0'63,"0"25"-63,-1-25 15,26 0-15,-26 0 16,-24 0-16,0 0 0</inkml:trace>
  <inkml:trace contextRef="#ctx0" brushRef="#br0" timeOffset="163561.53">9649 13295 0,'-25'0'16,"25"-24"0,-25 73 62,25-24-63,0 0-15,-24 24 16,24-24-16,0 0 16,0 0-1,49-25-15,-24 0 16,25 0-16,-1-25 16,-24 0-16,25-24 15,-50 24-15,24 0 0,-24-25 31,-24 50 1,24 50-1,0-25-31,0 24 16,24-49-1,-24 25 1,50-25-1</inkml:trace>
  <inkml:trace contextRef="#ctx0" brushRef="#br0" timeOffset="164145.19">10046 13395 0,'0'24'78,"0"26"-62,0-25-1,0 0 1,0 24 15,-25-49-15,0 0-1,0 0 1,-24-25 0,49 1-1</inkml:trace>
  <inkml:trace contextRef="#ctx0" brushRef="#br0" timeOffset="164367.78">10021 13295 0,'25'0'16</inkml:trace>
  <inkml:trace contextRef="#ctx0" brushRef="#br0" timeOffset="165787.22">8384 14213 0,'0'50'157,"0"-26"-142,-25-24 79,-24 0-63,49 25-15</inkml:trace>
  <inkml:trace contextRef="#ctx0" brushRef="#br0" timeOffset="166206.1">8434 14039 0</inkml:trace>
  <inkml:trace contextRef="#ctx0" brushRef="#br0" timeOffset="169010.64">7218 14436 0,'25'0'235,"0"0"-188,24 0-16,-24 0 16,0 0 0,25 0-32,-26 0 1,1 0 15,0 0-15,25 0-1,-26 0 17,1 0-17,25 0 17,-25 0-17,-1 0 1,1 0-1,25 0 1,-25 0 0,-1 0-1,1 0 17,25 0-17,-25 0 16,-1 0-15,26 0 15,-25 0 1,0 0-17,0 0 1,24 0-1,-24 0 1,0 25 0,49-25-1,-24 0 1,-25 0 0,-1 0-16,26 0 15,-25 0-15,0 0 16,-1 0-16,26 0 0,-25 0 15,0 25-15,24-25 16,1 0 0,-1 50-1,1-50 1,0 0 0,-1 0-16,-24 0 15,0 24-15,24-24 16,-24 0-16,0 0 15,0 0-15,25 0 16,-26 0-16,1 0 16,25 0-16,-25 0 15,-1 0-15,1 0 0,25 0 16,-25 0-16,-1 0 16,26 50-16,-25-50 15,0 0-15,-1 0 16,26 0-16,-25 0 15,0 25-15,24-25 16,-24 0-16,0 0 16,24 0-16,1 0 15,-25 0-15,24 0 16,-24 0-16,50 49 16,-26-49-16,1 0 15,0 0-15,-26 0 0,26 0 16,-25 0-1,0 25-15,24-25 0,1 0 16,-1 0-16,1 0 16,0 0-16,-26 0 15,26 0-15,-25 0 16,0 0-16,24 0 16,26 0-1,-51 25 1,1-25-16,0 0 15,25 0-15,-26 0 16,1 0-16,25 0 16,-25 0-16,-1 0 15,1 0 17,25 0-17,-50 50 1,25-50-16,-1 0 15,26 0 1,-100 0 47,1 24-48</inkml:trace>
  <inkml:trace contextRef="#ctx0" brushRef="#br0" timeOffset="173510.29">8607 15056 0,'25'0'47,"25"0"-32,-26 0 1,-98 0 62,24 0-62,50-49-16,-49 49 15,24 0-15,0 0 16,-24 0-16,24 0 16,0 0-16,-25 25 15,1-1-15,-1 51 16,50-50 0,0-1-16,-49 26 15,49 0-15,24-1 16,1 1-16,25 0 15,-1-50-15,26 24 16,-1-24-16,1 0 16,-26 0-16,26-49 15,-51 24-15,-24 0 16,25 25-16,-25-74 16,-25 49-1</inkml:trace>
  <inkml:trace contextRef="#ctx0" brushRef="#br0" timeOffset="173848.41">8359 15180 0,'50'25'16,"-25"-25"-16,24 0 16,1 0-16,-1 0 15,-49-25-15,50 25 16,-50-24-1,0-1 1,-25-25 0,0 50-1,25-25-15</inkml:trace>
  <inkml:trace contextRef="#ctx0" brushRef="#br0" timeOffset="173938.17">8533 15056 0,'0'0'0,"49"50"46,-24-50-46,-25 25 0,25-25 16</inkml:trace>
  <inkml:trace contextRef="#ctx0" brushRef="#br0" timeOffset="174881.52">8930 14833 0,'0'-25'15,"0"-24"16,0 74 48,0-1-79,-25 1 15,25 25-15,0-25 0,0-1 16,25-24-1,-1 0-15,51 0 16,-50 0 0,-25-49-1,0-1 1,0 25 0,0 75 30,0-25-30,25 24-16,-25-24 16,0 25-1,24-50-15</inkml:trace>
  <inkml:trace contextRef="#ctx0" brushRef="#br0" timeOffset="175918.95">9277 14908 0,'0'49'63,"0"-24"-32,0 0 110,0 24-110,0-24 78,25-25 32,-25-49-141,49 24 15,1 25 1,-50-50 0,25 50 15,-25 25 141</inkml:trace>
  <inkml:trace contextRef="#ctx0" brushRef="#br0" timeOffset="176376.72">9351 15007 0,'0'25'94,"50"-25"-78,-50 49-1,25-49 1,-25 25 47,-25 25 62</inkml:trace>
  <inkml:trace contextRef="#ctx0" brushRef="#br0" timeOffset="178043.06">7813 15602 0,'-24'0'31,"73"0"110,-24 0-125,25 0-16,24 0 15,-24 0-15,-1 0 16,1 0-16,0 50 15,-1-50-15,26 0 16,-26 0-16,1 0 16,-1 0-16,1 0 15,0 0-15,-1 0 16,26-25-16,-26 25 16,-24 0-16,25 0 15,-1 0-15,1 0 16,24 0-16,-24 0 0,0 0 15,-1 0-15,-24 0 16,25 0-16,-1 0 16,-24 0-16,0 0 15,24 0-15,-24 25 16,0-25-16,0 0 16,49 0-1,-24 25 1,-25-25-16,-1 0 15,26 0-15,-25 0 16,24 0 0,-24 0-16,25 0 15,-50 24 1,25-24 0,-1 50 15,26-50-16,-25 0 17,-25 25 46</inkml:trace>
  <inkml:trace contextRef="#ctx0" brushRef="#br0" timeOffset="179191.04">8086 15999 0,'0'0'0,"75"0"188,-1 0-188,-24 0 15,24 0-15,1 0 16,-26 0-16,1-25 16,-25 25-1,-25 25 16,-25-25-31,-25 50 16</inkml:trace>
  <inkml:trace contextRef="#ctx0" brushRef="#br0" timeOffset="179459.15">8111 16073 0,'0'50'16,"0"0"0,0-26-16,0 26 15,0 0-15,0 24 16,0-49-16,0 0 15</inkml:trace>
  <inkml:trace contextRef="#ctx0" brushRef="#br0" timeOffset="179705.87">8062 16545 0</inkml:trace>
  <inkml:trace contextRef="#ctx0" brushRef="#br0" timeOffset="180267.64">8012 16594 0,'-25'0'15,"0"25"63,0-25-46,75-25 93,-25 25-110,25-74-15,-26 74 16,-24-50-16,25 50 15,-25-49 1,0 74 31,-49-25-31</inkml:trace>
  <inkml:trace contextRef="#ctx0" brushRef="#br0" timeOffset="180809.19">8012 16594 0,'0'50'31,"0"-25"110,50-25-126,-1 0-15,26 49 0,-1-49 16,0 0-1,1 0-15,-1 0 0,-24 0 16,-25 0-16,24 0 16,-74 0 77,25 25-77</inkml:trace>
  <inkml:trace contextRef="#ctx0" brushRef="#br0" timeOffset="182676.91">8235 16991 0,'0'25'141,"25"-25"-141,-25 25 0,0 0 31,0 24-31,-50-49 47,26 0-31,-1 0-1,25-25 1</inkml:trace>
  <inkml:trace contextRef="#ctx0" brushRef="#br0" timeOffset="182916.28">8285 16818 0</inkml:trace>
  <inkml:trace contextRef="#ctx0" brushRef="#br0" timeOffset="184206.51">9153 16321 0,'-25'0'110,"25"-24"-110,-49 24 0,24 0 15,0 0 1,-25 0-16,25 0 0,1 0 16,-26 49-16,25-24 15,25 0-15,-49 25 16,49-1-16,0-24 16,24 25-16,26-26 15,0-24-15,24 0 16,25 0-16,-24 0 15,-26-24-15,1 24 16,-50-50-16,0 25 16</inkml:trace>
  <inkml:trace contextRef="#ctx0" brushRef="#br0" timeOffset="184504.76">9054 16446 0,'25'0'16,"24"0"15,-24 0-16,25 0 1,-1-25 0,1-25-1,-50 0 1,-25 26 0</inkml:trace>
  <inkml:trace contextRef="#ctx0" brushRef="#br0" timeOffset="186050.17">9401 16098 0,'0'-25'62,"0"1"-31,0 48 79,0 1-110,0 0 15,0 25-15,0-1 16,25-49 0,-25 25-1,49-25-15,1 0 16,-50-50 0,50 26-16,-50-1 0,49-25 15,-49 25-15,0 1 16,25 24-1,-50 0 17,25 24-17,0 26-15,0 0 16,0-26-16,25-24 16,-25 50-16,25-50 15,0 0 1,-25-25-1</inkml:trace>
  <inkml:trace contextRef="#ctx0" brushRef="#br0" timeOffset="186559.67">9798 16123 0,'0'50'62,"0"-26"-46,25-24-1,-25 25 1,0 25 0,0-25 15,-25-25 31</inkml:trace>
  <inkml:trace contextRef="#ctx0" brushRef="#br0" timeOffset="186771.37">9922 15900 0</inkml:trace>
  <inkml:trace contextRef="#ctx0" brushRef="#br0" timeOffset="199182.62">11733 14635 0,'24'0'140,"26"0"-140,0 0 16,-26 0-16,26 0 16,0 0-1,-75 0 32</inkml:trace>
  <inkml:trace contextRef="#ctx0" brushRef="#br0" timeOffset="199413">11683 14734 0,'50'0'16,"-26"0"-1,26 0-15,0 0 16,-1 0-16,1 0 16,-1 0-16</inkml:trace>
  <inkml:trace contextRef="#ctx0" brushRef="#br0" timeOffset="201147.03">13469 13990 0,'-50'-25'47,"50"-25"-31,-24 50-16,24-24 15,-75 24-15,50 0 16,-24-25-16,-26 25 16,26 0-16,-1 0 15,0 0-15,1 25 16,-26 24-16,26 50 15,-1-24-15,50-1 0,0 25 16,0 26 0,0-26-16,75-25 15,-1 1-15,25-75 0,0 0 16,-24 0-16,-1 0 16,1-50-16,-50 25 15,-25 0-15</inkml:trace>
  <inkml:trace contextRef="#ctx0" brushRef="#br0" timeOffset="201471.16">13047 14238 0,'0'-50'31,"50"50"-31,-25 0 16,24 0-16,1 0 15,24 0-15,1 0 16,-1 0-16,-24 0 15,-1 0-15,1 0 16,-50-49 0,0 24-16,-74-25 15</inkml:trace>
  <inkml:trace contextRef="#ctx0" brushRef="#br0" timeOffset="202701.64">13866 13444 0,'0'-25'32,"0"50"14,-25 50-30,25-1-16,0 0 16,0 1-16,0-26 15,0-24-15,25 0 16,49-25 0,-24 0-1,-25-50-15,24 1 16,-49-1-16,50 1 15,-50 24-15,0 0 0,25 25 16,-25-50 0,0 1-1,0 98 1,0 1-16,0 24 16,0 1-16,-50-1 15,50-24-15,0-25 16,0 24-1,50-49-15,-1 0 16,-49-25 0</inkml:trace>
  <inkml:trace contextRef="#ctx0" brushRef="#br0" timeOffset="203104.57">14387 13791 0,'-25'0'32,"25"50"-17,0-25 1,0 0-16,0 24 15,25-49 17,0 0-17</inkml:trace>
  <inkml:trace contextRef="#ctx0" brushRef="#br0" timeOffset="203285.08">14412 13593 0,'0'25'63</inkml:trace>
  <inkml:trace contextRef="#ctx0" brushRef="#br0" timeOffset="205160.07">12725 14833 0,'-25'0'0,"-25"0"47,26 0 16,73 25 30,26-25-77,24 0-16,25 50 0,49-50 16,26 0-1,-1 0-15,26 0 0,24 0 16,-50 0-16,1 49 15,-75-49-15,0 0 16,-50 50-16,-24-50 16,-1 0-16,-24 0 15,-25 25-15,74-25 16,-123 0 31,-26 0-47</inkml:trace>
  <inkml:trace contextRef="#ctx0" brushRef="#br0" timeOffset="206217.38">13345 15404 0,'25'0'0,"0"0"16,49 0-1,-99-25 64,-24 25-64,49-25-15,-75 25 16,50 0-16,-24 0 15,-1 0-15,25 0 16,-24 0-16,-1 0 16,0 25-16,26 49 15,-26-24-15,50 0 16,-25 24-16,25 0 16,0-24-16,50 24 0,49-49 15,0-25 1,1 0-16,-1 0 0,-25 0 15,25-49-15,-74 24 16,25-50 0,-100 51-1</inkml:trace>
  <inkml:trace contextRef="#ctx0" brushRef="#br0" timeOffset="206570.76">13320 15553 0,'25'0'16,"0"0"-1,24 0 1,-24-50-1,-25 25 1,0 0-16,25 25 16,-25-74-16,0 24 15,-25 50 1,0 0 0,1 0-1,24 25-15,0 25 16,0-25-16,0-1 15,49-24-15,-49 50 16,25-50-16</inkml:trace>
  <inkml:trace contextRef="#ctx0" brushRef="#br0" timeOffset="207591.4">13791 15056 0,'0'25'31,"0"25"-16,0 24 1,0-24 0,0-25-16,0-1 15,25-24 1,50 0 0,-51 0-1,26-24-15,-25 24 16,-25-75-16,25 26 15,-25 24-15,0 0 16,0 0-16,0 75 63,0-1-63,0 26 15,24-26-15,-24 1 16,50-50-16,-50 25 15,50-25-15,-26 0 16,-24-25 15</inkml:trace>
  <inkml:trace contextRef="#ctx0" brushRef="#br0" timeOffset="208280.58">14312 15255 0,'-25'0'15,"25"49"48,0-24-47,0 0-1,0 25 1,0-25-1,0-75 48,50 50-47,-50-50-1,25 50-15,-25-25 16,50 25-16,-26-49 15,26 49 1,-75 25 47,0-25-48</inkml:trace>
  <inkml:trace contextRef="#ctx0" brushRef="#br0" timeOffset="208511.97">14412 15304 0,'24'50'63,"26"25"-48,24-51 1,-49-24 0,-25 25-1,-49-25 32</inkml:trace>
  <inkml:trace contextRef="#ctx0" brushRef="#br0" timeOffset="210170.83">15503 14660 0,'0'-50'47,"50"50"-1,24 25-30,-24-25 0,-26 25-16,1-25 0,50 0 15,-51 0-15,1 0 16,-50 0 31,1 0-32</inkml:trace>
  <inkml:trace contextRef="#ctx0" brushRef="#br0" timeOffset="210386.24">15553 14808 0,'24'25'16,"1"-25"-1,25 0-15,-1 0 16,-24 0-16,0 0 16,25 0-1,-75 0 17,0 0-17</inkml:trace>
  <inkml:trace contextRef="#ctx0" brushRef="#br0" timeOffset="211504.4">17140 14163 0,'-50'0'47,"50"-24"-31,-49 24-16,24-50 15,0 50-15,-24-25 16,24 25-16,0 0 16,-25 0-16,26 0 15,-1 0-15,-25 0 16,25 50-16,-24-1 16,24 1-16,25 24 15,-50 1-15,50-1 16,0 1-16,50-1 0,0-24 15,24-1-15,25-49 16,0 0-16,25 0 16,-24-49-16,-26-1 15,-49 25-15,-25 1 16,0-26-16,-75 25 16</inkml:trace>
  <inkml:trace contextRef="#ctx0" brushRef="#br0" timeOffset="211932.77">16842 14263 0,'0'-25'31,"50"25"-15,0 0 0,-26 0-16,1 0 15,25 0-15,-25 0 16,-1 0-16,26 0 16,-50-25 30,0 0-46,-25 25 16</inkml:trace>
  <inkml:trace contextRef="#ctx0" brushRef="#br0" timeOffset="213446.53">17363 13618 0,'0'0'0,"0"-25"31,0-25 1,0 100 14,0 0-30,0 24-16,0-24 16,0-26-16,0 1 15,0 25 1,25-50 0,49 0-1,-49-50-15,25 1 0,-50 24 16,50-25-16,-50 25 15,24 25-15,-24-49 16,0 24 0,0 50-1,0 24 1,0 26-16,-49-1 16,49-24-16,0-1 15,0-24-15,0 0 16,74-25-1,-49 0 1,-25-74 0</inkml:trace>
  <inkml:trace contextRef="#ctx0" brushRef="#br0" timeOffset="213723.99">17785 13791 0,'0'25'16,"-25"25"-16,25-25 15,0-1 1,25-24 0,0 0-1</inkml:trace>
  <inkml:trace contextRef="#ctx0" brushRef="#br0" timeOffset="213890.55">17884 13717 0,'-25'0'16</inkml:trace>
  <inkml:trace contextRef="#ctx0" brushRef="#br0" timeOffset="-200295.94">18132 13767 0,'25'0'187,"0"0"-171,0 0-16,24 0 0,1 24 16,-25-24-1,-1 0 1,-48 0 62,-26 50-62</inkml:trace>
  <inkml:trace contextRef="#ctx0" brushRef="#br0" timeOffset="-199123.08">18628 13643 0,'0'-25'31,"0"99"63,0-24-78,0-25-16,0-1 0,0 26 15,0-25 1,25-25 15,25 0-15,-50-50 0,0 25-1,25 1 1,-25-26-1,49 25 1,-49 0 0,25 25-16,-25-49 15,0 74 17,0-1-17,0 26-15,0 0 16,0-1-16,0 1 15,0-25-15,0 24 16,25-49 0,0 0-1,24 0 1,-49-25 0</inkml:trace>
  <inkml:trace contextRef="#ctx0" brushRef="#br0" timeOffset="-198444.44">19025 13767 0,'0'24'78,"0"26"-62,0-25 0,0 24-1,-49-49-15,49 25 16,24-25 78,1-25-79,25 1 1,24-26-1,-24 50-15,-1-25 16,-24 25 0,-50 0 46,1 0-46,-26 25-1</inkml:trace>
  <inkml:trace contextRef="#ctx0" brushRef="#br0" timeOffset="-198127.38">19100 13915 0,'0'50'94,"49"0"-79,-24-50 1,-25 49-1,25-49-15,0 0 47,-50 0-15</inkml:trace>
  <inkml:trace contextRef="#ctx0" brushRef="#br0" timeOffset="-191746.09">20687 14536 0,'75'0'141,"49"49"-141,0-49 15,-25 0-15,50 0 16,-25 0-16,-25 0 15,0 0-15,0-25 16,-49 25-16,-25 0 16,0 0-1,-50 0 17</inkml:trace>
  <inkml:trace contextRef="#ctx0" brushRef="#br0" timeOffset="-191436.92">21630 14238 0,'0'49'15,"49"1"-15,1 25 16,0-1-16,-26 0 16,26-49-16,-25 25 15,0-50-15,-25 25 16,49-25-16</inkml:trace>
  <inkml:trace contextRef="#ctx0" brushRef="#br0" timeOffset="-191205.53">21630 14883 0,'24'0'15,"26"-75"1,-25 26-16,25-1 16,-50 1-16,49-1 15,-49 25-15,0 0 16,0-24-1</inkml:trace>
  <inkml:trace contextRef="#ctx0" brushRef="#br0" timeOffset="-191047.49">21654 14560 0,'0'0'0,"0"75"0,0-1 16,0-24-16,0-1 15,0 1-15</inkml:trace>
  <inkml:trace contextRef="#ctx0" brushRef="#br0" timeOffset="-189599.93">23019 13667 0,'0'0'0,"0"25"78,-75 74-78,51 1 15,-51 24-15,26-25 0,-1 25 16,25-50-16,25-24 16,25-100 15,25-49-15,-1-50-16,-49 50 15,25 0-15</inkml:trace>
  <inkml:trace contextRef="#ctx0" brushRef="#br0" timeOffset="-189390.45">22920 13667 0,'49'0'15,"1"0"1,-25 50-16,24 0 16,1 24-16,-50 25 15,49 25-15,-49-25 16,50-24-16,-50-26 15,0 1-15,25-50 16,-25 25-16,0-75 31,0 25-15</inkml:trace>
  <inkml:trace contextRef="#ctx0" brushRef="#br0" timeOffset="-189219.76">22944 14163 0,'75'0'15,"-1"0"1,25 0-16,-24 0 16,-1 0-16,-24 0 15,-25 0-15</inkml:trace>
  <inkml:trace contextRef="#ctx0" brushRef="#br0" timeOffset="-188528.6">23837 14213 0,'0'-50'62,"25"1"-62,-25-26 16,75 26-16,-26-1 16,-49 25-16,50 25 15,-1 0 1,1 75 0,-50-26-16,0 1 15,0 0-15,0-26 16,0 26-1,25-50 1,0 0-16,24 0 16,-24-25-16,0 25 15</inkml:trace>
  <inkml:trace contextRef="#ctx0" brushRef="#br0" timeOffset="-188100.35">24532 14089 0,'0'-25'16,"0"-24"15,-25 49-31,0 0 16,-24 0-16,24 0 15,0 24-15,-25 1 16,50 0 0,0 25-16,0-26 15,50 26 1,0-50-16,-1 0 16,1-25-16,-25 0 15,24-24-15,-49 24 16,25 25-16,-25-25 0,0 50 47,0 25-47,0 24 15,50-49-15,-1-25 16,1 49-16,-1-49 16,1 0-16,25-74 15,-51 24-15</inkml:trace>
  <inkml:trace contextRef="#ctx0" brushRef="#br0" timeOffset="-187186.37">25028 13990 0,'25'0'15,"-25"-25"17,-50 25 15,100 25-1,-1-25-46,-24 49 16,0-49-16,25 0 16,-50 25-16,49-25 15,-49 25 1,0 49 0,-25-74-16,25 50 15,-49-50-15,49 50 16,0-26-16,0 1 15,0 25-15,0-25 16,0 0-16,49 74 16,1-50-1,-50 1 1,0-25 0,-50-25-16,26 0 15,-1 0-15,-25-25 16,25 0-16,25-24 15,-49-26-15,49 26 16,0-1-16,49 0 16,51-24-16,-1-1 15,25 26-15,-25 24 16,-25 25-16,1-50 16,-26 50-16,-24 0 15,0 0 1,-50 50-1,-49-50 1,24 0 0,1 0-1,49 25 17,0 24-17,0 1-15,0-25 16,24 0-1,1-25-15,25 0 16,-1 0-16,-24-25 16,25 25-16,-50-75 0,25 75 15,-25-49 1,49 98 15,-49 1-31,25 0 16,0-50-16,25 49 15,-26-49-15,1 0 16</inkml:trace>
  <inkml:trace contextRef="#ctx0" brushRef="#br0" timeOffset="-186419.32">26417 14139 0,'-25'-25'109,"0"25"-93,1 0-16,-26-25 16,0 25-16,26 0 0,-26 25 31,50 0-31,0 24 0,0 1 16,25-25-16,24-25 15,26 49-15,-1-49 16,25-25-16,-74 25 15,0-49-15,-25 24 16,0-49-16,0 24 16</inkml:trace>
  <inkml:trace contextRef="#ctx0" brushRef="#br0" timeOffset="-186067.27">25822 13841 0,'99'50'15,"0"-50"1,75 0-16,-50 0 16,-25 0-16,-25 0 15,-24 0-15,0 0 16,-50 24-1</inkml:trace>
  <inkml:trace contextRef="#ctx0" brushRef="#br0" timeOffset="-185100.24">27632 14238 0,'0'0'0,"-24"0"15,-26 0 32,0-25-31,26 25-16,-26-25 16,-24 25-16,24-49 15,0 49-15,26 0 16,-26 49-1,50-24 1,25 0-16,0 24 16,-1-49-16,51 25 15,-1-25-15,25 0 16,-24-74-16,24-25 16,-25-1-16,-24-24 15,-50 50-15,25 24 16,-25 26-16,0-26 15,-25 50-15,-25 50 16,50 24 0,-49 25-16,49 25 15,0-25-15,0-24 16,0-1-16,74-49 16,-24-25-16,-1 0 15,1 0-15</inkml:trace>
  <inkml:trace contextRef="#ctx0" brushRef="#br0" timeOffset="-184656.2">28104 14213 0,'0'0'0,"25"0"31,-25-25-15,-25-24 0,0 49-1,0 0-15,-25 0 16,1 0-16,24 0 16,0 49-1,25-24-15,0 0 0,0 24 16,50-49-1,-25 25-15,24-25 0,26 0 16,24-49-16,-49 24 16,-26 0-16,-24-25 15,50 26-15,-50-1 16,-25 25 15,25 25-31,0-1 16,0 1-16,0 25 15,50-50-15,-1 25 16,1-25-16,0 0 16,-1 0-16,1 0 15</inkml:trace>
  <inkml:trace contextRef="#ctx0" brushRef="#br0" timeOffset="-184314.14">28699 14089 0,'-25'-50'63,"-24"50"-47,-1 0-1,25 25 1,25 50-1,0-51 1,25 26-16,0 0 0,24-26 16,-24 26-16,25 0 15,-50-25 17,-25-25-17,-25 0-15,1 0 16,-26 0-16,-24-50 15,25 50-15,49 0 16</inkml:trace>
  <inkml:trace contextRef="#ctx0" brushRef="#br0" timeOffset="-181432.7">29741 14064 0,'-25'0'63,"0"0"-32,25 99-15,0 50-16,0-25 0,-49 50 15,49-50-15,0 0 16,0-50-16,0-24 15,0-25 1,-50-100 0,50-24-1,0-25-15,-50 25 16,50 25-16,0-1 16,-24 1-16,24-1 15,0 1-15,0 24 16,0 1-16,24 24 0,26 25 15,24-75 1,1 75-16,-1 0 0,1 0 16,-1 25-16,-49 0 15,-25 25-15,0 24 16,0 0-16,0 1 16,-75-25-16,1 24 15,49-49-15,0-25 16,-24 0-1,-1 0 1,50-50-16,0 25 16,25-24-16,0 49 15,24-75-15,1 75 16,0 0-16,-1 0 0,1 0 16,-1 0-16,1 0 15,-25 0 1,-25 50 62,25-50-78,-25 25 16,49-25-16,-49 25 15,25-25-15,0 0 31</inkml:trace>
  <inkml:trace contextRef="#ctx0" brushRef="#br0" timeOffset="-181108.14">30634 14337 0,'0'-50'47,"0"26"-31,-50 24-16,1 0 16,-1 0-1,0 0-15,26 0 0,-26 24 16,50 1-16,0 25 15,0 0-15,0-26 16,50 26-16,-1-50 16,26 0-16,-1 0 15,-24-25-15,-26 0 16,-24-24-16,0-1 16,0 0-16,0 1 15</inkml:trace>
  <inkml:trace contextRef="#ctx0" brushRef="#br0" timeOffset="-180621.91">30857 13841 0,'0'0'0,"-25"74"0,25 1 16,0 24-16,0 0 15,0-24-15,0-26 16,0-24-16,0 0 15,0-75 32,0 1-47,0-1 16,25-24-16,-25 49 16,74 25-16,-24 0 15,-25 0-15,24 49 16,-49 26-1,0-26-15,0-24 0,0 25 16,0 0-16,-49 24 16,24-49-16,0-25 15,0 0-15,-49 0 16,74-50 0</inkml:trace>
  <inkml:trace contextRef="#ctx0" brushRef="#br0" timeOffset="-180209.04">31229 14337 0,'0'0'16,"25"0"-1,-50 0 17,-25 0-17,26 0-15,-26 0 16,0 0-16,26 0 15,-51 0 1,75 25-16,0 0 16,0 0-16,50-25 15,24 49-15,-24-49 16,-1 0-16,1-25 16,0 1-16,24 24 15,-74-50-15,50 0 16,-50 25-1,-50 25 1,25 0-16,-24 50 16,49-25-16,-25 25 15,25-1 1,0 1-16,25-50 16,0 0-16,24 0 15,26-50-15,-51 1 16,26-1-16</inkml:trace>
  <inkml:trace contextRef="#ctx0" brushRef="#br0" timeOffset="-179603.38">31527 13667 0,'0'50'16,"0"24"-16,0 26 15,0 24-15,0-25 16,0-25-16,0 1 16,0-26-16,-50 1 15,50-25-15,-25-25 32,25-25-17,0 0-15,0 0 16,0-24-16,50 49 15,-25-25-15,0 25 16,24 0-16,-24 0 0,-25 25 16,25-1-16,-25 26 15,0-25-15,0 0 16,0 24-16,-50-24 16,25 25-16,-24-50 15,24 0-15,-25 0 16,1 0-1,49-25-15,25 0 16,-1 25 0,26 0-16,0-49 15,-1 49-15,26 0 16,-26-50-16,1 50 16,-25-25-16,24 25 0,-49-50 15,50 50-15,-50 50 47,0 25-31,0-51-16,25 1 15,49 25 1,-24-50-16,-26 0 16,1-50-1,-25 25-15</inkml:trace>
  <inkml:trace contextRef="#ctx0" brushRef="#br0" timeOffset="-179470.22">32097 14089 0</inkml:trace>
  <inkml:trace contextRef="#ctx0" brushRef="#br0" timeOffset="-178785.05">31874 13866 0,'50'-25'15,"-50"0"1,49-24-16,-49-1 16,75-24-16,-75-1 15,49 1-15,-49 24 16,50-24-16,-50 49 15,-50 99 17,1 100-17,49 24-15,-50 26 0,50-76 16,0 1 0,0-74-16,50-50 0,-26-25 15,51 0-15,-26 0 16,1 0-16,-25-50 15,25 0-15,-50 1 16,49-1-16,-49-24 16,0 49-16,0 0 15,0 50 1,0 24 0,0 26-16,0-1 15,0-24-15,0 24 16,0-49-16,50-25 15,-1 0 1,1 0 0,-50-49-16</inkml:trace>
  <inkml:trace contextRef="#ctx0" brushRef="#br0" timeOffset="-178598.55">32494 14213 0,'0'-50'16,"-25"50"15</inkml:trace>
  <inkml:trace contextRef="#ctx0" brushRef="#br0" timeOffset="-177930.76">32767 14287 0,'25'0'47,"24"0"-31,-49 25-16,75-25 16,-50 0-16,-1 0 15,26 0-15,-25 0 16</inkml:trace>
  <inkml:trace contextRef="#ctx0" brushRef="#br0" timeOffset="-176498.7">22473 15131 0,'0'-50'93,"-25"1"-77,0 49-16,-24-25 16,-1 25-16,25 0 0,1 0 15,-26 49-15,25 1 16,25 24-16,0-24 15,0-25-15,50 24 16,-1-49 0,51-49-16,-26-26 15,25-49-15,-24 0 16,-26 0-16,1 0 16,-50 50-16,25 24 15,-25 26-15,-75 123 31,75 50-15,-74-1-16,74-48 16,0-26-16,0-24 15,49-26-15,-24-24 16,0 0-16</inkml:trace>
  <inkml:trace contextRef="#ctx0" brushRef="#br0" timeOffset="-176077.39">22920 15106 0,'0'-74'62,"-25"74"-62,0 0 16,0 0-16,-24 0 16,-1 0-16,50 24 15,-50-24-15,50 75 16,0-50-16,25 24 16,50-49-1,-26 0-15,1-25 16,-1 1-16,1-26 0,0 25 15,-26-24 1,-48 98 15,24 26-15,0-51-16,0 1 16,49 25-1,-24-50-15,25 0 16,24-50-16,-49 25 15</inkml:trace>
  <inkml:trace contextRef="#ctx0" brushRef="#br0" timeOffset="-175126.62">23688 15156 0,'-24'0'63,"-26"-25"-48,0 25 1,-24 0 0,49 0-1,0 0-15,-24 0 16,24 0-16,25 25 16,-50 24-16,50-24 15,0 0-15,50 24 16,24-49-1,26-49-15,-26-1 16,25-49-16,-49 25 0,-1-26 16,-49 51-16,25-1 15,-25 25-15,0-24 16,-49 74 15,-1 24-31,50 26 16,-25-1-16,25 25 15,0-24-15,25-1 16,25-74-16,24 25 16,1-25-16,24 0 15,-25-50-15,-24 1 16,-1-1-16,-49 0 16,0 26-16,0-1 0,0-25 31,-24 50-31,-26 0 0,0 50 15,50-25 1,0 24-16,0-24 16,25 25-16,25-50 15,24 24-15,-24-24 16,-1 0-16,1 0 16</inkml:trace>
  <inkml:trace contextRef="#ctx0" brushRef="#br0" timeOffset="-174727.68">24557 15007 0,'-25'-50'62,"0"50"-46,0 0-16,-24 0 0,24 25 15,25 25 1,0-26 0,0 26-16,0 0 0,74-26 15,-49-24-15,0 75 16,24-75-16,-49 25 15,-24-25 17,-26 0-17,25 0-15,-24 0 16,24 0-16,25 24 31</inkml:trace>
  <inkml:trace contextRef="#ctx0" brushRef="#br0" timeOffset="-169750.84">25971 15056 0,'0'25'16,"49"-25"-1,-24 0 17,-50 0-1,-24 0-15,-1 0-1,25 0-15,-25 0 16,1 0-16,-1 0 15,50 75 17,0-26-32,50 1 15,-25-25-15,-1 24 16,26 1-16,-50-25 31,-25-25-15,0 0-16,-24 0 15,24 0-15,0 0 16,-24 0 0,98 0 15,26 0-15</inkml:trace>
  <inkml:trace contextRef="#ctx0" brushRef="#br0" timeOffset="-169458.02">26367 15280 0,'0'-25'16,"-49"-25"0,-1 50-16,25-49 15,-24 49-15,-1-25 16,25 25-16,-24 25 15,49 24 1,0 1-16,0 24 16,0-24-16,49 0 15,1-50-15,24 49 0,-24-49 16,24-25 0,-24 1-16,-50-1 0,25-25 15,-25-24-15,0 24 16,-50 25-16</inkml:trace>
  <inkml:trace contextRef="#ctx0" brushRef="#br0" timeOffset="-169172.26">26392 14858 0,'99'-50'15,"-24"50"1,-1-24-16,25 24 15,1-50-15,-26 50 16,-24 0-16</inkml:trace>
  <inkml:trace contextRef="#ctx0" brushRef="#br0" timeOffset="-168292.1">27831 15329 0,'-50'0'31,"25"0"0,-24 0-15,49-25-16,-75 25 15,51 0-15,-26 0 16,25 0-16,0 0 16,-24 25-1,49 50-15,0-26 16,0-24-16,0 0 16,25-25-16,24 0 15,26 0-15,24-74 16,0-26-16,-25 26 15,-49-25-15,-25 24 16,75 26-16,-75-1 0,0 25 16,-25 25-1,0 0 1,25 50-16,-50 24 16,50 1-16,0-1 15,0 0-15,75-24 16,-1-50-16,1 0 15,24 0-15,-25 0 16,1-50-16,-50 26 16,-25-26-16,49 25 15,-49 0-15,-25-49 16,-49 74 0,49 0-16,25 25 15,-49 49-15,49 1 16,0-26-16,24 1 15,26 0-15,24-50 16,1 0-16,24 0 16</inkml:trace>
  <inkml:trace contextRef="#ctx0" brushRef="#br0" timeOffset="-167146.77">28823 15280 0,'25'0'15,"-25"74"1,0-24-16,0-1 16,0 26-16,0-1 15,-50 25-15,1-24 16,49-1-16,-50-49 16,50-99 15,25-75-16,-25 0-15,74-50 16,-74 75-16,99 0 0,-49 75 16,-25 24-16,24 25 15,-24 0-15,-25 25 16,50 24-16,-50 1 16,0 0-16,0-26 15,0 51-15,-25-50 16,25-1-16,-25-24 15,0 0 1,-24 0 0,49-49-1,49 49 17,1 0-32,0 0 0,-1 0 15,1 0-15,24 0 16,-24 0-16,24 0 15,-49-75-15,-25 26 16,0-1 0,-25 50 15,1 0-31,-26 0 16,25 50-16,25 24 15,0-24-15,0-25 16,0-1-16,50-24 15,24 50-15,1-50 16,-1 0-16,0-50 0,-24 26 16,0-26-16,24 0 15,-74 26 17,-25 24-17,25 24-15,0 1 16,0 25-16,0-25 15,50-25-15,-25 49 16,24-49-16,1 0 16,-1 0-16,26 0 15,-26-25-15,-24-24 0,-25 24 16,50 25 0,-50-25-16,0 50 31,0 25-16,0-26-15,50 1 16,-1 25 0,1-50-1</inkml:trace>
  <inkml:trace contextRef="#ctx0" brushRef="#br0" timeOffset="-166300.1">31006 15255 0,'0'-50'62,"-50"50"-62,50-25 32,-25 25-32,1 0 15,24-24 1,-75 24-16,26 0 15,24 0-15,0 0 16,-25 49-16,50-24 0,-49 0 16,49 24-16,0-24 15,49 25 1,1-50-16,49-25 16,-24-49-16,24 24 15,-25-49-15,25 0 16,-49 24-16,0 26 15,-50-1-15,25 50 16,-25-25-16,-25 25 16,-25 25-1,0 49-15,1 1 0,-1 24 16,50-25 0,0-24-16,0 0 0,75-26 15,-26-24-15,1 0 16,0 0-16,-26 0 15,51-49-15,-50-1 16,24 1-16,-49-26 16,25 26-16,-25 24 15,-25 25 1,0 0-16,1 0 16,24 25-16,0 24 15,0 1-15,0-1 16,0 26-16,49-50 15,-24 24-15,0-49 16,24 0-16,-24 0 0</inkml:trace>
  <inkml:trace contextRef="#ctx0" brushRef="#br0" timeOffset="-164632.03">21927 15999 0,'-24'0'78,"-26"0"-62,0-50 0,26 50-16,-1-24 15,-25 24-15,25 0 0,0 0 16,-24 24 0,49 1-16,0 50 15,0-26-15,0 1 16,49-25-16,1-25 15,25 0-15,-1 0 16,0-50-16,26-49 16,-26 0-16,-24-25 15,-50 24-15,24 51 16,-24-1-16</inkml:trace>
  <inkml:trace contextRef="#ctx0" brushRef="#br0" timeOffset="-164528.78">22076 15553 0,'0'0'0,"0"49"0,-49 75 15,49-25-15,0 1 16,0-26-16,0-24 0,49-50 16,1 49-16,-25-49 15</inkml:trace>
  <inkml:trace contextRef="#ctx0" brushRef="#br0" timeOffset="-164092.2">22324 15949 0,'50'25'16,"-75"-25"15,0 0-15,0 0-16,-24 0 15,24 0-15,0 0 16,-24 0-16,49 50 16,-25-50-16,25 49 15,49 1 1,26-50-16,-1 0 16,-24-25-16,-1 0 15,1-24-15,-25-1 16,-50 50 31,25 25-47,0 25 15,0-26-15,0 26 16,50-50 0,24 0-16,0 0 15,-24 0-15,25 0 16</inkml:trace>
  <inkml:trace contextRef="#ctx0" brushRef="#br0" timeOffset="-163724.66">22895 15974 0,'25'0'16,"-25"-25"-1,0-24 1,-25 49 0,0 0-1,-49 0 1,74 49-16,0-24 16,0 0-16,0 25 15,0-1-15,49-24 16,-24-25-16,-25 50 15,50-50-15,-50 24 16,-50-24 15,25 0-31,0 0 16,1 0-16,-26 0 16</inkml:trace>
  <inkml:trace contextRef="#ctx0" brushRef="#br0" timeOffset="-162749.27">23961 16346 0,'25'-49'78,"-25"24"-62,25-25-16,-25 25 0,0 1 15,50 24-15,-50-50 16,-25 50 15,25 50-31,0 24 16,0-24-16,0-26 15,25 1-15,24-25 16,1 0-16,-1 0 16,1 0-16,0 0 15,-26-25-15,-24-24 16,25 49-16,-25-25 0,-25 25 31,25 50 0,0-26-31,0 1 16,50-25-16,24 0 16,1 0-16,-1 0 15,1 0-15,-1-49 16,-24-1-16,-1-24 16</inkml:trace>
  <inkml:trace contextRef="#ctx0" brushRef="#br0" timeOffset="-162369.28">24854 15825 0,'0'50'0,"0"0"16,0-1-16,0 1 16,-25-1-16,25 1 15,0-25-15,0 0 16,0 24-16,0-24 15,0 0 1,0 0 15,75-25-15,-75 49-16,50-49 16,-50 25-16,49-25 15,1 0 1,-25 0-16,24 0 15,26-25 1,-75 0 0,24 25-1,-24-24-15,0-26 32,-49 50-32</inkml:trace>
  <inkml:trace contextRef="#ctx0" brushRef="#br0" timeOffset="-162157.3">24681 15974 0,'0'0'0,"24"0"16,51 0-16,24 0 16,0 0-16,25 25 15,-24-25-15,-26 0 16,-24 0-16,-26 0 15,26 0 1</inkml:trace>
  <inkml:trace contextRef="#ctx0" brushRef="#br0" timeOffset="-161992.77">25276 16148 0,'0'-25'31,"0"0"1</inkml:trace>
  <inkml:trace contextRef="#ctx0" brushRef="#br0" timeOffset="-161272.68">25673 16173 0,'0'-25'31,"25"25"-15,-25-50-16,49 1 15,-49 24-15,25 0 16,-25-25-16,0 26 0,0-26 31,-74 100-15,49 24 0,25 50-16,-50-50 15,50 1-15,0-50 16,50 24-16,-1-49 15,26 0-15,-1 0 16,-24-25-16,0 1 16,-1-26-16,-49 25 15,25 25-15,-25-49 16,0 73 15,0 1-31,0 25 16,0-1-16,25-24 15,0 25-15,-1-50 16,26 0-16,-25 0 16,0 0-16,24 0 15,-49-25-15</inkml:trace>
  <inkml:trace contextRef="#ctx0" brushRef="#br0" timeOffset="-161122.09">26070 16024 0,'25'0'31</inkml:trace>
  <inkml:trace contextRef="#ctx0" brushRef="#br0" timeOffset="-160461.61">26541 16272 0,'25'0'47,"-25"-50"15,-25 50-46,-25 0-1,1 25 1,49 49-16,0-49 16,0 0-16,0 25 15,49-50 1,1 0-16,0-100 0,49 26 16,-25-25-1,-49 24-15,25 26 0,-50-1 16,24 25-16,-73 25 47,-1 75-47,50-1 15,-25 1-15,25-1 16,25-24-16,0-1 16,25-49-16,24 0 15,-24 0-15,-1-25 16,-24 1-16</inkml:trace>
  <inkml:trace contextRef="#ctx0" brushRef="#br0" timeOffset="-160067.67">27112 16297 0,'0'0'16,"0"-25"30,0 0-30,-25 25 0,0 0-16,0 0 15,-25 0-15,1 0 0,49 25 16,-25 0 0,25 24-16,0 26 0,25-50 15,24-25-15,1 0 16,0 0-16,-1 0 15,1 0-15,0-25 16,-1-25 0,-49 75 31,0 0-47,0 0 15,0 24-15,25-49 16,25 25-16,-1-25 15,1 0-15,-25 0 0</inkml:trace>
  <inkml:trace contextRef="#ctx0" brushRef="#br0" timeOffset="-159128.58">27831 16346 0,'0'0'16,"-25"0"0,0-49-1,-24 49 1,-26 0-1,26 24 1,-1 1 0,0 50-1,50-26-15,0-24 0,50 25 16,0-50 0,24 0-16,0-75 15,26 26-15,-26-51 16,0 1-16,-24 25 15,0 24-15,-50 1 16,25-1-16,-25 25 16,-25 25-1,0 0 1,-25 75-16,1 24 16,-1-25-16,50 25 15,0-24-15,0-25 16,25-1-16,24-49 15,26 0-15,-25 0 16,-1 0-16,1-74 0,24-1 16,-49 1-16,25-1 15,-50 51-15,0-1 16,0 0 0,-50 25-1,25 50-15,-24-1 16,49 1-16,0-1 15,0 1-15,0 0 16,24-50-16,26 25 16,0-25-16,-1 0 15,1-50-15,-25 25 16,24-25-16,-24 26 16</inkml:trace>
  <inkml:trace contextRef="#ctx0" brushRef="#br0" timeOffset="-158669.8">28575 16222 0,'0'-25'16,"0"-24"31,0 74-16,0-1-15,0 26-16,0 0 15,0-1-15,50 26 0,-50-50 16,0-1 0,0 1-16,-50-25 46,-24 0-30,49-25-16</inkml:trace>
  <inkml:trace contextRef="#ctx0" brushRef="#br0" timeOffset="-157187.39">29443 16396 0,'-25'0'125,"-49"0"-109,24 25-1,50 0 1,-49-1-16,49 26 16,49-50 15,26 0-31,-1-74 16,1 49-16,-26-25 15,1 25-15,-25-24 16,24-1-1,-98 50 17,24 0-17,-25 74-15,50-24 16,-25-25-16,25 0 16,50 24-16,0-49 15,-1 0-15,1 0 16,24 0-16,-49 0 15,0-24-15,24-26 16,-49 25-16,25 25 16,-25-50-16,-25 50 47,25 50-47,0 0 15,0-1-15,0 1 16,50-25-16,24-25 15,1 0-15,-26 0 16</inkml:trace>
  <inkml:trace contextRef="#ctx0" brushRef="#br0" timeOffset="-156467.33">30559 16321 0,'-24'0'46,"24"25"-30,-25 25 0,25 24-16,0-49 15,0 0-15,25-25 16,-1 50-16,26-50 16,-25 0-16,0 0 0,24-25 15,-24 0-15</inkml:trace>
  <inkml:trace contextRef="#ctx0" brushRef="#br0" timeOffset="-156308.77">30758 16098 0,'0'-25'16,"25"-24"-1,-1 49 1,-24-25-16</inkml:trace>
  <inkml:trace contextRef="#ctx0" brushRef="#br0" timeOffset="-154462.17">31477 16346 0,'25'0'125,"0"0"-109,-25-25-1,49 25-15,-49-49 16,-49 24-1,-26 25 1,51 25 0,24 0-16,-50 49 15,50-24-15,0-1 16,25 1-16,24 0 16,26-50-16,24 0 15,25 0-15,0-75 16,-50 26-16</inkml:trace>
  <inkml:trace contextRef="#ctx0" brushRef="#br0" timeOffset="-153951.03">32271 15974 0,'0'25'31</inkml:trace>
  <inkml:trace contextRef="#ctx0" brushRef="#br0" timeOffset="-153547.68">32445 15999 0,'0'0'0,"0"50"62,0-1-46,0 26-16,-50 49 15,50-25-15,-50-25 16,50-24-16,0 0 16,0-26-1,75-73 16,-75-1-31,0 25 16,0 1-16</inkml:trace>
  <inkml:trace contextRef="#ctx0" brushRef="#br0" timeOffset="-153227.42">32420 16421 0,'0'-25'47,"74"-25"-1,-24 50-46,24 0 0,1 0 16,-1 0 0,-24 0-16,-26-25 0,51 25 15,-100 0 17,0 0-17,-24 0-15</inkml:trace>
  <inkml:trace contextRef="#ctx0" brushRef="#br0" timeOffset="-152991.06">32494 16396 0,'0'0'0,"0"25"16,0 0-16,0-1 15,25 51-15,-25-26 16,74 1-16,-49 0 16,25-1-16,-25-49 15,-1 25-15,1-25 16</inkml:trace>
  <inkml:trace contextRef="#ctx0" brushRef="#br0" timeOffset="-152577.17">33089 16644 0</inkml:trace>
  <inkml:trace contextRef="#ctx0" brushRef="#br0" timeOffset="-138950.59">0 15776 0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2:00:04.2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3547 2902 0,'-74'99'78,"24"1"-62,0 24-16,1-25 15,24 0-15,-25-49 16,50-26-16,-24-24 16,48-49 15,1-75-31,25 25 16</inkml:trace>
  <inkml:trace contextRef="#ctx0" brushRef="#br0" timeOffset="224.71">3522 2828 0,'0'0'0,"50"124"16,-1-50 0,-49-24-16,50 24 15,-50 1-15,50 24 16,-50-25-16,74-24 15,-74-25-15,0 24 16,25-49-16,-25 25 0,0-50 31</inkml:trace>
  <inkml:trace contextRef="#ctx0" brushRef="#br0" timeOffset="411.21">3398 3299 0,'0'25'15,"75"-25"-15,-1 0 16,0 0-16,1 0 16,-25 0-16,-1 0 0,-24-50 15,-25 25 1</inkml:trace>
  <inkml:trace contextRef="#ctx0" brushRef="#br0" timeOffset="1124.31">4787 3473 0,'0'24'0,"0"-73"46,0-1-30,0 1-16,50-1 0,-50 25 16,25 25-16,-25-49 15,25 49-15,49 0 16,-24 49 0,-26-49-16,-24 75 15,50-51-15,-50 1 16,0 25-16,0-1 15,0-24 1,25-25 47</inkml:trace>
  <inkml:trace contextRef="#ctx0" brushRef="#br0" timeOffset="1549.54">5383 3398 0,'-75'0'78,"50"0"-62,1 0-16,-26 0 15,25 50 1,25-1 0,0-24-1,25-25-15,25 0 16,-1 0-16,26-25 15,-26-24-15,-24 24 16,25-25 0,-50 75 15,0 0-31,0 25 16,0-1-16,0 1 15,49-1-15,1-49 0,-1 0 16,1 0-16,24 0 15</inkml:trace>
  <inkml:trace contextRef="#ctx0" brushRef="#br0" timeOffset="2299.66">5730 3398 0,'25'0'78,"-1"0"-62,1-25-1,25-24 16,-75 74 1,25-1-17,0 51 1,0-50-16,50 24 16,-25-49-16,-1 25 15,26-25-15,-50 50 16,50-50-16,-50 24 15,0 26 1,0-25-16,-75 49 16,50-49-16,1 25 15,-26-25-15,25-25 16,-25 49-16,1-49 16,49-25-1,0-24 1,49-50-16,1-1 15</inkml:trace>
  <inkml:trace contextRef="#ctx0" brushRef="#br0" timeOffset="2729.52">6276 3423 0,'0'0'0,"0"-25"31,-50 25-15,0-49-1,26 49 1,-26 24 0,50 1-16,0 25 15,0-1-15,0-24 16,25-25-16,24 25 15,-24-25-15,25 0 16,24-50-16,-49 26 16,0-26-16,-25 0 15,49 50 1,-73 25 15,24 0-31,0 25 0,0-26 16,24 26-16,1-50 15,0 25-15,25-25 16,24 0-16,-24 0 16,-26-50-16,26 25 15,-50 1-15</inkml:trace>
  <inkml:trace contextRef="#ctx0" brushRef="#br0" timeOffset="3014.75">6846 3497 0,'0'-24'63,"-50"24"-47,26 0-16,-26 0 15,0 0-15,1 0 16,-1 49-1,50 1-15,0-1 16,0 1-16,50 0 16,-25-50-16,49 0 15,-24 0-15,-1 0 16,-24-25-16,-25-25 16,75-24-16,-75 24 15</inkml:trace>
  <inkml:trace contextRef="#ctx0" brushRef="#br0" timeOffset="3223.19">6127 3125 0,'74'0'15,"25"25"1,1-25-16,24 50 15,-25-50-15,-25 0 16,1 0-16,-51 0 0,26 25 16</inkml:trace>
  <inkml:trace contextRef="#ctx0" brushRef="#br0" timeOffset="4246.37">8111 3696 0,'25'0'16,"25"0"-16,-1-25 16,1 0-16,-1-24 15,26 24-15,-50-25 16,-1 1 0,-73 148 15,49-74-16,0 24-15,0 1 16,0 0-16,25-1 16,49-49-16,0 0 15,26 0-15,-26-99 16,-24 49-16</inkml:trace>
  <inkml:trace contextRef="#ctx0" brushRef="#br0" timeOffset="4415.89">8582 3274 0,'25'0'31,"25"0"-15</inkml:trace>
  <inkml:trace contextRef="#ctx0" brushRef="#br0" timeOffset="4805.85">8781 3621 0,'0'-49'47,"25"49"-16,-1 49-15,26-24-16,-25-25 15,0 50-15,24-50 16,-24 0-16,0 0 15,25 0-15,-26 0 16,-24-25-16,50 25 0,-50 50 47,0-25-31,25-1-16,24-24 15,1 50-15,0-50 16,-1 0-16,50-50 15,-49 1-15</inkml:trace>
  <inkml:trace contextRef="#ctx0" brushRef="#br0" timeOffset="5615.21">9699 3621 0,'0'-49'31,"0"24"-15,-50 25-1,0-25-15,26 25 16,-1 0-16,-25 0 16,25 50-16,-24-1 15,24 1-15,25 0 16,0-1-16,0-24 15,74-25-15,26-25 16,24-74-16,0 0 16,-50 0-16,-24 24 15,-1 26-15,-24-26 16,-25 50 0,-50 50-1,26 50 1,-26 24-16,50 25 0,-50 0 15,50-50 1,25-24-16,0-50 0,49 50 16,-24-50-16,49-25 15,-49-25-15,0-24 16,-1 24-16,-49 0 16,25 1-16,-25-1 15,-25 50 1,0 0-16,1 0 15,-26 50-15,50-1 16,-25 1-16,25 0 16,0-1-16,50-24 15,24-25-15,1 0 16,-1 0-16</inkml:trace>
  <inkml:trace contextRef="#ctx0" brushRef="#br0" timeOffset="6139.93">10567 3721 0,'0'0'15,"0"49"-15,0 51 0,-50 123 16,50-124-1,-49-25-15,49 1 0,0-26 16,0-24 0,0-50-1,0-49 1,0-25-16,0 0 16,24-25-16,-24 24 15</inkml:trace>
  <inkml:trace contextRef="#ctx0" brushRef="#br0" timeOffset="6808.39">10542 3746 0,'0'0'0,"0"-50"0,74 0 15,-49 50-15,25 0 16,-1 0-16,1 25 0,0 0 16,-26 0-1,-24 24-15,50-24 0,-50 0 16,0 25-16,-25-50 16,-24 49-16,24-49 15,0 0-15,-25 0 16,26 0-16,-26 0 15,124 0 32,26 0-47,-1 0 16,0 0-16,25-49 16,-25 49-16,-24-50 0,-1 50 15,-49-74 1,-25 49-16,-25 25 31,-49 0-15,24 0-16,25 25 15,25 24-15,0-24 16,0 0-16,75 49 16,-1-74-1,1 0-15,-1 0 16,50-25-16,-50 25 15,-24-49-15,-25 49 16,-25-25-16,25 99 78,-1-74-78,51 0 16,-26 0-16,1 0 15,0 0-15,-1 0 16,1-49-16,-25 49 16,-25 25 31,0-1-47,0 1 15,49 25-15,-24-50 0,25 25 16,-25-25-1,-1 0-15</inkml:trace>
  <inkml:trace contextRef="#ctx0" brushRef="#br0" timeOffset="7716">12774 3944 0,'25'-50'31,"-25"26"0,0-1-15,-25 25-1,-24 0-15,-26 0 16,26 0 0,-1 0-16,1 0 0,-1 49 15,0-24-15,50 0 16,0 25-16,50-26 16,24-24-16,26 0 15,73-24-15,1-51 16,-25 1-16,-50-1 15,-25 26-15,-49-1 16,-25 0-16,0 1 16,-25 49-1,-24 0 1,-1 0-16,-24 49 16,24 1-16,0 25 15,50-26-15,0 1 0,100-1 16,-26-49-1,25 50-15,1-50 0,-1-25 16,25 25-16,-50-74 16,-24 49-16,-50 0 15,49 25-15,-49-74 16,-49 74 0,24 0-16,-25 0 15,1 0-15,-1 49 16,50 1-1,25 0-15,0-1 16,24-24-16,-24-25 0,0 0 16,25 0-16</inkml:trace>
  <inkml:trace contextRef="#ctx0" brushRef="#br0" timeOffset="8269.86">15652 4390 0,'-25'0'16,"25"-49"-1,0 24-15</inkml:trace>
  <inkml:trace contextRef="#ctx0" brushRef="#br0" timeOffset="8615.93">15404 4142 0,'0'0'0,"49"0"78,-73 0 62,-1 0-124,-25 0-16</inkml:trace>
  <inkml:trace contextRef="#ctx0" brushRef="#br0" timeOffset="9358.02">15354 4018 0,'0'-74'78,"0"49"-78,-25-24 0,-24 24 16,24 25-16,0-50 16,-25 50-16,26 0 15,-1 0-15,-25 0 16,25 0-16,1 25 16,24 49-16,0-24 15,0 0-15,0-26 16,49-24-16,26 50 0,-1-50 15,25 0 1,25-25-16,-49-24 0,-1-26 16,-24 26-16,-1-100 15,-49 74-15,50 1 16,-50-1-16,0 51 16,0-1-16,-50 25 15,-24 0 1,24 25-16,-24 99 15,0 74-15,24 25 16,50-99-16,0-74 16,25 0-16,24-50 15,1 49-15,0-49 16</inkml:trace>
  <inkml:trace contextRef="#ctx0" brushRef="#br0" timeOffset="9800.15">15900 4068 0,'-25'50'32,"25"-26"-32,25-24 15,-25-24 16,-25-26-15,0 50-16,-24 0 16,-1 0-16,-24 0 0,24 0 15,25 0-15,25 25 16,-25 0-16,25-1 16,0 26-16,50-50 15,49 50-15,25-50 16,-49 0-16,-1-25 15,-24 25-15,-26-25 16,-24 50 47,0 0-48,25-25-15,50 49 16,-1-49-16,0 0 0,1 0 15</inkml:trace>
  <inkml:trace contextRef="#ctx0" brushRef="#br0" timeOffset="11620.37">17810 3894 0,'74'0'109,"-49"-24"-109,25 24 0,-26-75 16,1 75-1,-25-49-15,50 49 0,-50-50 16,-50 75 15,25 0-31,1 24 16,-26 1-16,50-1 15,-50 1-15,50 0 16,0 24-16,25-49 16,25-25-16,49 0 15,0 0-15,25-50 16,-49 1-16,-1-51 0,-24 51 16,-50-1-16,0 25 15,0-24-15,0 24 16,-25 25-1,25 25 1,0 49 0,0-24-16,0 24 15,49 1-15,-24-51 16,-25 1-16,25-25 16,-25 50-16,0-1 15,-25-49 1,-24 0-16,24 0 15,0 0-15,-25 0 16,1-24-16,24 24 0,0 0 16,100 0 15,-1 0-31</inkml:trace>
  <inkml:trace contextRef="#ctx0" brushRef="#br0" timeOffset="12023.2">19199 3398 0,'0'75'31,"0"-51"-15,0 1-16,0 25 16,0-1-1,0-24 1,-25-25 31</inkml:trace>
  <inkml:trace contextRef="#ctx0" brushRef="#br0" timeOffset="13735.47">18405 3746 0,'0'0'0,"-25"0"0,-24 0 31,49-25-31,0-25 47,24 25 62,1 50-46,-25 50-63,75 24 16,-75-25-1,24 1-15,-24-26 0,0-24 16,50-25-16,-50 25 15,25-25 1,-25-25 0,0 0-1,-50-24 1</inkml:trace>
  <inkml:trace contextRef="#ctx0" brushRef="#br0" timeOffset="14143.34">18331 4043 0,'-25'0'0,"25"-25"94,25 25-78,-1-74-1,51 24-15,-26 1 0,1-1 16,0 25-16,24-24 15,-49 49-15,0-50 16,-75 100 31,25-50-31,25 25-16,-49-25 15</inkml:trace>
  <inkml:trace contextRef="#ctx0" brushRef="#br0" timeOffset="14560.21">18628 4068 0,'75'-25'31,"-26"0"-15,-24-24-16,25 24 15,-50 0-15,49 25 16,-49-49-16,0 73 31,0 26-15,0-25-16,0 0 16,0 24-16,25-49 15,0 0-15,25 0 16,-26 0-16,26 0 0,0-49 15,-26-1-15</inkml:trace>
  <inkml:trace contextRef="#ctx0" brushRef="#br0" timeOffset="14747.71">18976 3746 0,'0'-25'16</inkml:trace>
  <inkml:trace contextRef="#ctx0" brushRef="#br0" timeOffset="15347.07">19149 3820 0,'0'-50'16,"50"75"46,-50 0-46,0 0-16,0 24 16,25-24-16,-25 0 15,0 49 1,-25-74 46</inkml:trace>
  <inkml:trace contextRef="#ctx0" brushRef="#br0" timeOffset="15678.18">19596 3299 0,'0'0'0,"0"25"15,0 0-15,0 24 16,0 26-16,0-26 16,0 26-16,-75-1 15,75-24-15,0-1 16,-25 26-16,25-50 16,0 24-1,0-74 16</inkml:trace>
  <inkml:trace contextRef="#ctx0" brushRef="#br0" timeOffset="15917.54">19075 3547 0,'25'-50'31,"74"50"-31,25 0 16,25 0-16,24-49 15,-49 49-15,-24 0 16,-1-25-16,-50 25 0,-24 0 31,-50 0-15</inkml:trace>
  <inkml:trace contextRef="#ctx0" brushRef="#br0" timeOffset="16848.57">19794 3845 0,'0'0'0,"-49"0"16,73 25 47,26-25-63,0 0 15,24 0-15,-49-25 0,24 25 16,-49-25-1,0-25-15,-24 50 16,-1 0 0,0 0-16,0 0 15,-24 0-15,24 25 16,25 25-16,-50-1 16,50 1-16,50 0 15,24-50-15,25 0 16,1 0-16,-1-25 15,0-25-15,-25 25 16,-49-24-16,-25 24 16,50 0-16,-50-24 15,-25 49 1,0 0 0,25 24-16,0 1 15,0 0-15,25 25 16,0-50-16,24 24 15,1-24-15,0 0 16,24 0-16,-24 0 16,-25-24-16,24-26 15,1 50 48,-50 25-63,49 24 0,-24-49 15,25 25 1,-25-25-16,-1 0 0,26 0 16,0-25-16,-26 1 15</inkml:trace>
  <inkml:trace contextRef="#ctx0" brushRef="#br0" timeOffset="17778.68">21530 3870 0,'0'0'0,"-24"0"16,73 0 46,-49-50-15,-49 50-31,24 0-1,0 0-15,-25 0 16,26 0-16,24 25 15,-50-25-15,50 25 0,0 24 32,25 1-32,74-50 0,0 0 15,25 0-15,-24 0 16,-1 0-16,-25-25 16,-24 25-16,-25 0 15,-50 0 32,25 25-31,25-25-1,24 49-15,26-49 0,-1 0 16,0 0-16,1-24 16,-1-1-16,-24 25 15,-50-50-15</inkml:trace>
  <inkml:trace contextRef="#ctx0" brushRef="#br0" timeOffset="17943.25">22299 3721 0,'25'0'31,"0"0"-16,0 0-15,24 0 0</inkml:trace>
  <inkml:trace contextRef="#ctx0" brushRef="#br0" timeOffset="18348.18">22895 3969 0,'0'-25'16,"-25"-25"-1,0 50-15,-24 0 16,-1 0-16,0 0 0,-24-49 16,24 49-16,25 0 15,25 25 1,0 24-1,50-49-15,-25 50 16,24-50-16,26 0 16,-1 0-16,1-25 15,-26 25-15,-49-50 16,75 50-16,-75-24 16,0 73 15,49-24-16,-24-25 1,25 50-16,-1-50 0,1 0 16,-25 0-16</inkml:trace>
  <inkml:trace contextRef="#ctx0" brushRef="#br0" timeOffset="19594.43">25053 3820 0,'-50'0'16,"-24"0"-1,49 0-15,-25 0 16,25 0 15,50 0 0,25 0-31,0 0 16,-1 0-16,-24 0 16,-25-25 15,-25-24-16,-24 49-15,-1 0 16,0 0-16,1 0 16,-1 0-16,0 0 15,-24 0-15,49 74 16,0-49-16,25 0 16,25 49-16,50-74 15,49 0-15,74-50 16,1-74-16,-51 25 15,-73 49-15,-26-24 16,1 49-16,-50 0 16,25 25-16,-25-49 15,-50 49 1,1 0-16,-1 25 16,-24 24-16,24 50 15,0-24-15,50-1 0,0-24 16,50 0-1,0-50-15,24 0 0,25 0 16,25 0-16,-49-50 16,-26 25-16,1-24 15,-50 24-15,25 25 16,-25-50-16,-50 50 16,0 0-1,1 0-15,-1 25 16,50 25-16,0 24 15,0-24-15,50 24 16,24-74-16,1 50 16,24-50-16,-25 0 15</inkml:trace>
  <inkml:trace contextRef="#ctx0" brushRef="#br0" timeOffset="21654.35">2629 4762 0,'0'-24'47,"0"-1"0,-25-25-31,-24 50-1,24 0 1,0 0-16,-24 0 16,24 25-16,-25 25 15,50-26-15,-25 1 16,25 50-16,0-50 16,50-1-16,24-24 15,1 0-15,-1 0 16,-24 0-16,0-49 0,-26 24 15,-24-25 1,0 1-16,0-26 0,0 50 16,-49 1-1,24 24-15,-25 0 16,25 0-16,-49 0 16,49 24-16,-24 26 15,49-25 1,24 24-16,26-24 15,24-25-15,1 0 16,24 0-16,-49 0 16,-1 0-16,1 0 15,0 0 1,-125 0 15,75 50 0,25-25-15,25-25-16,49 49 16,0-49-16,0 0 15,-24 0-15,-26 0 16,-24 0-16,-25-49 16,25 49-16,-25-25 15,-25 25 1</inkml:trace>
  <inkml:trace contextRef="#ctx0" brushRef="#br0" timeOffset="21750.62">3398 4837 0,'-25'0'0,"25"50"32,0-26-32,50-24 15,24 50-15,50-50 16,-24 0-16,-26-25 16</inkml:trace>
  <inkml:trace contextRef="#ctx0" brushRef="#br0" timeOffset="22007.93">4142 4242 0,'0'0'0,"0"49"16,0 1-1,-24 24-15,24 1 16,-25 49-16,25-50 16,0 0-16,-50-24 15,50-25-15</inkml:trace>
  <inkml:trace contextRef="#ctx0" brushRef="#br0" timeOffset="22194.43">3597 4366 0,'24'0'16,"76"0"0,49 49-16,24-49 15,-24 0-15,0 0 16,-75 0-16,-24 0 15,-25 0-15</inkml:trace>
  <inkml:trace contextRef="#ctx0" brushRef="#br0" timeOffset="22471.69">4316 4862 0,'25'0'16,"-25"-50"-16,49 0 15,-49 26-15,0-1 16,25 25 15,25 0-15,-50 49-16,99-24 15,-99 25-15,74-50 0,-74 50 16,75-50-16,-50 0 16</inkml:trace>
  <inkml:trace contextRef="#ctx0" brushRef="#br0" timeOffset="22653.22">4961 4862 0,'25'49'15,"-25"-73"17,0-1-17,-25 25-15</inkml:trace>
  <inkml:trace contextRef="#ctx0" brushRef="#br0" timeOffset="22914.32">4837 4862 0,'0'0'0,"-50"0"16,50 74 0,0-49-1,50-25-15,-25 25 16,24-25-16,1 0 16,0 0-16,24 0 15,-49-50-15,0 50 16,-25-74-16,49 74 31,-49 49-15,25 1-1,0-50-15,24 50 16,1-50-16,-25 0 16,24 0-16,-24 0 15,0 0-15,-25-50 16,74 25-16</inkml:trace>
  <inkml:trace contextRef="#ctx0" brushRef="#br0" timeOffset="23266.89">5581 4837 0,'50'0'31,"-50"-25"-15,0 0-1,-50-24 17,25 49-32,0 0 15,25 24 1,0 1-16,0 25 16,0 24-16,0-24 15,0 0-15,50-26 16,0 26-1,-100-50 17,25 0-17,-24 0-15,-1-50 16,-24 50-16,49 0 16,25 25-1</inkml:trace>
  <inkml:trace contextRef="#ctx0" brushRef="#br0" timeOffset="24343.66">7169 4936 0,'24'0'31,"1"0"-16,-25-25 32,-49 25-47,24 0 16,0 0-16,-25 0 0,1 0 16,-26 0-16,51 0 15,-1 25-15,25 25 16,0-25-16,0-1 15,25-24-15,49 50 16,25-50-16,50-50 16,-25 1-16,-50-1 15,-49 50-15,25-49 16,-75 49 15,0 0-31,0 24 16,25 1-16,0 0 15,50-25 1,24 50-16,26-50 0,24 0 16,0-50-1</inkml:trace>
  <inkml:trace contextRef="#ctx0" brushRef="#br0" timeOffset="24941.65">7640 4936 0,'25'0'16,"-1"0"-16,26 0 0,49-49 16,-24 49-16,24-75 15,0 1-15,-24 24 16,-26-24-16,1 24 15,-50 0-15,0 26 16,0-26-16,-50 50 16,1 0-1,-1 0-15,0 0 16,-24 74-16,24 1 0,1 74 16,49-25-16,0-25 15,24 0-15,51-74 16,24-25-16,75 0 15,24-50-15,-49-24 16</inkml:trace>
  <inkml:trace contextRef="#ctx0" brushRef="#br0" timeOffset="25192.98">8905 4638 0,'0'0'0,"0"25"0,0 0 16,0 25-16,0-26 15,0 1-15,0 25 16,0-25-16,0 0 16,0 24-16,-50-24 15,50 0-15,-74 24 16,74-24-1</inkml:trace>
  <inkml:trace contextRef="#ctx0" brushRef="#br0" timeOffset="25592.92">8558 4738 0,'0'0'0,"49"0"0,50 0 16,50 0-16,0 0 15,25 0-15,-25-25 16,-25 25-16,-25-50 15,-50 50-15,-73 0 47</inkml:trace>
  <inkml:trace contextRef="#ctx0" brushRef="#br0" timeOffset="26051.16">9252 5060 0,'25'0'15,"25"0"1,-26-74 0,26 24-16,-50 1 31,0 24-31,-25 25 31,-24 74-15,49 1-16,0-26 15,0 26-15,0-51 16,24-24-16,26 25 16,0-25-16,24 0 15,25-49-15,-49 24 16,-1-25-16,1 1 15,-50 24-15,25 25 16,-25-75-16,0 125 31,0 24-15,0-24-16,0 0 0,25-26 16,49 51-1,-24-75 1,-26-50-1</inkml:trace>
  <inkml:trace contextRef="#ctx0" brushRef="#br0" timeOffset="26860.13">10170 5011 0,'25'0'31,"-25"24"16,0 1-31,0 25-16,0-25 15,49-1 1,26-24 0,-50-24-1,-25-1-15,49 25 0,-49-25 16,25 25 0,25 25 15,-50 24-16,74-49-15,-24 25 16,-1-25-16,1 0 16,24 0-16,-24 0 15,-25 0-15,-25-49 16</inkml:trace>
  <inkml:trace contextRef="#ctx0" brushRef="#br0" timeOffset="27273.03">11013 5234 0,'25'0'15,"25"0"1,-50-50 0,0 25-1,-25 25 1,-25 0-16,1 0 15,-1 0-15,0 0 16,26 0-16,-26 25 16,50 0-1,0 0-15,74 49 16,-24-74-16,24 0 16,1-25-16,-1 1 15,1-26-15,-50 25 16,-25-24-16,24 49 15,-73 49 17,49 1-17,0-25-15,0-1 16,25 26-16,-1-50 16,26 25-16,-25-25 15</inkml:trace>
  <inkml:trace contextRef="#ctx0" brushRef="#br0" timeOffset="28271.36">11757 4837 0,'0'25'62,"-49"49"-62,24-24 16,-25-1-16,26 1 15,24 0-15,-75-1 0,75-24 16,0 0 0,25-25-16,25 0 15,-1 0-15,1-50 16,24 25-16,-24-24 16,-25 49-16,24 0 46,-49 49-46,25 26 16,-25-1-16,50-49 16,-1 0-16,-24-25 15,0 0-15,24 0 16,-24 0-16,0 0 16,-25-25-16,0-25 0,0 26 15</inkml:trace>
  <inkml:trace contextRef="#ctx0" brushRef="#br0" timeOffset="28480.49">11534 4887 0,'25'0'15,"74"0"-15,75 0 16,24 0-16,1 0 15,-50 0-15,-1 0 0,-73 0 16,-50 0-16,-25 24 31</inkml:trace>
  <inkml:trace contextRef="#ctx0" brushRef="#br0" timeOffset="28875.15">12328 5060 0,'-25'0'0,"25"25"125,0 25 0</inkml:trace>
  <inkml:trace contextRef="#ctx0" brushRef="#br0" timeOffset="29709.95">12353 5159 0,'-25'0'63,"25"50"-1,0-25-46,25 24-16,-25-24 16,0 0-16,25 25 15,-1-50 16,26-25-31,-25 0 16,-25-25-16,49 26 16,-49-1-16,50-25 15,-50 25-15,25 1 16,24 48 15,-49 1-31,25 50 16,-25-26-1,50-49 1</inkml:trace>
  <inkml:trace contextRef="#ctx0" brushRef="#br0" timeOffset="30144.8">12874 5308 0,'0'0'0,"49"0"31,-24-25 1,-25 1-17,-50 24 1,1 0-16,24 0 15,0 0-15,0 0 0,-24 0 16,24 0 0,25 49-16,0 1 15,25-50-15,24 25 16,26-25-16,24 0 16,0-25-16,-24 25 15,-26-50-15,1 50 16,-25-25-16,-25 75 47,0 0-32,25-1-15,-25-24 0,74-25 16,-49 25-16,0-25 16,24 0-1,-24 0-15</inkml:trace>
  <inkml:trace contextRef="#ctx0" brushRef="#br0" timeOffset="30550.25">13692 5358 0,'0'-75'15,"0"51"1,25-1-16,-25-25 15,-25 1 17,-24 49-17,24 0-15,-25 0 16,50 24-16,0 1 16,-25 50-16,25-1 15,0 0-15,0-24 16,0-25-16,50 24 15,-25 1 1,-50-50 15,0 0-15,-24-25-16,24 25 16,-25-49-16,100 73 46</inkml:trace>
  <inkml:trace contextRef="#ctx0" brushRef="#br0" timeOffset="30901.67">14163 5482 0</inkml:trace>
  <inkml:trace contextRef="#ctx0" brushRef="#br0" timeOffset="36971.93">16222 4862 0,'0'49'0,"-25"-24"15,25 25 1,-24-50-16,24 74 16,-25-24-16,25-1 15,-50 26-15,50-26 16,-25-24-16,25 25 15,0-100 17,25 25-32,-25 1 15</inkml:trace>
  <inkml:trace contextRef="#ctx0" brushRef="#br0" timeOffset="37227.74">15949 4862 0,'50'0'16,"24"0"-16,26 25 0,48-25 15,1 0-15,0 24 16,-50-24-16,1 0 15,-51 0-15,-24 0 16,-75 50 15,-49-50-31</inkml:trace>
  <inkml:trace contextRef="#ctx0" brushRef="#br0" timeOffset="37461.1">15726 5531 0,'0'0'16,"0"25"-16,50-25 16,-1 50-16,51-50 15,24 0-15,0-25 16,-50 25-16,-24 0 15,-26 0-15,26 0 16</inkml:trace>
  <inkml:trace contextRef="#ctx0" brushRef="#br0" timeOffset="38331.01">17289 5085 0,'0'25'15,"0"0"1,-75 24 0,51 1-16,24-1 0,-50 1 15,50 24-15,0-49 16,0 25-1,50-100 17</inkml:trace>
  <inkml:trace contextRef="#ctx0" brushRef="#br0" timeOffset="38602.31">17016 4862 0,'25'0'0,"74"0"16,-49 0-16,-1 0 16,26 0-16,24 49 15,-25-49-15,-24 0 16,0 0-16,-1 0 15,-24 0-15,25 0 16,-125 50 15</inkml:trace>
  <inkml:trace contextRef="#ctx0" brushRef="#br0" timeOffset="38839.87">16917 5507 0,'49'24'16,"-24"-24"0,25 0-16,24 0 15,25 0-15,1 0 16,-26 0-16,-24 0 15,-1 0-15,1 0 16</inkml:trace>
  <inkml:trace contextRef="#ctx0" brushRef="#br0" timeOffset="39329.17">18256 4812 0,'-25'50'0,"1"24"16,-51 50-16,1-25 15,-25 25-15,-1 0 16,26 0-16,0-49 16,74-26-16,-25-49 15,25-24 16,49-51-31,-24 1 16,25-25-16,-25 49 16</inkml:trace>
  <inkml:trace contextRef="#ctx0" brushRef="#br0" timeOffset="39576.51">18058 5035 0,'25'0'31,"49"75"-15,-74-1-16,0 25 15,0 1-15,0-1 16,0-25-16,0 1 16,0-1-16,0 0 15,-25-24 1,-24-50-1,49-50-15,-50 26 16,50-51 0</inkml:trace>
  <inkml:trace contextRef="#ctx0" brushRef="#br0" timeOffset="39749.15">17785 5457 0,'50'50'16,"-1"-50"-1,1 49-15,24-49 16,1 0-16,-26-25 16,1 25-16,-1-49 15,-49 24 1</inkml:trace>
  <inkml:trace contextRef="#ctx0" brushRef="#br0" timeOffset="48437.93">15677 4614 0,'-25'24'46,"-25"26"-30,25-25-16,-24 49 16,-26-24-16,26 24 15,-26 50-15,26 25 16,49 0-16,-50 74 16,50-24-16,50-50 15,24-50-15,25-25 16,50-24-16,-25-50 15,-49 0-15,-26-25 16</inkml:trace>
  <inkml:trace contextRef="#ctx0" brushRef="#br0" timeOffset="50390.71">18529 4539 0,'50'25'93,"-1"49"-77,51 75-16,24 50 16,-25-1-16,-50 1 0,-49-26 15,0 1-15,0-50 16,0 25-16,-49-50 15,-26 25-15,26-74 16,-1 24-16,1-74 16,-26 0-16,50 0 15,1 0-15,-1 0 16,25-25-16,0-24 16</inkml:trace>
  <inkml:trace contextRef="#ctx0" brushRef="#br0" timeOffset="60750.56">3349 6871 0,'49'0'47,"-24"0"-32,-75-25 32,1 25-31,-26-50-16,1 50 16,0 0-16,-1 0 15,1 0-15,24 25 16,1 25-16,-1 24 15,50 1-15,0 24 16,0 0-16,50 0 16,24-49-16,25-50 15,50 50-15,25-50 16,-50-25-16,-25-25 16</inkml:trace>
  <inkml:trace contextRef="#ctx0" brushRef="#br0" timeOffset="61099.25">3795 7193 0,'0'25'0,"25"-25"16,-75 0 30,26 0-46,-1 0 16,-50-49-16,26 49 16,-1 0-16,0 0 15,26 24-15,24 26 16,0 0 0,0-1-16,49-49 15,50 75-15,-24-75 16,-25 0-16,24 0 15,-49 0-15,0 0 16,-25-75 0,0 50-16,-50 1 15,0 24-15</inkml:trace>
  <inkml:trace contextRef="#ctx0" brushRef="#br0" timeOffset="61490.2">3572 7243 0,'0'0'0,"-50"0"15,100 25 1,-1-25-1,1 49-15,25-49 16,-1 0-16,-24 0 16,-1 0-16,1 0 15,-25-49 1,-25 24 15,-50 25-15,50 25-1,25 24-15,49-24 16,-49-25 0,25 0-16,-1 0 15,-24 0-15,0 0 16,0 0 0,-25-25-16,0 50 46,0 25-30,0-25-16,49 24 16,-24-49-16,25 25 0,-26-25 15,26 0-15,-25 0 16</inkml:trace>
  <inkml:trace contextRef="#ctx0" brushRef="#br0" timeOffset="61760.84">4663 6896 0,'0'74'46,"0"25"-30,0 50-16,-25-25 16,25-49-16,0-26 15,0 1-15,0-25 16</inkml:trace>
  <inkml:trace contextRef="#ctx0" brushRef="#br0" timeOffset="61932.41">4390 6945 0,'0'0'0,"25"0"0,74 25 16,-24-25-1,-26 0-15,1 0 0,0 50 16,-1-50-16,-24 0 15</inkml:trace>
  <inkml:trace contextRef="#ctx0" brushRef="#br0" timeOffset="62100.13">4762 7516 0,'0'-50'47</inkml:trace>
  <inkml:trace contextRef="#ctx0" brushRef="#br0" timeOffset="62400.85">4986 6648 0,'25'49'16,"-1"50"-16,-24 50 15,100 50-15,-100-50 16,49 24-16,-49-24 16,0-25-16,0 25 15,0-25-15,-25-50 16,-49 26-16,0-76 16,-26-24-16,1 0 15,0 0-15</inkml:trace>
  <inkml:trace contextRef="#ctx0" brushRef="#br0" timeOffset="62959.5">2555 6449 0,'0'25'31,"-75"49"-15,26 1-16,-26 49 15,1-25-15,24 50 16,50 25-16,0 49 15,0 50-15,199 49 16,24-99-16,50-99 16,25-124-16</inkml:trace>
  <inkml:trace contextRef="#ctx0" brushRef="#br0" timeOffset="65656.92">6896 6995 0,'0'74'109,"0"26"-93,0-1-16,0 0 15,0-25-15,0-24 16,0 0-16,-25-50 31,25-50-15</inkml:trace>
  <inkml:trace contextRef="#ctx0" brushRef="#br0" timeOffset="66007.98">6697 6871 0,'0'-25'16,"0"0"15,75 25 0,24 0-31,50 25 16,-50 0-16,25 25 16,-50 24-16,1-49 0,-50 24 15,-25-24 1,0 0-16,0 0 0,0 24 15,-50-24-15,0-25 16,1 50-16,-26-50 16,1 0-16,24 0 15,-24 0-15,24-25 16,26 25 0</inkml:trace>
  <inkml:trace contextRef="#ctx0" brushRef="#br0" timeOffset="67163.67">7342 7541 0,'25'0'62,"-50"0"16,-24 0-78,24 0 16,0 0-16,-25 0 16,26 0-16,-1 0 15,25 74 16,0-24-31,49-26 0,-24-24 16,50 50-16,-26-50 16,1 0-16,-25 0 15,-1 0-15,26 0 16,-50-50 15,-25 50-31,0 0 16,1 0-16</inkml:trace>
  <inkml:trace contextRef="#ctx0" brushRef="#br0" timeOffset="67644.38">6623 7838 0,'25'0'79,"49"0"-64,50 0-15,75 75 16,-26-26-16,1 1 15,-25-50-15,-1 50 0,1-50 16,-50 0-16,-24 0 16,-25 0-16,-26 0 15,-73 0 17,-1 0-17</inkml:trace>
  <inkml:trace contextRef="#ctx0" brushRef="#br0" timeOffset="68385.97">6871 8359 0,'25'0'78,"-25"75"-62,0-1-16,0 0 15,0 1-15,0-26 16,0 1-16,0 0 16,-25-75 15,25-50-15,0 1-16,0 0 15,-25-26-15,25 51 0,-50-26 16,50 1-16,-24 24 15,24 26-15,0-26 16,24 50 0,51 0-16,-25 0 15,24 25-15,0 0 16,26 24-16,-51-24 16,-24-25-16,-25 74 15,0-49-15,0 0 16,0 0-16,-25 24 15,-49-49-15,-1 50 0,1-50 16,0 0 0,24 0-16,0 0 0,25 0 15,25 50 1,25-50 0</inkml:trace>
  <inkml:trace contextRef="#ctx0" brushRef="#br0" timeOffset="69240.13">7169 8731 0,'0'-49'94,"-25"49"-63,-25 0-15,25 0 0,-24 49-16,49-24 15,0 0-15,0 24 16,0-24-16,49-25 16,1 25-16,0-25 15,-1 0-15,1 0 16,-25-50-1,-25 1-15,0 24 16,0 0-16,-25 25 16,0-49-16,-25 49 15,1 0-15,-1 0 16,25 24-16</inkml:trace>
  <inkml:trace contextRef="#ctx0" brushRef="#br0" timeOffset="69615.53">7541 8632 0,'0'50'47,"-25"-50"-47,0 74 16,25-49-16,-74 24 15,74-24-15,-25 0 16,25 25-1,0-75 17,0 0-17,49 0-15,-49-24 16</inkml:trace>
  <inkml:trace contextRef="#ctx0" brushRef="#br0" timeOffset="69818.52">7491 8706 0,'0'0'0,"50"0"0,-26 25 16,-24 0 0,0 25-1,0-26 1,0 1-16,0 25 16,25-25-1,25-25 1</inkml:trace>
  <inkml:trace contextRef="#ctx0" brushRef="#br0" timeOffset="69999.34">7392 8855 0,'25'0'16,"24"0"-16,26 0 16,-51-49-16,1 49 15,25 0 1</inkml:trace>
  <inkml:trace contextRef="#ctx0" brushRef="#br0" timeOffset="74985.48">8483 7863 0,'50'0'125,"-1"0"-109,1 0-1,0 0-15,-1 0 0,-24 0 16,49 0 0,-74 25-1,-49-25 1</inkml:trace>
  <inkml:trace contextRef="#ctx0" brushRef="#br0" timeOffset="75221.11">8458 7962 0,'50'0'16,"-25"0"0,24 0-16,1 0 15,0 0-15,-26 0 16,26 0-1,-50 50-15,50-50 16,-50 25 0</inkml:trace>
  <inkml:trace contextRef="#ctx0" brushRef="#br0" timeOffset="75699.47">9128 7937 0,'0'-49'15,"0"-26"1,0 1-1,0-25-15,50 0 16,-50 24-16,74 1 16,-74 24-16,25 50 15,-25 50 1,0 49 0,-50 50-16,50 0 15,-49-25-15,49-25 16,0-25-16,0 1 15,0-50-15</inkml:trace>
  <inkml:trace contextRef="#ctx0" brushRef="#br0" timeOffset="81257.22">10220 8310 0</inkml:trace>
  <inkml:trace contextRef="#ctx0" brushRef="#br0" timeOffset="85943.74">10294 8186 0,'0'49'156,"0"26"-140,0-51-16,0 1 15,50 25-15,-50-25 16,0-1-16,0 26 16,0-25-1,-25 24 16,-25-98-15</inkml:trace>
  <inkml:trace contextRef="#ctx0" brushRef="#br0" timeOffset="91168.36">11559 7317 0,'0'-24'31,"0"-1"-15,0 50 46,0 24-62,0 1 16,0 24-16,0 1 15,0-1-15,0 0 16,0-24-16,0-25 0,0 24 31,0-98-15,0-1-16</inkml:trace>
  <inkml:trace contextRef="#ctx0" brushRef="#br0" timeOffset="91473.81">11311 7045 0,'25'0'16,"24"0"-16,51-50 15,-26 50-15,0 0 16,26-25-16,-1 25 0,-25 0 16,1 0-16,-51 0 15,-24 25-15,50 0 16,-50 24-16,0 26 16,-74 24-16,24-49 15,-49 24-15,24-49 16,26-25-16,-1 49 15,25-49-15,-24 0 16,-1-24 0</inkml:trace>
  <inkml:trace contextRef="#ctx0" brushRef="#br0" timeOffset="92164.22">12055 7714 0,'-50'0'110,"26"0"-110,-1 0 15,-25 0-15,25 0 16,1 0-16,-26 25 0,50 0 15,0 24 1,0 1-16,25 24 0,24-49 16,1-25-16,0 0 15,24 0-15,-49-49 16,-25 24-16,49-50 16,-49 51-16,0-26 15,-24 25-15,-1 25 16,0-49-16</inkml:trace>
  <inkml:trace contextRef="#ctx0" brushRef="#br0" timeOffset="92930.62">12452 7665 0,'0'-25'16,"0"74"46,0-24-15,0 50-16,0-51-31,0 1 16,0 25-16,0-25 15,0-1 1,25-24 47,24-49-48,1 24 1,-25 25-16,24-50 15,-24 50 1,0-49-16,25 24 0,-26-25 16,-24 26-1,50 24-15,-50-25 0,-25 74 47,0-24-31,25 0-16,-74 25 15,74-26-15</inkml:trace>
  <inkml:trace contextRef="#ctx0" brushRef="#br0" timeOffset="95428.12">11336 8210 0,'25'0'78,"24"0"-62,1 0-16,24 0 15,50 50-15,25-50 16,25 0-16,49 0 16,25 0-16,-99 0 15,24-25-15,-49 25 16,-49 0-16,-26 0 16,-24 0-16,-25 25 31,-49-25-16,-1 74-15</inkml:trace>
  <inkml:trace contextRef="#ctx0" brushRef="#br0" timeOffset="95914.82">11733 8533 0,'49'49'46,"-49"26"-46,0 24 16,0 0-16,-25 0 16,25-24-16,0-25 15,0-26-15,0-98 47,0-1-47,0-24 16,0 25-16</inkml:trace>
  <inkml:trace contextRef="#ctx0" brushRef="#br0" timeOffset="96162.16">11683 8508 0,'0'0'0,"-50"-74"16,50 49-16,0-25 15,75 50 1,24 0-16,0 0 16,-24 50-16,-26-25 15,1 24-15,-50 1 16,25-1-16,-25 1 15,0 0-15,-25-1 16,0 1-16,-25-50 16,1 25-16,-1-25 15,25 0-15,-24 0 16,24-25-16,0 25 16,25-25-16,-49 25 15,73 0 1,26 0-16</inkml:trace>
  <inkml:trace contextRef="#ctx0" brushRef="#br0" timeOffset="96679.91">12303 9054 0,'0'-50'110,"-25"50"-110,-24 0 15,24-25-15,0 25 16,-25 0-16,26 0 0,-1 0 15,-25 0-15,25 0 16,25 25 0,25 25-1,74-1-15,-24-24 16,-1-25-16,1 0 16,-26 0-16,-24 0 15,25 0 1,-50-49-16,0 24 15,-50 0-15</inkml:trace>
  <inkml:trace contextRef="#ctx0" brushRef="#br0" timeOffset="97331.1">12725 8954 0,'-25'0'31,"0"25"-15,-24 0 15,49 25-16,-25-1-15,25-24 16,-25 25 0,25-75 15,0 0-15,0-49-16,0 49 15,25-25 1,24 50-1,-24 0 1,-25 25-16,25 0 16,-25 25-16,0-26 15,0 1-15,50 25 16,-26-50 62</inkml:trace>
  <inkml:trace contextRef="#ctx0" brushRef="#br0" timeOffset="98023.87">12725 8954 0,'-50'0'16,"50"25"109,0 0-125,25 0 15,-25 25-15,25-26 16,-25 1-16,49 25 15,-49-25-15,25 24 16,-25-74 31,0-24-31,-25 24-1</inkml:trace>
  <inkml:trace contextRef="#ctx0" brushRef="#br0" timeOffset="98398.61">12650 9079 0,'25'0'63,"0"0"-32,25 0 0</inkml:trace>
  <inkml:trace contextRef="#ctx0" brushRef="#br0" timeOffset="99936.82">13494 8086 0,'25'0'109,"24"0"-93,-24 0-16,0 0 16,24 0-16,-24 0 15,0 0 1,-25 50-1</inkml:trace>
  <inkml:trace contextRef="#ctx0" brushRef="#br0" timeOffset="100168.2">13444 8260 0,'75'50'47,"-51"-50"-47,1 0 16,0 0-16,49 0 15</inkml:trace>
  <inkml:trace contextRef="#ctx0" brushRef="#br0" timeOffset="100955.57">14684 8012 0,'0'-25'16,"0"-25"-1,0-24-15,75 0 16,-75-1-16,49 1 16,-49-1-16,75 1 15,-75 49-15,0 0 16,0 100 15,-25 74-31,-25 24 16,1 1-16,-1-25 0,50-50 15,0-49-15,0-1 16</inkml:trace>
  <inkml:trace contextRef="#ctx0" brushRef="#br0" timeOffset="104845.05">16123 8037 0,'25'0'78,"74"49"-78,25 1 16,-25-50-16,25 50 15,-49-50-15,-1 0 0,-24 0 16,-1 0-16,-24 0 15,0 0 1,-50 0 15</inkml:trace>
  <inkml:trace contextRef="#ctx0" brushRef="#br0" timeOffset="105102.99">16222 8310 0,'99'0'32,"1"0"-32,24 0 15,25 49-15,-50-49 16,0 50-16,-49-50 15,-1 0-15,-24 25 16,0-25-16,24 0 16,-24 0-1</inkml:trace>
  <inkml:trace contextRef="#ctx0" brushRef="#br0" timeOffset="105344.18">16966 7863 0,'0'50'0,"0"-1"16,50-24-1,-50 25-15,0 24 16,25-24-16,-25-1 16,0 26-16,0-26 15</inkml:trace>
  <inkml:trace contextRef="#ctx0" brushRef="#br0" timeOffset="105543.01">16718 8682 0,'50'-50'16,"74"-24"-16,0-1 16,0 1-16,-25-1 15,0 26-15,-74 49 0,0-25 16</inkml:trace>
  <inkml:trace contextRef="#ctx0" brushRef="#br0" timeOffset="108408.5">18306 7714 0,'0'25'78,"0"49"-62,0 26-16,0-26 0,0 1 15,0-1-15,0 0 16,0-49-16,-25 0 16,25-50 15</inkml:trace>
  <inkml:trace contextRef="#ctx0" brushRef="#br0" timeOffset="108719.67">18107 7491 0,'50'0'31,"24"0"-16,1-50-15,24 50 16,-25 0-16,26 0 16,-26 0-16,25 25 15,-49 0-15,-50 25 16,25-1-16,-25 1 16,-25 24-16,-49 25 15,-1-24-15,-49-50 16,50 24-16,-1-49 15,26 0-15,24 0 16,-25 0-16,25 0 16</inkml:trace>
  <inkml:trace contextRef="#ctx0" brushRef="#br0" timeOffset="109519.42">18827 8186 0,'49'0'31,"-73"0"16,-51-50-31,50 50-1,-24 0 1,-1 0-1,50 50-15,0-26 16,0 26-16,0 0 0,25-1 16,25-49-16,-1 50 15,1-50-15,-1 0 16,1 0-16,-25 0 16,-25-50-1</inkml:trace>
  <inkml:trace contextRef="#ctx0" brushRef="#br0" timeOffset="110051.32">19645 7987 0,'-24'0'0,"73"0"62,1 0-46,-1 0-16,26 0 16,-50 0-16,-1 0 15,26 0-15,-100 50 63,1-50-63,-1 25 15</inkml:trace>
  <inkml:trace contextRef="#ctx0" brushRef="#br0" timeOffset="110261.52">19596 8161 0,'25'0'31,"24"0"-15,1 0-16,-1 0 0,-24 0 16,0 49-1,-25-24 17</inkml:trace>
  <inkml:trace contextRef="#ctx0" brushRef="#br0" timeOffset="111776.18">20910 7789 0,'0'-25'16,"0"99"46,-49 25-46,49 1-16,-75 24 15,75-50-15,0-24 0,-24-25 16,24-50 15</inkml:trace>
  <inkml:trace contextRef="#ctx0" brushRef="#br0" timeOffset="112083.36">20712 7739 0,'0'0'0,"0"-25"15,0 0 1,25 25-16,49-74 15,25 74-15,1 0 16,48 0-16,-24 0 16,-24 50-16,-51-26 15,-24 26-15,-25 24 16,0-24-16,0 0 16,-74-1-16,-50 1 15,24 0-15,26-50 16,0 0-16,-1 0 15,50 0-15,1 0 16,24-25-16</inkml:trace>
  <inkml:trace contextRef="#ctx0" brushRef="#br0" timeOffset="114040.57">21332 8384 0,'0'-50'78,"0"26"-62,-25-1-1,-24 25 1,49-50-16,-50 50 16,25 0-1,-49 0-15,74 25 16,-25 25-1,25-1-15,0-24 16,50 25 0,-26-50-16,1 0 15,0 0-15,25 0 16,-50-25-16,24 25 16,-24-25-16,-49 0 31,-1 25-31</inkml:trace>
  <inkml:trace contextRef="#ctx0" brushRef="#br0" timeOffset="114768.02">21530 8334 0,'0'25'79,"0"25"-64,-24-25-15,24-1 16,-50 26-1,50-75 32,25-24-47,-25 24 16,0 0-16,25 25 16,-25-50-16,24 1 15,26 49 1,-25 0-1,0 0 17,-25 49-1,0-24-15,0 0-1,0 25-15,49-26 16,-49 1-16,0 25 15,0-25-15,25-1 16</inkml:trace>
  <inkml:trace contextRef="#ctx0" brushRef="#br0" timeOffset="115068.95">21506 8458 0,'24'0'47,"51"0"-31,-26 0 0,-24 0-1,-50 25 32</inkml:trace>
  <inkml:trace contextRef="#ctx0" brushRef="#br0" timeOffset="116492.23">22448 8062 0,'50'0'141,"-25"0"-126,49 0-15,-24 0 16,-1-25-16,-24 25 15,0 0-15,25 0 16,-75 0 31,-25 25-47</inkml:trace>
  <inkml:trace contextRef="#ctx0" brushRef="#br0" timeOffset="116710.64">22423 8161 0,'50'49'32,"-25"-49"-32,0 0 15,24 0-15,-24 0 16,0 0-16,0 0 15,24 0 1</inkml:trace>
  <inkml:trace contextRef="#ctx0" brushRef="#br0" timeOffset="117702.99">24160 7813 0,'-25'0'78,"25"-24"-62,-25 24-16,25-25 0,-49 25 15,24 0-15,-25-25 16,25 25-16,1 0 15,-26 0-15,25 0 16,-25 0 0,50 50-1,0-1 1,0 1 0,50-50-1,0 0-15,-1-25 31,-49 0-15,0 0-16</inkml:trace>
  <inkml:trace contextRef="#ctx0" brushRef="#br0" timeOffset="118452.11">23688 7813 0,'50'0'47,"-25"0"-31,0 0 15,-25-49 157,24 49-188,-24-25 15,0 124 63,-49 100-78,49-1 16,-75 1-16,75-75 16,-74 0-16,74-50 15,-25-24-15,25-1 16,0-98-1,0-26 1,0 1 0</inkml:trace>
  <inkml:trace contextRef="#ctx0" brushRef="#br0" timeOffset="118810.7">23664 8062 0,'0'0'0,"0"-75"15,49 25 1,50 1-16,-49 49 16,49 0-16,1 0 15,-1 0-15,-25 25 16,1-1-16,-51 1 15,-24 25-15,0-25 16,0 0-16,0 24 16,0-24-16,-49 0 15,-26-25-15,1 74 16,0-74-16,-1 0 16,26 0-16,-1-25 15,25-24-15,-25 24 16</inkml:trace>
  <inkml:trace contextRef="#ctx0" brushRef="#br0" timeOffset="119409.27">24209 8607 0,'25'0'32,"-25"-49"-1,0 24-15,-25 25-1,-49 0 1,24 0-1,26 25 1,24 24-16,0 26 16,0-26-16,0-24 0,0 0 31,49-25-31,1 0 0,-1-25 16,1-25-16,-25 1 15,-25 24-15,0 0 16</inkml:trace>
  <inkml:trace contextRef="#ctx0" brushRef="#br0" timeOffset="120894.2">24408 8632 0,'0'-25'15,"0"75"95,0-1-95,0-24 1,49-25 62,-24 0-47,-74 0 219,49-49-203,0 24-31,0 0 0,0-25-1,0 75 126,0 0-141,-25 0 15,25 24-15,0-24 16,0 0-16,0 0 16,0 24-1,0-73 48,49 24 140,-24-75-187,25 50-16,-1-24 15,1 24-15,0-25 16,-26 50-16,-24-24 15,25 24-15,-25 24 47,-49-24-47,49 50 16,-50-50-16</inkml:trace>
  <inkml:trace contextRef="#ctx0" brushRef="#br0" timeOffset="123018.08">25301 8111 0,'0'-25'63,"49"25"30,1 0-93,-25 0 0,0 0 16,24 0-16,1 0 16,-1 0-16,1 0 15</inkml:trace>
  <inkml:trace contextRef="#ctx0" brushRef="#br0" timeOffset="123282.37">25375 8186 0,'0'0'0,"50"0"47,-25 0-31,-1 0-16,1 0 15,25 0-15,-25 0 16,24 0 0</inkml:trace>
  <inkml:trace contextRef="#ctx0" brushRef="#br0" timeOffset="124128.46">26343 7689 0,'0'0'0,"0"25"0,0-74 63,0 24-48,0-25-15,49-24 16,-49 24-16,50 1 16,-50-1-16,25 0 15,-25 150 16,-75 48-31,50 1 16,-24-50-16,-1 25 16,50-49-16,-49-25 15,49-26-15,24-24 16</inkml:trace>
  <inkml:trace contextRef="#ctx0" brushRef="#br0" timeOffset="124471.55">26070 8409 0,'0'0'0,"99"-75"47,50-49-47,49-49 15,1-1-15,24-24 0,-25-26 16,-24 51-1,-25 49-15,-50 49 0,-49 51 16,-50 48 0,-25 51-1</inkml:trace>
  <inkml:trace contextRef="#ctx0" brushRef="#br0" timeOffset="125141.16">27161 7888 0,'25'0'62,"0"0"-62,49 0 16,-24 0-16,-1 0 15,-24 25-15,25-25 16,-50 49-16,25-49 16,-25 75-16,0-50 15,-25-25-15,-50 49 16,1-49-16,0 0 15,-1 0-15,26 0 16,24 0-16,124 0 47,0 0-47,0 0 16,-24 50-16,-26-1 0,-24-24 15,-25 25-15,0-25 16,0-1-16,0 26 15,-74-25-15,-25-25 16,-50 49-16,50-49 16,24 0-16,-24-24 15,24-26-15,51 25 16,24-24 0,24 49-1</inkml:trace>
  <inkml:trace contextRef="#ctx0" brushRef="#br0" timeOffset="128497.76">28377 8384 0,'24'0'78,"-24"-50"-62,0 75 31</inkml:trace>
  <inkml:trace contextRef="#ctx0" brushRef="#br0" timeOffset="133154">17983 10021 0,'0'25'16,"50"-25"30,0 0-30,-1-50-16,1 25 16,24-24-16,-24-50 0,-1 24 15,-49 1-15,50-25 16,-50 24-16,0 1 16,0 24-16,0 1 15,-50 49 1,26 0-16,-1 24 15,-25 1-15,-24 50 16,24 49-16,1 24 16,49 1-16,0 25 15,0-50-15,74 0 16,25-50-16,-24-74 16,24 0-16,0 0 15,0-49-15,1-50 0</inkml:trace>
  <inkml:trace contextRef="#ctx0" brushRef="#br0" timeOffset="133489.71">19025 10145 0,'0'0'0,"-25"-25"32,-24 1-17,24 24-15,-25 0 16,1-50-16,24 50 16,-25 0-16,1 0 15,-1 0-15,25 25 16,25 0-16,0-1 15,0 26-15,0 24 16,50-49-16,0-25 16,24 0-16,0 0 15,1-49-15,24-1 16,-74 0-16</inkml:trace>
  <inkml:trace contextRef="#ctx0" brushRef="#br0" timeOffset="134097.59">19397 10071 0,'0'0'0,"50"0"16,-75 0 30,0-25-46,-24 25 16,24 0-16,0-25 0,-25 25 16,26 0-1,24 25 1,74 49 0,-24 1-16,-1-1 15,1-24-15,-25 24 16,24-49-16,-49 0 15,25 24-15,-25 1 16,0-25-16,0 0 16,-25-25-16,-24 49 15,24-49-15,0 0 16,-49-25 0,74 1-16,0-1 0,0 0 15,24-49 1,26 24-16,49-24 0,1 24 15,-1 0-15,-25 50 16,-24-49-16,-1 49 16,-24 0-16,-25 49 47,-25-49-32,25 50-15,0 0 16,25-1-1,50-49-15,-1 0 16,0 0-16,1 0 16,-26-49-16,-24 24 15</inkml:trace>
  <inkml:trace contextRef="#ctx0" brushRef="#br0" timeOffset="134264.32">19918 9897 0,'50'25'16,"-25"-25"-16,-1 0 16,26 0-16</inkml:trace>
  <inkml:trace contextRef="#ctx0" brushRef="#br0" timeOffset="134569.53">20762 9599 0,'-75'50'0,"75"0"16,-25 24-16,25 25 16,0 25-16,0-49 15,0-26-15,0-24 16,50-25-16,-50 50 15,50-50-15</inkml:trace>
  <inkml:trace contextRef="#ctx0" brushRef="#br0" timeOffset="134750.03">20439 10021 0,'0'0'0,"-50"-50"16,50 26-1,25-26-15,74 50 16,1 0-16,-1 0 16,-25 0-16,26 0 15,-26 0-15,0 25 16,-24-25-16</inkml:trace>
  <inkml:trace contextRef="#ctx0" brushRef="#br0" timeOffset="136047.75">22374 10120 0,'-50'0'15,"50"50"32,0-25-31,0 24-16,0 26 16,-25 49-16,25 25 0,-74-25 15,74-50 1,-74 0-16,74-49 0,0-50 47,0-49-47,0 0 15,0-26-15,24-24 16,-24 25-16,0 0 16,0 25-16,0-1 15,0 1-15,50 24 16,-50 25-16,74 25 15,1-49-15,-26 49 16,1 0-16,-25 24 0,24 26 16,-49 0-16,25-1 15,-25 1-15,0 24 16,-25 26-16,-24-26 16,24-49-16,-25 24 15,1-49-15,24 25 16,0-25-1,25-25-15,0 1 16,0-26-16,50-24 16,24 49-16,50-25 15,-49 50-15,24-49 16,-25 49-16,-24 0 16,0 0-16,-26 0 15,-24 49 16,0-24-15,0 0-16,-24 24 16,24-24-16,0 0 15,0 25-15,49-50 16,26 0-16,-1 0 16,25-25-16,25-50 15,-25 1-15,-24-25 16,-1 49-16,-49 1 15,-25-1-15,0 0 16,0 25-16,-25 25 16,0 0-1,-24 0-15,24 50 16,25 0-16,0 24 16,0 1-16,0-1 15,74-24-15,1-50 16,24 0-16,-25 0 15</inkml:trace>
  <inkml:trace contextRef="#ctx0" brushRef="#br0" timeOffset="136887.82">24011 10195 0,'0'25'47,"0"24"-47,0 1 15,50 24-15,-50-24 0,0-1 16,24-49-16,-24 50 15,75-50-15,-26-25 16,1-24-16,0-26 16,24-24-16,-24 25 15,-26-1-15,-24 1 16,50 49-16,-50 50 31,0 24-15,0 26-16,0-26 15,0 26-15,0-50 16,25-25-16,0 0 0,24 0 16,-24 0-16,25-50 15,-50 25 1,49-24-16,-49-1 16,0 25-16,0 0 15,0-24 1,-25 49-16,-24 0 15,24 25-15,25 24 16,-50 26-16,50-1 16,0 0-16,50-24 15,-25 0-15,0-50 16,-1 0-16,26 0 16,-25-25-16,24 0 15</inkml:trace>
  <inkml:trace contextRef="#ctx0" brushRef="#br0" timeOffset="137196.26">24656 9823 0,'0'-25'15,"25"-25"17,24 1-32,26 24 15,-51 25 1,26 0-16,-50 25 16,50 24-16,-50 1 15,0-1-15,0 26 16,0-26-16,0 1 15,0-25-15</inkml:trace>
  <inkml:trace contextRef="#ctx0" brushRef="#br0" timeOffset="137900.22">25921 10393 0,'25'0'47,"-25"-25"-47,99-24 16,-49 24-16,-1-25 15,1 26-15,-1-26 16,-24 0-16,-25 125 47,0-1-47,0 1 15,0-1-15,0-24 16,75-50-16,-26 0 16,-24 0-16,25-25 15,-50-25-15</inkml:trace>
  <inkml:trace contextRef="#ctx0" brushRef="#br0" timeOffset="138050.91">26516 9897 0,'-25'0'0,"25"25"0,0 0 31,25-25-31</inkml:trace>
  <inkml:trace contextRef="#ctx0" brushRef="#br0" timeOffset="138749.95">26739 10120 0,'25'0'47,"0"0"-32,25 0 1,-100 0 15,0 0-15,26 0-16,-1 0 15,-25 0-15,25 0 16,25 50-16,-24-50 16,24 50-16,0-26 0,24 26 15,26 0-15,24-26 16,-49-24-16,-25 75 16,50-75-16,-50 25 15,-25-1 1,-25-24-1,1 0-15,24 0 16,0 0-16,-24 0 16,49-49-16,0-1 15,49 50 1,50-25 0</inkml:trace>
  <inkml:trace contextRef="#ctx0" brushRef="#br0" timeOffset="139099.5">27360 10195 0,'-50'0'0,"25"-25"16,-24 25-16,-1 0 16,0 0-16,26 0 15,48 50 16,26 24-31,-25-49 16,24 24-16,-49-24 0,50-25 16,-50 25-1,0 0-15,-50-25 32,26 0-32,-26 0 15,0 0-15,1 0 16,-1 0-16,100 0 31,24 0-15,25 0-16,1-50 15,-1 50-15</inkml:trace>
  <inkml:trace contextRef="#ctx0" brushRef="#br0" timeOffset="139370.59">27781 10294 0,'0'0'0,"-49"0"0,-1-74 16,25 74-16,-24-25 15,24 25 1,25 49 0,0 26-16,0-1 15,49-24-15,1-50 16,0 25-16,-1-25 15,1 0-15,-25 0 16,24 0-16,-49-25 16,0-25-16,0-24 0,0 24 15,-25 1-15,-24-1 16,-26 0-16</inkml:trace>
  <inkml:trace contextRef="#ctx0" brushRef="#br0" timeOffset="140175.18">28947 9475 0,'0'0'0,"0"75"0,-25-1 15,25 25-15,-74 50 16,24-25-16,1 25 16,-1-50-16,50-49 15,-25-25-15</inkml:trace>
  <inkml:trace contextRef="#ctx0" brushRef="#br0" timeOffset="140437.48">28550 10691 0,'0'-25'16,"25"25"15</inkml:trace>
  <inkml:trace contextRef="#ctx0" brushRef="#br0" timeOffset="-121802.95">2853 11286 0,'0'-25'94,"-25"-24"-79,0 24-15,-25 25 16,-24-50-16,24 50 15,1 0-15,-1 0 16,0 0-16,-24 75 0,0 74 16,24 24-16,50 1 15,0-25-15,25-25 16,49-50-16,1-24 16,24-50-16,0 0 15,50 0-15,-25-100 16,-50-24-16,-24-24 15,-50 24-15,0 0 16,-25-25-16</inkml:trace>
  <inkml:trace contextRef="#ctx0" brushRef="#br0" timeOffset="-120778.43">3845 12179 0,'0'0'0,"25"-50"31,24 26-31,1-26 16,-1-24-16,26 24 15,-50 0-15,-25 1 16,49-1-16,-49 1 15,-25 49 1,-49 0 0,49 24-16,0 26 15,-24 0-15,49 24 16,-25-24-16,25-1 0,25 26 16,24-75-16,26 24 15,24-24-15,25-24 16,-25-26-16,0-24 15,-49 24-15,0 0 16,-50 26-16,24 24 16,-24-25-16,25 25 31,-25 49-31,50 1 16,-50 24-16,0-24 15,0 0-15,0-1 16,0 1-16,0-25 15,-25-25 1,-25-75 0,50 26-16</inkml:trace>
  <inkml:trace contextRef="#ctx0" brushRef="#br0" timeOffset="-119813.77">5531 11881 0,'0'-24'31,"-24"24"32,24 74-63,-75 0 16,75 75-16,-99 25 15,99 0-15,-74-26 16,74-48-16,-50-26 15,50 0-15,-50-74 32,50-74-17,0-75-15,0 25 16,50-49-16,-50 24 0,74 25 16,-24 74-16,0 0 15,-1 1-15,1 49 16,24-25-16,-49 25 15,25 25 1,-50 24-16,0 1 16,0-25-16,0 0 15,0 24-15,0-24 16,-50-25-16,50 25 16,-74-25-16,49 0 15,74 0 16,26 0-15,-1 0-16,25 0 16,26-25-16,-26 25 15,-25-50-15,-24 50 16,-1-74-16,-49 49 16,25 0-16,-25 1 15,0-26-15,-49 50 16,24 0-1,-25 0-15,25 0 16,-24 50-16,49 24 16,0 25-16,0-24 15,25 24-15,49-49 0,25-50 16,50 0 0,-25 0-16,0 0 0,0-75 15,-25 26-15,-49-1 16,-25 25-16,-25 0 15</inkml:trace>
  <inkml:trace contextRef="#ctx0" brushRef="#br0" timeOffset="-119709.04">6945 12080 0,'0'0'0,"0"25"15,0 49-15,0 1 16,0-1-16,25-49 16,25 0-16,-25-25 15,-1 49-15,26-49 16,-25 0-16</inkml:trace>
  <inkml:trace contextRef="#ctx0" brushRef="#br0" timeOffset="-119304.12">7268 12204 0,'-50'-50'47,"1"50"-32,24 0-15,0 0 16,25 25-16,-50 0 16,50 25-16,0-26 15,0 1-15,0 25 16,25-50-16,25 0 15,24 0-15,-24-50 16,-1 1-16,1-1 16,0 0-16,-26 25 15,-24 100 17,50-1-17,-50 1-15,0-26 16,50 1-16,-1-25 15,26-25 1</inkml:trace>
  <inkml:trace contextRef="#ctx0" brushRef="#br0" timeOffset="-118591.03">8161 12477 0,'0'-50'0,"0"25"16,-50 1-1,-24-26 1,24 50 0,25 0-16,0 0 15,1 0-15,-26 0 16,25 0-16,0 25 15,25 24-15,-49-49 16,49 50-16,25-25 16,24-25-1,26 0-15,24-25 16,25-49-16,-74-26 0,24 26 16,-24-25-16,-26 49 15,-24 25-15,50 0 16,-50-24-1,-25 49-15,-24 49 16,-1 26-16,50 49 16,0 25-16,0-50 15,0-25-15,99-24 16,-24 0-16,-1-50 16,0 0-16,1 0 15,-26-50-15,26 0 0</inkml:trace>
  <inkml:trace contextRef="#ctx0" brushRef="#br0" timeOffset="-118396.55">8855 12402 0,'0'0'0,"-74"-74"0,24 74 16,1-25-16,-26 25 15,-24 0-15,25 0 16,24 25-16,50 25 16,-50-1-16,50 26 15,25-51-15,50-24 16,49 50-16,-25-50 15,0-50-15,0 1 16,-24 24-16,-51-49 16,-24 24-16,0 0 15,0 1-15</inkml:trace>
  <inkml:trace contextRef="#ctx0" brushRef="#br0" timeOffset="-117646.27">10864 12328 0,'-24'0'16,"24"50"-16,24-26 46,1-24-46,0 0 0,25 0 16,-26-24-16,-24-1 16,50-25-16,-50 25 15,0 1-15,-25-26 16,0 50 0,1 0-16,-51 25 15,50 49-15,-24 50 16,49-25-16,0 1 15,0-26-15,74-49 16,25-25-16,50 0 0,25-50 16,0-24-1,-75-1-15</inkml:trace>
  <inkml:trace contextRef="#ctx0" brushRef="#br0" timeOffset="-117463.73">11435 11931 0,'74'0'0,"26"0"16,24-50-16,-25 50 16,25-74-16,-50 74 15,-24-50-15,-1 50 16</inkml:trace>
  <inkml:trace contextRef="#ctx0" brushRef="#br0" timeOffset="-116822.77">13940 12353 0,'-74'0'31,"49"-25"-31,-25 25 0,1-25 16,24 25-16,-25 0 16,26 0-16,-26 0 15,25 50 1,25-25 0,0-1-16,0 26 15,25-50-15,25 25 16,-1-25-16,1 0 15,-1-25-15,26-49 16,-50 49-16,-25 0 0,24 25 16,-24 74 15,0 1-15,0-26-16,50-24 15,24-25-15,26 0 16,-1 0-16,25-49 15</inkml:trace>
  <inkml:trace contextRef="#ctx0" brushRef="#br0" timeOffset="-114993.95">13767 12378 0,'49'0'16,"-24"0"15,-25-25 16,-25 124 63,0-49-110,-49 24 15,24 25-15,1-24 16,-1 24-16,25 0 15,25-25-15,0-49 16,0 0 0,25-25-16,25 0 15,24-74-15,-24-26 16,-1 1-16,-49 25 0,50-1 16</inkml:trace>
  <inkml:trace contextRef="#ctx0" brushRef="#br0" timeOffset="-114070.58">14312 12526 0,'25'0'63,"25"0"-63,24-99 16,-24 74-16,-25 25 15,-25-49-15,49 49 16,-74 0 15,1 49-31,-26 1 0,50 0 16,-25-26-16,25 26 15,50-25 1,-1-25-16,26 0 16,-1 0-16,50-50 15,-49 1-15,-26 49 16,-49-50-16,50 50 15,-50-25-15,-50 25 32,1 0-32,24 0 15,25 50 1,0-1-16,0-24 0,74-25 16,25 0-16,1 0 15,48 0-15,1-49 16,-49-1-16,-26 0 15,0 26-15,-74-1 16,25-25-16,-25 25 16,-49 25-1,-1 0-15,0 0 16,-24 50-16,49 0 16,25-1-16,0 26 15,0-1-15,50 0 16,49-49-16,0-25 15,0 0-15</inkml:trace>
  <inkml:trace contextRef="#ctx0" brushRef="#br0" timeOffset="-113422.33">16818 12650 0,'0'-49'31,"0"-1"-15,-50 50-16,0-25 15,26 25-15,-1-49 16,-25 49-16,25 0 16,1 0-16,24 49 15,0-24 1,0 0-16,0 25 15,74-50-15,0 0 16,26 0-16,-1 0 16,-25 0-16,-24-25 15,-1 25-15,-49-25 16,0 75 15,0 24-15,75 25-16,24-49 15,-25-1-15,1-49 16,-1 0-16</inkml:trace>
  <inkml:trace contextRef="#ctx0" brushRef="#br0" timeOffset="-111189.47">16818 12427 0,'-50'0'0,"0"25"16,26 0 15,24 24-16,0-73 64,0 48-33,-25 26-46,25-25 16,0 0-16,0 24 16,25-49 15,-1 0-31,26-74 16,0 49-16,-26 0 15,26 25-15,-50-49 0,25 49 16,-25 74-1,0 25 1,0 0-16,-25 1 16,25-51-16,0-24 15,25 25 1,24-50-16,1-25 16,0-25-16,24-49 15,-24 25-15,-26-1 16,-24 50-16,25 25 15,-25-49-15,-25 49 32,1 49-32,-26 26 0,50-1 15,-25 1 1,25-26-16,0-24 0,50 25 16,-1-50-1,51-50-15,-26-24 16,25-50-16,-24 0 15,-26 24-15</inkml:trace>
  <inkml:trace contextRef="#ctx0" brushRef="#br0" timeOffset="-110492.05">18951 12080 0,'0'74'46,"0"50"-46,-25 25 16,-25-25-16,50-25 16,-24-24-16,24-26 0,0-24 15,0-50 17</inkml:trace>
  <inkml:trace contextRef="#ctx0" brushRef="#br0" timeOffset="-110211.8">18752 11832 0,'0'0'0,"0"-50"15,25 50 1,50 25 0,24 25-16,25-1 15,0 26-15,-50-1 16,25-24-16,-49-26 0,-50 1 15,25 25-15,-25 0 16,-25-1-16,-74 26 16,0-1-16,-25-49 15,24-25-15,-24 74 16,25-74-16,50 0 16,24 0-16</inkml:trace>
  <inkml:trace contextRef="#ctx0" brushRef="#br0" timeOffset="-109541.08">19422 12700 0,'0'-25'62,"-50"25"-46,1 0 0,24 0-16,-25 0 15,26 0-15,-1 50 16,-25-1 0,50-24-16,25 25 0,25-1 15,24-49 1,25 0-16,-24 0 15,-1 0-15,-24 0 0,-25 0 16</inkml:trace>
  <inkml:trace contextRef="#ctx0" brushRef="#br0" timeOffset="-108324.2">20439 12526 0,'50'0'94,"-26"0"-79,1 25-15,50 0 16,-26-25-16,-24 50 16,0-50-16,25 0 15,-50 49 1,-25-49-1</inkml:trace>
  <inkml:trace contextRef="#ctx0" brushRef="#br0" timeOffset="-108077.85">20315 12700 0,'0'50'16,"25"-50"-1,49 49-15,1-49 16,-1 50-16,-24-50 16,-1 0-16,1 25 0,-25-25 31</inkml:trace>
  <inkml:trace contextRef="#ctx0" brushRef="#br0" timeOffset="-107184.25">21530 12551 0,'0'-25'47,"0"-24"-31,50-1-1,-25 1-15,24-26 16,-24-24-16,25 24 16,-50 26-16,50-1 15,-50 199 17,0-25-17,-75 25-15,75-50 16,-74 25-16,74-49 15,0-1-15,0-49 16</inkml:trace>
  <inkml:trace contextRef="#ctx0" brushRef="#br0" timeOffset="-106862.71">21431 13246 0,'0'-25'31,"0"0"-31,25 0 16,0-24-16,74-1 15,50-49-15,49-50 16,1 25-16,-26 25 16,1 0-16,-50 49 15,-74 50-15,-26-50 16</inkml:trace>
  <inkml:trace contextRef="#ctx0" brushRef="#br0" timeOffset="-106403.95">22374 12898 0,'0'-49'16,"49"49"-16,-24-50 15,0 50-15,25-25 16,-26 25-16,1 0 16,25 0-16,-50 75 15,0-26 1,-50 26-16,25-26 0,-49 1 15,0 0-15,-1-50 16,1 49-16,24-49 16,1 0-16,24 0 15,50 0 17,24 0-32,26 0 15,-1 0-15,0 25 16,-49 25-16,0-50 15,-25 49-15,74-49 16,-24 0 0,-25 0-1</inkml:trace>
  <inkml:trace contextRef="#ctx0" brushRef="#br0" timeOffset="-105113.37">24061 12973 0,'49'0'47,"-24"0"-47,0 0 15,24 0-15,26-50 16,-26 50-16,-24-74 0,25 49 16,-50-49-1,25 49-15,-25 0 0,0-25 16,-75 50-1,50 0-15,-24 0 16,24 0-16,25 50 16,0 49-16,0 0 15,50 1-15,24-51 16,75 1-16,-25-50 16,-25 0-16</inkml:trace>
  <inkml:trace contextRef="#ctx0" brushRef="#br0" timeOffset="-104004.22">25722 12477 0,'0'0'0,"25"-50"16,25 25-1,-50-24 1,0 24 0,0 124 31,-50 50-32,1 0-15,49-75 16,-50 1-16,50-26 15,0 1-15,25-149 47,-25-1-31,49 1-16</inkml:trace>
  <inkml:trace contextRef="#ctx0" brushRef="#br0" timeOffset="-103728.95">25623 11906 0,'0'0'0,"-25"0"16,125 25 0,-26 49-1,50 1-15,0-26 16,-25 1-16,-24-50 16,-1 50-16,-24-1 15,-50 1 1,-25-25-1,-25-25-15,-24 74 16,-25-74-16,0 0 16,-1 0-16,1 0 0,25 0 15,49 0-15,25 25 16,0 25 0,74-26-16,25-24 15</inkml:trace>
  <inkml:trace contextRef="#ctx0" brushRef="#br0" timeOffset="-102894.52">26219 12824 0,'0'-25'78,"-50"25"-62,0 0-16,1 0 15,-1 0 1,25 25-16,25 0 16,0 0-16,0 24 15,0 1 1,25-50-16,0 0 15,0 0-15,24 0 16,-24 0-16,-25-50 16,50 1-16,-50 24 15</inkml:trace>
  <inkml:trace contextRef="#ctx0" brushRef="#br0" timeOffset="-100676.65">26442 12799 0,'0'25'94,"-50"0"-94,1 24 15,24 1-15,-25 0 16,25-1-16,25-24 16,-49-25-16,123-99 46,-24 24-46,-1 26 16,-49-1-16</inkml:trace>
  <inkml:trace contextRef="#ctx0" brushRef="#br0" timeOffset="-100428.3">26392 12774 0,'25'0'31,"49"50"0,-74 0-15,25-1-16,-25 1 16,50 24-16,-50-49 15,0 0-15,25-25 16,-25 25-16</inkml:trace>
  <inkml:trace contextRef="#ctx0" brushRef="#br0" timeOffset="-100233.83">26293 12973 0,'25'0'31,"24"0"-15,1 0-16,24 0 15,-49 0-15,0 0 16,0 0 0</inkml:trace>
  <inkml:trace contextRef="#ctx0" brushRef="#br0" timeOffset="-99626.96">27112 12675 0,'0'-25'16,"49"25"-1,1 0 1,-1 0-16,1 0 15,24 0-15,1 0 16,-26 0-16,-24 0 0,25 0 16,-50 50-1,-75-25 1</inkml:trace>
  <inkml:trace contextRef="#ctx0" brushRef="#br0" timeOffset="-99439.48">27112 12824 0,'99'0'16,"-25"0"0,-24 0-16,-1 0 0,1 0 15,-25 0-15,0 0 16</inkml:trace>
  <inkml:trace contextRef="#ctx0" brushRef="#br0" timeOffset="-98583.75">28674 12402 0,'0'25'62,"-49"50"-62,-1 49 16,25-50-16,25-24 16,-49-26-16,49 26 15,24-100 17,-24 1-17,50-26-15,-50 1 16,0 24-16</inkml:trace>
  <inkml:trace contextRef="#ctx0" brushRef="#br0" timeOffset="-98313.49">28525 12278 0,'0'0'0,"-24"-49"0,-26-1 15,25 50-15,25-50 16,50-24 0,24 24-16,25 50 15,75-49-15,0 49 16,-75 0-16,-49 49 15,-1-24-15,-49 25 16,0-1-16,0 26 16,-49 24-16,-1-49 15,-49 24-15,-1-24 16,1-50-16,25 25 0,-1-25 16,51 0-16,73 0 46,26 49-46</inkml:trace>
  <inkml:trace contextRef="#ctx0" brushRef="#br0" timeOffset="-97924.98">28972 12824 0,'25'0'31,"24"0"-31,-98-50 62,-1 50-46,25-24 0,0 24-16,-24 0 15,24 0-15,-25 24 16,50 26 0,0-25-16,25 0 0,0 24 15,25-49 1,-1 0-16,-24 0 0,0 0 15,24-25 1,-49 1-16</inkml:trace>
  <inkml:trace contextRef="#ctx0" brushRef="#br0" timeOffset="-97457.46">29121 12700 0,'49'0'16,"1"25"0,-50 0-1,0-1-15,0 26 16,0-25-16,0 0 0,-25 24 16,25-24-1,50-25 32,24-50-47,-49-24 16,25 24-16,-26 1 15,-24 24-15,50 25 16,-50-50-16,0 75 31,0 0-31,0 25 16,0-26-16</inkml:trace>
  <inkml:trace contextRef="#ctx0" brushRef="#br0" timeOffset="-97076.48">30014 12601 0,'0'-50'0,"0"25"31,74 50 16,-24-25-32,24 50-15,-24-50 16,-1 0-16,-24 0 16,25 0-1,-75 0 16</inkml:trace>
  <inkml:trace contextRef="#ctx0" brushRef="#br0" timeOffset="-96895.96">29914 12725 0,'0'0'0,"50"0"16,0 0-16,24 0 15,-24 0-15,-26 0 16,1 0-16,25 0 16</inkml:trace>
  <inkml:trace contextRef="#ctx0" brushRef="#br0" timeOffset="-96289.39">31031 11956 0,'-25'74'47,"25"75"-47,-25-50 15,25 1-15,0-26 0,-50-24 16,50-1-16</inkml:trace>
  <inkml:trace contextRef="#ctx0" brushRef="#br0" timeOffset="-96066.97">30584 13022 0,'99'-24'15,"50"-100"1,25-50-16,24 25 0,-24-24 16,24-1-16,-24 25 15,-50-25-15,-50 100 16,-74 24-16</inkml:trace>
  <inkml:trace contextRef="#ctx0" brushRef="#br0" timeOffset="-95696.92">31576 12502 0,'0'0'16,"-74"0"15,49 0-31,0 0 16,-24 74-16,24-49 15,-25 0-15,50 24 16,0-24-16,0 0 16,0 24-16,25 1 15,25-50-15,24 0 16,1 0 0,-1 0-16,-24-25 0,-1 25 15,-49-25 1</inkml:trace>
  <inkml:trace contextRef="#ctx0" brushRef="#br0" timeOffset="-95472.3">31775 12526 0,'25'25'15,"-25"25"-15,0 24 16,0 50-16,-100-25 16,51 25-16,49-49 15,-75-1-15,75-24 16,0 0-16,0-1 16,25-49-1,-25-25-15</inkml:trace>
  <inkml:trace contextRef="#ctx0" brushRef="#br0" timeOffset="-95163.31">32147 13097 0,'-25'0'15,"25"-25"-15,-25 25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0:50:30.7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2555 2654 0,'-25'0'0,"0"0"31,0 0 1,25-25-32,-24 25 31,-26 0-16,25 0 1,25 25 0,-49 25-16,49-1 15,-75 26-15,75 24 16,-49 25-16,49-25 16,0-24-16,0-1 0,0-24 15,0-1-15,49 1 16,-24-50-16,25 0 15,24 0-15,0 0 16,1-50-16,24-24 16,-24-25-16,-26 24 15,1-24-15,-50 25 16,49 24-16,-49-24 16,0-1-16,0 1 15,0-1-15,0 26 0,-24-1 16,-26 25-1,-24 25-15,-26-49 0,26 49 16,24 0-16,-24 49 16,49 1-16,25 24 15,-50 26-15,50-26 16</inkml:trace>
  <inkml:trace contextRef="#ctx0" brushRef="#br0" timeOffset="433.66">2431 2952 0,'49'0'31,"1"0"-31,24 0 16,1 0-16,-1 0 16,-24 0-16,-25 0 15,0 0 1,-25-25-16</inkml:trace>
  <inkml:trace contextRef="#ctx0" brushRef="#br0" timeOffset="1470.89">3324 2977 0,'25'0'94,"-1"0"-78,51 0-1,-26-50-15,1 50 0,-25 0 0,24 0 16,-49 25 15</inkml:trace>
  <inkml:trace contextRef="#ctx0" brushRef="#br0" timeOffset="1740.19">3225 3125 0,'24'25'0,"1"-25"16,25 0-1,-1 0-15,26 0 0,24 0 16,-49 0-16,24 0 15,-49 0-15,-50 75 47</inkml:trace>
  <inkml:trace contextRef="#ctx0" brushRef="#br0" timeOffset="3562.2">4291 2505 0,'0'-25'32,"-25"100"61,-49 49-77,0 25-16,-1 24 16,1 26-16,24-1 15,50-24-15,-49-25 16,49-25-16,0-25 16,24-25-16,1-49 0,25-25 15,-25 50-15,-1-50 16,26 0-16,-50-25 15</inkml:trace>
  <inkml:trace contextRef="#ctx0" brushRef="#br0" timeOffset="6877.54">4465 3572 0,'0'-50'78,"0"-24"-62,25-25-16,-25 24 16,49-24-16,26-50 15,-1 50-15,0-25 16,26 25-16,-51 49 0,1 50 16,0-50-1,-1 50-15,1 0 0,-25 25 16,-25 0-1,0 25-15,0-1 16,0 1-16,-50 0 16,25-1-16,-24-24 15,24-25-15,0 0 16,25-50 15,0 1-15,25 49-1,0 0-15,24 25 16,1-1-16,-25 26 16,-25 0-16,0-1 15,0 1-15,0-1 16,0 1-16,-50 0 16,25-26-16,0-24 15,-24 50-15,24-50 16,-25 0-1,1-25 1,-26 0-16,100 25 47</inkml:trace>
  <inkml:trace contextRef="#ctx0" brushRef="#br0" timeOffset="7273.98">5457 3125 0,'0'25'0,"0"50"16,0-26 0,0 1-16,0 24 15,0-49-15,0 25 16,0-26 0</inkml:trace>
  <inkml:trace contextRef="#ctx0" brushRef="#br0" timeOffset="8143.85">6970 2753 0,'-49'25'31,"-1"25"-15,0 24-16,-24-24 16,-25 24-16,24-24 15,-49 24-15,0-24 16,50-1-16,24-49 15,25 0-15,-49-49 16,74-1 0,0 1-16,0-26 15,0 1-15,50 24 16,-50 25-16,74 25 0,-49-49 16,0 49-16,49 49 15,0 75-15,-24 25 16,-50-25-16,25 0 15,-25-25-15,49-24 16,-49-50-16,25-25 16,25 0-16,-25 0 15,-1 0-15,26-50 16,-50 0 0,0 1-16</inkml:trace>
  <inkml:trace contextRef="#ctx0" brushRef="#br0" timeOffset="9030.12">7193 2505 0,'50'50'109,"0"74"-109,24-25 16,-24 50-16,-50-25 15,49 0-15,-49-25 0,0 0 16,-25 25-16,-24-24 15,24-26-15,-49 1 16,24-51-16,25 26 16,-24-50-16,24 0 15,0 0 1,0 0 0</inkml:trace>
  <inkml:trace contextRef="#ctx0" brushRef="#br0" timeOffset="11271.67">8409 3175 0,'49'0'109,"75"0"-109,75 0 16,49 50-16,-50-50 15,-24 74-15,-50-74 0,0 74 16,-50-74-16,1 0 16,-26 25-16,-24-25 15,25 0 1</inkml:trace>
  <inkml:trace contextRef="#ctx0" brushRef="#br0" timeOffset="11533.94">9674 3125 0,'49'0'32,"-24"25"-32,25 25 15,-25-25-15,-25-1 16,49 26-16,1-25 16</inkml:trace>
  <inkml:trace contextRef="#ctx0" brushRef="#br0" timeOffset="11775.46">9773 3522 0,'0'0'0,"0"-49"15,50-1-15,-50 0 16,0 1 15</inkml:trace>
  <inkml:trace contextRef="#ctx0" brushRef="#br0" timeOffset="11945.99">9723 3175 0,'0'0'0,"0"74"0,-49-24 15,49 0-15,-25-26 16,25 26-1</inkml:trace>
  <inkml:trace contextRef="#ctx0" brushRef="#br0" timeOffset="12636.16">10492 3225 0,'0'-25'16,"0"0"0,0-25-1,-49 50 1,49-24-16,-25 24 16,-25 0-1,1 0 1,49 24-16,-50 26 15,50 24-15,0 1 16,50 24-16,-1-49 16,1-1-16,24 1 0,-24-25 15,-25-25-15,-25 49 16,0-24 15,-50-25-31,1 0 16,-1 0-16,25 0 15,-24-25-15,24-49 16,25 49 0,25 25-1,24-25-15,50 25 16,1 0-16,24 0 16</inkml:trace>
  <inkml:trace contextRef="#ctx0" brushRef="#br0" timeOffset="13011.15">11187 3398 0,'0'0'16,"-25"0"15,0-49-31,0 49 16,-49-25-16,24 25 16,26-50-16,-26 50 15,25 0-15,25 50 16,-25-1-16,25 1 15,0-25-15,0 24 16,0-24-16,25-25 0,25 0 16,-1 0-1,1 0-15,0-25 0,-1-24 16,1 24-16,0-49 16,-50 98 30,0 26-46,0 0 16,0-1-16,49 1 16,50-25-1,-74-25-15,0 0 16,25 0-16,-26 0 16</inkml:trace>
  <inkml:trace contextRef="#ctx0" brushRef="#br0" timeOffset="13324.95">11757 3448 0,'0'-25'32,"-24"25"-17,24-25-15,-25 25 16,-25 0-1,25 0-15,-24 0 16,24 0-16,25 50 16,-50-25-16,50-1 0,0 26 15,0-25 1,25-25-16,0 0 16,25 0-16,-26 0 15,1-25-15,-25-25 16,50 26-16,-50-1 15,0 0-15</inkml:trace>
  <inkml:trace contextRef="#ctx0" brushRef="#br0" timeOffset="13526.43">10939 2902 0,'0'0'0,"-25"0"15,99 50 1,50-1 0,-24-49-16,49 75 0,-25-75 15,-25 0-15,-25 0 16,-24 0-16,24 0 16</inkml:trace>
  <inkml:trace contextRef="#ctx0" brushRef="#br0" timeOffset="14774.74">13146 3299 0,'25'0'16,"-50"-25"31,1 25-32,-26 0 1,-24 0 0,49 0-1,-25 0-15,25 25 16,-24 25-16,49-1 15,-25 1-15,25-1 16,25-24-16,24-25 16,26 0-16,-1 0 0,1 0 15,-1 0-15,-49-49 16,-25-26-16,0 1 16,0 49-16</inkml:trace>
  <inkml:trace contextRef="#ctx0" brushRef="#br0" timeOffset="15208.32">13965 3225 0,'0'0'0,"-50"0"0,-24 0 0,24-25 15,1 25-15,-26-50 16,26 50-16,24 0 16,25 50 15,0-1-31,25 1 15,49 0-15,-24-1 16,-25-24-16,24 25 16,-24-50-16,-25 24 15,0 1-15,-50 25 32,1-50-32,24 0 15,-25 0-15,26 0 16,-1 0-16,25-25 15,-25 25-15</inkml:trace>
  <inkml:trace contextRef="#ctx0" brushRef="#br0" timeOffset="16445.74">15255 3473 0,'0'0'0,"-25"148"16,25-23 0,0 23-16,-50-48 15,50-1-15,0-25 16,0-49-16,25-25 31,-25-74-31,50-50 16,-50 24-1,0 1-15,0 0 0,0 0 16,0-1-16,0-48 16,0 48-16,0 26 15,0 24-15,25 26 16,-1 24-16,26-50 16,0 50-16,-1 0 15,1 25-15,0 0 16,-26 24-16,-24-24 15,0 0-15,0 24 16,0 1-16,-24 24 16,-51-49-16,50-25 15,1 0-15,-26 0 16,50-25 0,-50 1-16,50-26 0,50 0 15,0 50 1,24 0-16,0-49 15,1 49-15,-1 0 16,-24 0-16,-1 0 16,1 0-16,0 0 15,-26 25-15,1-25 16,-50 0 62,1 0-78,-26-25 0,0 25 16,1 49-1,49-24 1,0 0-16,0 25 16,0-26-16,0 1 15,25-25 1,24 0-16,26 0 15,-26-49-15,-24 24 16,-25-25-16,50 50 16,-50-25-16,49 25 15,-49 50 1,0 0 0,0-1-16,50 1 15,49-25 1,-49-25-16,-1 0 15,-24 0-15,0 0 16,25-75-16,-1 1 16,-49 99 31,0 24-47,0 1 15,-49-25-15,49 24 0,24-24 31</inkml:trace>
  <inkml:trace contextRef="#ctx0" brushRef="#br0" timeOffset="17174.62">16842 3324 0,'0'0'0,"0"-25"32,0-25-1,-49 50-16,-26 0 1,51 0 0,24 50-16,0-25 0,0 0 15,0-1-15,49 26 16,-24-50 0,0 0-16,24 0 15,-24-25-15,-25-24 16,50 49-16,-50-25 15,0 74 32,0-24-47,49 25 16,-24-50-16,25 49 16,-25-49-16,-1 0 15,1 0-15,25 0 0,-50-24 16</inkml:trace>
  <inkml:trace contextRef="#ctx0" brushRef="#br0" timeOffset="17684.9">16892 3076 0,'25'-25'46,"24"-25"-30,51 1-16,-26-1 0,-24 50 16,-1-49-16,-24 49 15,0 24 1,-25 26-16,0 24 16,0 1-16,0-26 15,0 1-15,0 0 16,0-26-1</inkml:trace>
  <inkml:trace contextRef="#ctx0" brushRef="#br0" timeOffset="19878.71">17264 3473 0,'25'-50'16,"-25"25"-1,49 25-15,1-49 16,-25 49-16,0 0 16,-1 0-16,51 0 15,-75 24 1,0 1 0,25-25 15,49 0-16,-24 0 1,-1-25-16,1 25 16,24-49-16,-49 49 15,0 0 1,-25 25-16,50 24 16,-50-24-16,24 25 15,51-50 1,-26 0-1,1 0-15,24 0 16,1-50-16,-26 25 16,1-24-16,0 49 15,-26-50-15,1 50 16,-25 50 31,0-26-47,75 1 15,-50-25 1,-1 0-16,1 0 0,50 0 16,-26 0-16,-24-49 15,25-1-15,-50 25 16,0 0-16,0-24 16,-25 49-1,-25 0 1,25 25-16,-24-1 15,24 26-15,25-25 16,0 24-16,0-24 16,74 25-16,26-50 15,-1 0-15,25 0 16,-25-25-16</inkml:trace>
  <inkml:trace contextRef="#ctx0" brushRef="#br0" timeOffset="20239.75">19720 2629 0,'-50'25'0,"25"50"16,-49-1-16,24 75 15,-49 24-15,49-24 16,-24 25-16,74-75 15,-25-49-15,25-1 16,25-123 15,-25 49-31</inkml:trace>
  <inkml:trace contextRef="#ctx0" brushRef="#br0" timeOffset="20401.32">19124 3249 0,'0'0'0,"-24"0"15,24-49 1,74 49-16,25 0 16,25-50-16,50 50 15,-50 0-15,0-25 16,-25 25-16,-24 0 16,-51 0-16</inkml:trace>
  <inkml:trace contextRef="#ctx0" brushRef="#br0" timeOffset="20662.93">19621 3597 0,'0'0'0,"24"0"16,51-50-16,-26 0 15,1 1-15,0-1 16,24 25-16,-49 25 15,-25-74-15,25 74 16,-25 25 0,0 0-16,0 24 15,0 1-15,0-1 16,0-24-16,24-25 16,26 0-1</inkml:trace>
  <inkml:trace contextRef="#ctx0" brushRef="#br0" timeOffset="21061.97">20414 3373 0,'50'-24'63,"-50"-26"-48,-50 50 1,25 0 0,-24 0-16,-1 25 15,-24 0-15,-1 49 16,51 0-16,24-24 15,0 0-15,0-1 16,0 1-16,24-50 16,26 0-16,0 0 15,24 0-15,-24-25 16,24 0-16,-49-49 16,-25 24-16,49 1 0,-49 24 15,0-25 1,-24 50-1</inkml:trace>
  <inkml:trace contextRef="#ctx0" brushRef="#br0" timeOffset="21421.75">20960 3349 0,'-25'-50'16,"0"50"-1,-24 0-15,-26 0 0,51 0 16,24 74 0,0 1-1,0-26-15,24-24 16,51 50-1,-50-51 1,-50-24 31,-25 0-47,25 0 0,1 0 16,-26 0-16,25 0 15</inkml:trace>
  <inkml:trace contextRef="#ctx0" brushRef="#br0" timeOffset="22531.78">23093 3299 0,'0'25'31,"25"-25"1,-25-50-17,0 1 16,-25 49-31,-24-50 0,-1 50 16,0 0-16,1 0 16,-1 0-16,1 25 15,24 49-15,25-24 16,0-1-16,0-24 16,74 25-1,25-50-15,75-50 16,0-49-16,-26 0 15,26-25-15,-75 0 16,0 0-16,-24 25 16,-25 24-16,-50 50 15,0-24-15,-50 49 16,-25 124 0,1-25-16,74 50 15,-50 0-15,50-50 16,25-25-16,0-24 15,0-50-15,49 25 16,-24-25-16,0 0 16,-1-25-16,-24-25 15,-25 25-15,50 1 16,-50-26-16,0 0 16,0 1-1,-25 49 1,0 0-16,-25 0 0,-24 0 15,24 49 1,1 26-16,-1-26 16,50-24-16,0 0 0,0 25 15,25-50 1,24 0-16,26-50 16,-25 25-16,-1-24 15,1 24-15,-25 25 16,-25-50-16,49 50 15,-49 25 1,0 0 0,0 24-16,0 26 15,50-26-15,-50-24 0,49 25 16,1-50 0,-25 0-1</inkml:trace>
  <inkml:trace contextRef="#ctx0" brushRef="#br0" timeOffset="24289.1">10046 4762 0,'-50'0'16,"50"25"31,25-25-47,25 0 15,-1-49-15,1-1 16,24-24-16,-49 24 16,-25 0-16,50 26 15,-50-26-15,0 25 16,-25 25-1,-25 0 1,26 0-16,-26 50 16,25-1-16,25 1 15,-49 0-15,49 24 0,0-24 16,24-26 0,26-24-16,24 0 0,1 0 15,-1 0-15,25-74 16,-24 0-16,-1-1 15,-49 26-15,-25-1 16,50 0-16,-50 26 16,0 48 15,0 51-15,24-1-16,-24 1 15,75-1-15,-75 0 16,25-24-16,-25-25 15,0 0-15,-25-25 32,-25 0-32,1 0 15,24 0-15,0-25 16,0 25-16,-24 0 16,24 0-1</inkml:trace>
  <inkml:trace contextRef="#ctx0" brushRef="#br0" timeOffset="25082.12">11311 4043 0,'-25'25'16,"25"25"-16,-25 74 0,-24 49 15,49-24-15,-75 0 16,75-50-16,-49-24 16,49-26-16,0 1 15,0-100 32,0-24-47,0 49 0,0 0 16,0 0-16,0-24 15,-25 24-15,0-25 16,-25 50-16,26 0 16,98 0 46,-49-25-46,-25 1 156,74 24-94,1 0-78,-1 0 15,1 0-15,-1-50 16,-24 50-16,-1 0 16,-24-25-16,0 25 15,-50 0 32</inkml:trace>
  <inkml:trace contextRef="#ctx0" brushRef="#br0" timeOffset="25706.6">11460 4862 0,'0'25'0,"25"-25"15,-1 0 1,1 0-16,25 0 15,24-75-15,-24 25 16,-1 26-16,1-51 16,-50 100 31,25 25-47,-25-26 15,49 26-15,26-25 16,-50-25-1,-1 0-15,26-25 0,-50-25 16</inkml:trace>
  <inkml:trace contextRef="#ctx0" brushRef="#br0" timeOffset="25854.21">11857 4465 0,'0'-25'47</inkml:trace>
  <inkml:trace contextRef="#ctx0" brushRef="#br0" timeOffset="27339.9">12129 4713 0,'0'-25'47,"75"25"62,-50 0-93,0 0-1,24 0 1,-24 0 0,-25 50-1,25-50-15,0 0 63,74-25-48,-74 25 1,-1-25-16,26 25 16,0 0-1,-1 25 1,-49 0-16,25 24 16,-25 1-1,50-50-15,-26 0 16,26 0-1,0-25 1,-1-49 0,1 74-1,-1 24 17,-49 1-32,25 25 15,0 0 1,49-50-1,-49 0 1,-25-25 0</inkml:trace>
  <inkml:trace contextRef="#ctx0" brushRef="#br0" timeOffset="28074.1">13667 4738 0,'0'0'0,"0"-25"31,-49 25-15,24 0-1,0 0-15,0 0 16,-24 0-16,24 25 16,-25-1-1,1-24-15,49 50 16,-25-50-16,25 50 16,50-50-1,-1 0-15,1 0 16,24-100-1,1 51-15,-51-1 0,26 1 16,-50 98 31,25-24-47,-25 0 16,74 24-16,-49-49 15,25 25-15,-1-25 16,1 0-16,-1 0 15,1-25-15,-25-24 16</inkml:trace>
  <inkml:trace contextRef="#ctx0" brushRef="#br0" timeOffset="28382.28">14287 4614 0,'0'-25'47,"-49"25"-16,-1 0-31,25 49 16,-24-24-16,49 25 0,-50 24 15,50-49-15,0 0 16,25-25-16,25 50 16,-1-50-16,1-25 15,-1 0-15,26-25 16,-25 50-16</inkml:trace>
  <inkml:trace contextRef="#ctx0" brushRef="#br0" timeOffset="29073.5">14883 4638 0,'0'-24'79,"-50"24"-64,1-50 1,24 50-1,-25 0-15,25 0 16,1 0-16,-26 0 16,50 50-16,-25-50 15,25 74-15,0-49 16,25 24-16,49-49 16,1 0-16,-1 0 15,1-24-15,-26 24 16,-24-75-16,25 26 15,-75 49 17,-25 0-17,50 24 1,-49 26-16,49-25 16,74 24-1,-24-49-15,24 0 16,0 0-16,1 0 15,-1 0-15,-24 0 16</inkml:trace>
  <inkml:trace contextRef="#ctx0" brushRef="#br0" timeOffset="29356.15">15503 4614 0,'-25'0'16,"0"0"-1,-24 0 1,-26-50 0,26 50-1,24 0 1,25 25-16,-50 24 16,50 1-16,0 0 0,50-1 15,-25-49-15,24 0 16,1 0-16,0 0 15,24-25-15,-49 1 16,-25-26-16,0 0 16,0 1-16</inkml:trace>
  <inkml:trace contextRef="#ctx0" brushRef="#br0" timeOffset="29581.62">14536 4242 0,'0'0'0,"396"24"16,-197-24 0,-50 50-16,-25-50 15,-25 0-15,-25 0 16,-98 0 15</inkml:trace>
  <inkml:trace contextRef="#ctx0" brushRef="#br0" timeOffset="29989.16">14635 4762 0,'-25'0'15,"25"50"-15,-50-50 16,50 25-16,-24-25 16,24 25-16,-25-25 15,25 49-15,0-24 16,0 0 15,25-25-15,-1 0-1</inkml:trace>
  <inkml:trace contextRef="#ctx0" brushRef="#br0" timeOffset="30510.91">16197 4663 0</inkml:trace>
  <inkml:trace contextRef="#ctx0" brushRef="#br0" timeOffset="36989.76">2456 6722 0,'-25'-74'62,"0"74"-46,25-25 0,-50 25-16,1 0 0,24 0 15,0 0 1,-49 25-16,24 49 0,-49 0 16,49 26-16,1-26 15,49-24-15,0-1 16,0 26-16,25-50 15,49 24-15,25-49 16,0 0-16,50 0 16,-50-25-16,-49-24 15,0 49-15</inkml:trace>
  <inkml:trace contextRef="#ctx0" brushRef="#br0" timeOffset="37838.75">2952 7020 0,'0'-25'15,"0"-25"17,-25 50-32,25-74 15,-74 24-15,49 50 16,-25 0-16,25 0 15,-24 25-15,49 25 16,-50 24-16,50 25 16,0 1-16,0-26 15,0 0-15,50-49 16,24-25-16,-24 0 16,-1 0-16,1 0 15,-25 0-15,-25-49 16,0-1-16,0 25 15,0 0-15,-25-49 16,0 74-16,-24-25 16,24 25-1,-25 0-15,25 0 0,-24 0 16,49 50 15,49-50-31,1 25 16,0-25-16,-1 0 15,1 0-15,-1-25 16,-24 25-16,25-50 16,-25 1-1,-25 98 32,0 1-31,49-50-16,-24 0 15,49 0-15,-24 0 16,0 0-16,-26-25 16,26 25-16,-25-74 15,0 74 1,-25 24 15,0 1-31,0 0 16,49 25-16,-24-1 15,25-49-15,-26 25 0,1-25 16,25 0 0</inkml:trace>
  <inkml:trace contextRef="#ctx0" brushRef="#br0" timeOffset="39434.49">3994 7069 0,'24'0'31,"1"0"-15,-25-24-1,-25-1 1,1 25-16,-26 0 15,25 0-15,0 0 16,-24 0-16,24 0 16,-25 0-1,26 49 1,24 1 0,0 0-16,24 24 15,26-49-15,0-25 16,-1 49-16,-24-49 0,-25 50 15,-50-50 17,26 0-17,-51 0 1,26 0 0,73 0 30,26 0-46,24 0 16,1-25-16,-1 25 16,1-49-16,-26 49 15,1-25-15,-25 25 16,-1 0-16,-24 49 62,0-24-46,50-25 0,0 0-16,24 0 15,0-25-15,-24 25 16,0-49-16,-1 49 16,-49-25-16,25 25 15,-25-25-15,0 50 31,0 25-15,0-1 0,25-49-16,0 0 15,24 0-15,1 0 16,-25 0-16,0 0 16,24 0-16,1 0 15,-50-49 1,25 73 15,-25 1-15,49-25-1,-49 25-15,50-25 16,-25 0-16,-1 0 0,26 0 16,-25 0-16,24 0 15,-49-25 1,25 25 15,-25 50-15,0-25-16,75-1 15,-26 51 1,-24-75-16,0 0 16,24 0-16,-24 0 15,25-25 1,-1 0-16,-24 25 47,25 25-32,-1-25-15,-24 25 16,0-25-16,25 0 16,-50-25 30</inkml:trace>
  <inkml:trace contextRef="#ctx0" brushRef="#br0" timeOffset="39614.01">5482 7169 0</inkml:trace>
  <inkml:trace contextRef="#ctx0" brushRef="#br0" timeOffset="40334.48">6077 7342 0,'0'-49'47,"0"24"-31,0 0-1,-25 25-15,-24 0 16,24 0-16,0 0 16,-24 50-16,24-26 15,25 1-15,-25 25 16,25-1 0,25-49-16,49 0 15,1 0-15,-1-74 16,25 0-16,-24-26 15,-1 26-15,-49-25 16,24 0-16,-49 24 16,50 50-16,-75 25 15,0 25 1,-24 50 0,49 49-16,-50 24 0,50-73 15,25-1-15,25 1 16,-1-75-16,1 24 15,24-24-15,-24 0 16,-1-49-16</inkml:trace>
  <inkml:trace contextRef="#ctx0" brushRef="#br0" timeOffset="40951.73">6623 7243 0,'0'0'0,"0"50"0,0-1 16,0 1 0,25-50 15,-25-25-31,49 25 16,-49-50-16,0 26 15,0-1 1,-25 25-1,-24 0 1,24 0-16,0 0 16,-24 0-16,49 25 15,-25 24-15,25-24 16,25 25 0,-1-50-16,26 0 15,0 0-15,-26 0 0,26-25 16,-25-25-16,-25 25 15,49-24-15,-49 24 16,0 0 0,-24 25-16,-51 0 15,50 0 1,1 0 0,73 50 15,1-50-31,24 0 0,1 0 15,-1-25-15,-24 25 16,24-25-16,-49 25 16,0 0-1,-25 50 1,0-1 0,0 1-16,0 0 15,0-1-15,49-24 16,1-25-1,0-25 1</inkml:trace>
  <inkml:trace contextRef="#ctx0" brushRef="#br0" timeOffset="41805.37">8235 7317 0,'0'50'141,"-25"-25"-141,25 0 15,0-1-15,0 26 0,0-25 16,0 0-16,25 24 16,25-49-1,24 0-15,-24-25 16,-1-24-16</inkml:trace>
  <inkml:trace contextRef="#ctx0" brushRef="#br0" timeOffset="42005.43">8458 6945 0,'-74'0'31</inkml:trace>
  <inkml:trace contextRef="#ctx0" brushRef="#br0" timeOffset="43416.06">9798 7218 0,'-25'0'94,"0"0"-79,-24 0-15,24 0 16,-25 25-16,1 0 16,-26 24-16,50-24 15,25 0-15,0 49 16,0-49-16,50-25 16,24 25-16,26-25 15,48-50-15,-24 26 16</inkml:trace>
  <inkml:trace contextRef="#ctx0" brushRef="#br0" timeOffset="44489.89">10294 7293 0,'25'0'31,"24"0"1,-49-50-17,-24 50 1,24-25-16,-75 25 15,50 0-15,1 0 16,-1 0-16,-25 25 16,25 0-16,25 24 15,-49 1-15,49 24 16,25-49-16,24 0 16,26-25-16,-1 0 15,0 0-15,-24 0 16,0-25-16,-50 0 15,0 1-15,0-26 16,0 25-16,-50 25 16,25-25-16,0 25 15,-24 0-15,24-49 0,0 49 16,-24 0 0,49 25-1,24 24-15,26-49 16,24 25-16,26-25 15,-1 0-15,25 0 16,-25-25-16,-49 25 16,-1-49-16,-24 49 15,-25-25 1,-50 50 15,50-1-31,-49 26 0,49-25 16,0 0-1,25-25-15,24 49 0,26-49 16,-26 0-16,1 0 16,-1-25-16,1 25 15,0-24-15,-25 24 16,-25-25-16,24 25 16,-24 25 15,0 24-16,50-49 1,0 50-16,-26-50 16,1 0-16,25 0 15,-1-25-15,-24 25 16,25-25-16,-25 25 16,-25 25 15,24-25-16,26 50-15,24-1 16,-24-49 0,0 0-16,24-49 15,0 49-15</inkml:trace>
  <inkml:trace contextRef="#ctx0" brushRef="#br0" timeOffset="45352.11">12105 7293 0,'0'74'47,"0"25"-47,0 0 16,0 50-16,-25-50 15,25 1-15,-50 24 0,50-75 16,0-24-16,0-74 47,50-76-47,-1 1 16,1 25-16,-50 0 15,50-25-15,-50 25 16,49 24-16,-49 1 15,50 49-15,-25 25 32,0 25-17,-25 25-15,0-26 16,49 1-16,-49 25 0,0-1 31,0-73 32,-25 24-48,25 49 17,0-24-17,25-25 1,-25 25-16,75-25 0,-26 0 15,1 0 1,-1-50-16,51 1 0,-51 49 16,1-50-16</inkml:trace>
  <inkml:trace contextRef="#ctx0" brushRef="#br0" timeOffset="45466.8">12948 7491 0,'0'0'16,"0"50"-1,50-50 1,-26 0-16</inkml:trace>
  <inkml:trace contextRef="#ctx0" brushRef="#br0" timeOffset="45922.58">13519 7466 0,'-50'-25'15,"50"1"1,0-1 15,-25 25-31,-24 0 31,-1 0-31,0 0 16,26 49-16,-26-24 16,25 25-16,25-25 15,50-25 32,-25 0-47,-1 0 16,1 0-16,-25-50 15,75 50-15,-75 25 16,0 49 0,0-49-1,24-25-15,-24 50 16,50-50 0,0 0-16,-26 0 15,-24-25-15,75 25 16</inkml:trace>
  <inkml:trace contextRef="#ctx0" brushRef="#br0" timeOffset="46866.19">14610 7392 0,'-50'49'94,"50"26"-79,0 24-15,0 0 16,0 0-16,0-24 16,0-1-16,25-24 15,-25 24-15,0-49 16,-25-25 15,-24 0-15,24 0-16,-25-25 0,1 1 15,-26-26-15,26 25 16,24 25-16,25-25 31</inkml:trace>
  <inkml:trace contextRef="#ctx0" brushRef="#br0" timeOffset="47092.08">14635 7392 0,'0'-50'0,"-25"50"31,-25 0-15</inkml:trace>
  <inkml:trace contextRef="#ctx0" brushRef="#br0" timeOffset="49073.82">14610 7119 0</inkml:trace>
  <inkml:trace contextRef="#ctx0" brushRef="#br0" timeOffset="50485.1">16867 7342 0,'0'-25'110,"-25"1"-95,1 24-15,-1 0 0,-25 0 16,25-50-16,1 50 15,-26 0-15,25 0 16,0 0 0,25 25-1,0 24-15,50 1 16,0 0-16,24-26 16,-49 1-16,24 50 15,-49-51 1,-49-24 15,-26 0-31,26 0 16,24 0-16,0 0 0,-24 0 15,-1 0 1,174-74 15,0 74-31,74-50 16,1 50-16,24-49 15,-74 49-15,0 0 16,-75 0-16,-24-50 16,-25 50-1,-25-49-15,-25 49 16,-25 0 0,1 0-16,-1 0 0,0 0 15,1 49 1,-1-24-16,50 25 0,0 24 15,124 25-15,50-49 16,24-50-16,50 0 16,25 0-16,-99 0 15</inkml:trace>
  <inkml:trace contextRef="#ctx0" brushRef="#br0" timeOffset="53573.52">2927 8607 0,'0'-25'31,"-25"75"47,0 24-78,-49 50 16,0 0-16,74-24 16,-75 49-16,75-50 15,0-50-15,25-24 16,25-25-16,24 0 16,25 0-16,25-124 15,0-25-15,-25 25 16,-49 50-16,0-25 0,-50 49 15,49 0-15,-49 26 16,-25 24 15,-24 74-15,-1 50-16,50-25 16,-49 50-16,49-25 15,24 0-15,1-74 16,25-50-16,49 49 15,-25-49-15,-24-74 16</inkml:trace>
  <inkml:trace contextRef="#ctx0" brushRef="#br0" timeOffset="54114.08">4018 8434 0,'0'0'0,"-24"74"16,24-49-16,-50 24 15,0 1-15,1 74 16,-1 0-16,50 50 15,-49 24-15,49 1 16,24 24-16,51-124 16,24 0-16,-25-49 15,-24-50-15</inkml:trace>
  <inkml:trace contextRef="#ctx0" brushRef="#br0" timeOffset="56695.38">4192 9153 0,'-50'0'32,"75"0"15,0-25-47,25 25 15,49-49-15,-25 49 16,-24 0-16,-25 0 15,-1 0-15,-24 74 32,0-24-32,-49-1 15,-26 26-15,-24-26 16,25-49-16,-1 75 16,26-75-16,-1 24 0,25-24 31,75-49-16,49-1 1,0 1-16,25-1 16,-24-24-16,-26 74 15,0-50-15,-24 50 16,-25 0-16,-25-25 16,-50 25 15,25 0-16,1 0-15,-26 0 16,25 25-16,0-25 16,-24 74-16,24-49 0,25 25 15,-50-1-15,50-24 16,25 0-16,25 25 16,24-50-16,25 0 15,1 0-15,-1 0 16,0-75-16,-49 50 15</inkml:trace>
  <inkml:trace contextRef="#ctx0" brushRef="#br0" timeOffset="57181.08">5184 9376 0,'0'0'0,"25"50"63,-25-25-48,0-1 1,0 26 15,-25-50 32,-49 0-63,24 0 31,25 0-31</inkml:trace>
  <inkml:trace contextRef="#ctx0" brushRef="#br0" timeOffset="57405.48">5159 9079 0,'25'0'31</inkml:trace>
  <inkml:trace contextRef="#ctx0" brushRef="#br0" timeOffset="58711.72">5606 9376 0,'0'50'141,"0"-25"-126,0-1-15,0 26 16,0-25-16,-25-25 15,25 49 1,-50-49-16</inkml:trace>
  <inkml:trace contextRef="#ctx0" brushRef="#br0" timeOffset="60870.16">6176 8558 0,'0'49'94,"0"-24"-94,0 49 16,50-49-16,0 25 15,-1-50-15,1 25 16,24-25-16,-24 0 16,24 0-16,-49 0 15,-25-75-15,25 75 16,-25-49-16,-25 49 16,0 0-1,0 0-15,-24 0 0,24 0 16,0 0-16,-24 0 15,-1 0 1,50 24-16,-25-24 16,25 25-16,-25-25 15,25 50-15,-49-50 16,49 49-16,-25-49 16,25 25-16,-25-25 15,25 50-15,-25-50 16,25 25-1,0-1 17,0 26-1,0-25-31,25-25 16,-25 25-1,25-25 1,25 0 15,-26 0-15,-24-25-1,-49 25 110,49 25 203,-50-25-312,1 49 0,-1-49-1,50 25 1,-50-25-16,50 50 16,-49-25-16,49 24 15,-50-24-15,50 0 16,0 24-16,0-24 15,0 0-15,0 25 16,75-50-16,-26 0 16,-24 0-1,25 0 1,-26 0 0,26 0-16,-25 24 15,0-24-15,24 0 16,-24 0-16,0 0 15,0 0 1,-50 0 15,0 0-31,0 0 16</inkml:trace>
  <inkml:trace contextRef="#ctx0" brushRef="#br0" timeOffset="62806.14">6672 9525 0,'0'99'156,"0"-49"-156,0-1 16,0-24-16,0 0 15,0 25 1,-24-1 0,-26-49-1,-24 0 1,24-25 0,25 1-1</inkml:trace>
  <inkml:trace contextRef="#ctx0" brushRef="#br0" timeOffset="63051.47">6747 9426 0</inkml:trace>
  <inkml:trace contextRef="#ctx0" brushRef="#br0" timeOffset="63668.11">7243 9500 0,'0'25'31,"0"0"-31,0 24 16,-25-24-16,25 0 15,-49-25-15,-1 0 16</inkml:trace>
  <inkml:trace contextRef="#ctx0" brushRef="#br0" timeOffset="66368.55">7987 9029 0,'0'50'32,"0"-1"-32,-25 50 15,25 1-15,-49-1 16,49-25-16,0 1 15,-25-1-15,25-49 16,0-100 15,0 26-31</inkml:trace>
  <inkml:trace contextRef="#ctx0" brushRef="#br0" timeOffset="66659.6">7888 8954 0,'0'0'0,"0"-49"16,25 49 0,49 0-1,-24 0-15,-1 0 16,-24 0-16,0 25 16,25-1-16,-50 1 15,0 25-15,0 0 0,0-1 16,-25-24-16,-50 25 15,26-50-15,-1 0 16,0 24-16,26-24 16,-26 0-16,25 0 15,50 0 17,25 50-17,-1-50-15</inkml:trace>
  <inkml:trace contextRef="#ctx0" brushRef="#br0" timeOffset="67125.36">8235 9500 0,'0'-49'15,"0"73"16,0 51-15,0-50 0,0-1-16,0 1 15,0 50 1,0-51 0,-25-24 30,-24 0-30,-26 0 0,51-49-1</inkml:trace>
  <inkml:trace contextRef="#ctx0" brushRef="#br0" timeOffset="67328.82">8334 9277 0</inkml:trace>
  <inkml:trace contextRef="#ctx0" brushRef="#br0" timeOffset="68278.75">8632 9525 0,'25'0'62,"-25"25"-46,0 49-1,-25-24-15,0-1 16,-24 1-16,24 24 16,0-49-16</inkml:trace>
  <inkml:trace contextRef="#ctx0" brushRef="#br0" timeOffset="70579.52">9475 9153 0,'0'25'15,"25"-25"1,0 0 15,-50 0 0,25-50-31,-49 50 16,24 0 0,-25 0-16,1-25 15,24 25-15,0 0 16,-25 0-16,50 25 15,-24-25-15,24 50 16,0-1-16,0 1 16,49-25-16,1-25 15,24 49-15,-24-49 16,-25 0-16,-50 0 47,-25-24-47,1 24 15,-1 0-15,25 0 16,-24 0-16,-1 0 16,-24 0-16,49 0 15,0 49-15,25 1 16,0-1-16,0 1 16,25 0-16,49-50 15,25 24-15,1-24 16,-1 0-16,-50 0 15,1 0-15</inkml:trace>
  <inkml:trace contextRef="#ctx0" brushRef="#br0" timeOffset="70909.77">9773 9674 0,'0'0'0,"-25"0"16,25 49-16,0-24 15,0 25 1,0-25 0</inkml:trace>
  <inkml:trace contextRef="#ctx0" brushRef="#br0" timeOffset="71113.23">9847 9451 0,'-24'0'16</inkml:trace>
  <inkml:trace contextRef="#ctx0" brushRef="#br0" timeOffset="71563.08">10021 9699 0,'0'24'79,"0"26"-79,0-25 15,0 0-15,0 24 16,0 1-1,0-25 1,-25-25 31,-49 0-31,49 0-16</inkml:trace>
  <inkml:trace contextRef="#ctx0" brushRef="#br0" timeOffset="71763.55">10071 9525 0</inkml:trace>
  <inkml:trace contextRef="#ctx0" brushRef="#br0" timeOffset="72419.08">10344 8706 0,'0'50'16,"24"49"-1,26 0-15,-50 50 16,50-25-16,-50 25 16,74 0-16,-74-25 0,0-50 15,0 26-15,0-26 16,-25 0-16,-24 26 15,24-51-15,-25-24 16,25 25-16,1-50 16,24 25-16,0-50 62,49 25-62,-49-50 16</inkml:trace>
  <inkml:trace contextRef="#ctx0" brushRef="#br0" timeOffset="73227.91">11410 9327 0,'0'-50'31,"0"25"1,0 0 108,75 75-77,-26 24-63,1-24 15,-1 0-15,-24-1 16,25-24-16,-25-25 16,-1 25-16,26-25 15,-50 49 1,-25-49 15,0 0 0</inkml:trace>
  <inkml:trace contextRef="#ctx0" brushRef="#br0" timeOffset="73916.25">11361 9823 0,'0'0'0,"49"-25"125,26-25-125,49 1 16,-50 24-16,-24 25 15,24-75-15,-49 75 16,0-24-16,-75 24 78,25 0-78,-24 74 16</inkml:trace>
  <inkml:trace contextRef="#ctx0" brushRef="#br0" timeOffset="75011.66">11559 9971 0,'74'0'453,"1"-49"-453,-26 49 16,51-75-16,-51 26 15,1 24-15,-1 25 16,1-50-16,-25 50 15</inkml:trace>
  <inkml:trace contextRef="#ctx0" brushRef="#br0" timeOffset="76706.49">12923 9153 0</inkml:trace>
  <inkml:trace contextRef="#ctx0" brushRef="#br0" timeOffset="77120.37">12948 9103 0,'0'124'94,"-50"-49"-79,1 24-15,-1 50 16,1 24-16,49-73 16,0-26-16,0-24 15,49-26 1,26-24-16,24 0 15,0-74-15,25-25 0,-25 0 16,-49 24-16,0 1 16,-26-1-16,26 26 15,-50 24-15,25-25 16,-25 26 0,0 73-1,-50 50 1,1 1-16,49 48 15,-50-24-15,50-49 16,0-26-16,25-49 16,0 50-16,24-50 15,26-25-15,-1 0 16</inkml:trace>
  <inkml:trace contextRef="#ctx0" brushRef="#br0" timeOffset="77734.34">14039 8830 0,'0'50'94,"-74"0"-79,24 24-15,1 75 16,-26 49-16,26 50 15,49 25-15,0-49 0,0-100 16,25 0-16,24-75 16,26-49-16,24 50 15</inkml:trace>
  <inkml:trace contextRef="#ctx0" brushRef="#br0" timeOffset="80415.85">14387 9426 0,'0'-25'94,"49"0"-32,26 25-62,-1 0 16,-24 0-16,-1 0 0,-24 0 15,25 50 1,-75 49 0,-25-74-16,-24 24 15,0-49-15,-26 50 16,26-50-16,24 50 16,1-50-16,24 0 15,25-50 1,25 25-1,49-24-15,25 49 16,1-50-16,-1 50 16,-25-50-16,1 50 15,-1 0-15,-24 0 0,-1-24 16,-98 24 31,-1 0-47,0 0 15,1 24-15,-1-24 16,-24 75-16,49-26 16,25-24-16,0 25 15,25-1-15,49-49 16,25 25-16,1-25 16,-1 0-16,-25 0 15,25 0-15,-74 0 0</inkml:trace>
  <inkml:trace contextRef="#ctx0" brushRef="#br0" timeOffset="80874.16">15230 9748 0,'-99'50'32,"99"-25"-17,-50-1-15,50 26 0,0-25 16,25-25 15,25 0-15,-26-50-16,26 25 15,-25-24-15,0 24 16,24-25-16,1 1 16,-25 49-1,-50 0 63</inkml:trace>
  <inkml:trace contextRef="#ctx0" brushRef="#br0" timeOffset="81061.66">15156 9823 0,'0'0'0,"0"49"16,49 1 15,26-50-31,-51 0 32,-24 25 14</inkml:trace>
  <inkml:trace contextRef="#ctx0" brushRef="#br0" timeOffset="82000.53">15304 9897 0,'-24'0'0,"24"25"109,0 0-109,0 49 31,24-74-31,-24 25 0,25-25 16</inkml:trace>
  <inkml:trace contextRef="#ctx0" brushRef="#br0" timeOffset="82365.55">15677 9922 0,'0'49'47,"0"-24"-32,0 25-15,0-25 16,0 24-16,0-24 0,0 0 16,-25-25-16,25 25 15,-25-25-15</inkml:trace>
  <inkml:trace contextRef="#ctx0" brushRef="#br0" timeOffset="86783.22">16222 9277 0,'25'0'94,"25"0"-79,-26 0-15,1 50 16,25-50-16,24 0 15,-24 0-15,-25 0 16,0 0-16,24 0 16,-49-50 15,-49 0-15,-1 50-1,25 0 1,-24 0-1,-1 50 1,25-50-16,25 74 0,-50-49 16,50 0-16,0 49 15,0-49 1,25-25 0,25 0-1,-25 0 1,-25 25 203,-25-25-204,25 25 1,0 24-1,0-24 1,25-25 15,24 0-15,1 0 15,-25 0-15,0 0 15,24 0 16,-74 0 31,1 0-62,-1 0-1,0 0 1,-25 0 0,26 0-1,-1 0 1,-25 0 15,50 25-15,-25-25-1,25 50 1,-25-26 15,25 1-15,-49 50-1,49-51 17,0 1-17,0 0 17,49 25-32,1-50 15,0 0-15,-1 0 16,-24 0-16,25 0 15,-25 0-15,-1 0 16,-48 0 47,-26 0-32,25 0 47,0 0-47,-24 0-15,24 24 15,0 26 0,-25-25-15,1 49-16,49-49 16,-50 0-1,50 25-15,0-26 0,0 26 16,0-25-16,0 24 15,0 1-15,25-50 16,0 50-16,24-50 16,1 0-16,0 0 15,-1 0-15,-24 0 16,-25-25-16,50 25 16,-50-25-16,-25 25 15</inkml:trace>
  <inkml:trace contextRef="#ctx0" brushRef="#br0" timeOffset="87967.04">16917 10244 0,'-25'0'0,"25"50"62,0 0-62,0-1 0,0 1 16,0-1 0,0-24-16,25-25 46,-25-74-46,49 24 16,-49 1-16,50-1 16,-50 0-16,74-24 15,-49 49-15,0 25 16,-25-49-16,50 49 16,-1 0-1,-74 0 32,-24 0-31</inkml:trace>
  <inkml:trace contextRef="#ctx0" brushRef="#br0" timeOffset="88163.52">16966 10294 0,'0'25'0,"25"-25"16,-25 25-16,50-25 16,-1 49-16,-24-49 15,25 0 1,-50 25-16,25-25 31</inkml:trace>
  <inkml:trace contextRef="#ctx0" brushRef="#br0" timeOffset="90956.7">17785 10269 0,'-25'0'31,"25"50"63,0-1-94,0 1 16,0 0-16,0-1 15,-49 1-15</inkml:trace>
  <inkml:trace contextRef="#ctx0" brushRef="#br0" timeOffset="94631.9">18355 9674 0,'0'99'110,"0"0"-110,0 50 15,0-25-15,0-25 16,0-24-16,0-26 16,0 1-16,0-75 31,0-49-31</inkml:trace>
  <inkml:trace contextRef="#ctx0" brushRef="#br0" timeOffset="94992.93">18231 9575 0,'0'0'0,"0"-50"15,50 50-15,-50-74 0,50 74 16,24 0-1,-24 0-15,24 24 16,1 26-16,-51 49 16,26-24-16,-50-1 15,0-24-15,0-1 16,0 1-16,0-25 16,-25-25-16,25 24 15,-74-24-15,49 0 16,-25 0-16,25 0 15,1 0-15,24-49 16,-50 49-16,0 0 16,50 25-1</inkml:trace>
  <inkml:trace contextRef="#ctx0" brushRef="#br0" timeOffset="95840.35">18728 10071 0,'-25'0'31,"25"49"-31,0 1 16,0 0-16,0 24 15,0-49-15,0 0 16,0-1-1,0-98 17,0 49-17,0-24 1,0-1-16,25 50 16,-25-50-16,49 50 15,-49-49-15,75 49 16,-51-25-16,1 25 15,25-50 1,-75 50 31,-25 25-47,1-25 16,49 25-1,-25-25-15,25 25 16,0 24 15,-25-49-15,25 25-1,0 0 17,0 25-17,75-1 1,-26-49-1,-24 50-15,0-50 16,-25 49-16,49-49 0</inkml:trace>
  <inkml:trace contextRef="#ctx0" brushRef="#br0" timeOffset="97738.5">19422 10294 0,'0'25'172,"0"24"-172,0-24 16,0 0-16,0 25 15,0-26 1,0-73 15,0-1-31</inkml:trace>
  <inkml:trace contextRef="#ctx0" brushRef="#br0" timeOffset="99245.66">20315 9575 0,'-25'0'94,"-49"0"-79,24 0 1,1 0-1,24 0-15,-25 0 16,50 24 0,-74 1-16,74 25 15,-25 24-15,25-24 16,0 24-16,0-24 16,0-25-16,74 49 15,-49-74 1,0 0-16,25 0 0,-26 0 15,26 0 1,-50-25-16,25 0 16,-25 1-1,0-26 1,-50 50 0,25 0-16,-24 0 15,-1 0-15,1 0 16,-1 0-16,-24 0 15,49 25-15,0 0 0,-25 24 16,50 26-16,0-1 16,0-49-16,25 25 15,25-1 1,-1-49-16,26 0 0,-1 0 16,1 0-16,-26 0 15,1-25-15,-1 25 16,-49-24-16,-24 24 47,-1 0-47,0 0 15,-25 49-15,50-24 16</inkml:trace>
  <inkml:trace contextRef="#ctx0" brushRef="#br0" timeOffset="99719.94">20464 10170 0,'0'50'16,"0"-26"15,0 1-15,0 25-1,0-1 1,49-49 15,1 0-15</inkml:trace>
  <inkml:trace contextRef="#ctx0" brushRef="#br0" timeOffset="100251.52">20513 9947 0,'0'49'94,"0"1"-63,0-75 63,0 0 15,0 0-93</inkml:trace>
  <inkml:trace contextRef="#ctx0" brushRef="#br0" timeOffset="101511.01">20762 10220 0,'0'-25'16,"0"0"31,0 50 109,0 24-156,0 1 15,0-25-15,0 0 16,0 24 0,49-74 77,-49-24-61,25 49-1,-25-25-15,25 25 15,-25-25 0,49-24 0,1 24-31,-25 25 16,0-25-16,24 25 16,-24-50-16,25 26 15,-75 24 79,0 49-78</inkml:trace>
  <inkml:trace contextRef="#ctx0" brushRef="#br0" timeOffset="101885.69">20861 10294 0,'49'0'62,"-24"0"-30,25 25-17,-1-25 1,-49 25-16,50-25 15,-50 49 1,25-49 0</inkml:trace>
  <inkml:trace contextRef="#ctx0" brushRef="#br0" timeOffset="105165.78">21134 9426 0,'24'0'16,"-24"-25"62,0 0-47,0 50 16,75 49-47,-26 1 16,26-1-16,-26-24 15,1 24-15,-25-24 16,-25-25-16,49 24 15,-49 26-15,0 24 16,-24 25-16,-26-25 16,0 25-16,26-49 15,-26-1-15,50-24 16,-50-26-16,26 26 16,-51-50 46,50 0-46,1 0 15,48 0 16,1 0-16</inkml:trace>
  <inkml:trace contextRef="#ctx0" brushRef="#br0" timeOffset="107577.88">21927 10368 0,'0'50'219,"0"-25"-219,-24 24 16,24-24-16,-50 50 15,0-51-15,26 26 0,-26-50 16,50 25-16,-25-25 15,25-50 1</inkml:trace>
  <inkml:trace contextRef="#ctx0" brushRef="#br0" timeOffset="109543.41">22473 9649 0,'0'50'109,"0"-1"-109,50 50 16,-50-24-16,49-1 15,-49 1-15,25-26 16,-25 1-16,0-25 15,0 24 1,25-49-16,-25-24 63,0-51-48,49 50 1,-49-24-16,50-26 0,25-24 15,-26 25-15,26-26 16,-1 26-16,-24 0 16,-26 24-16,26 25 15,-75 25 17,-49 50-17,24 24-15,25-49 16</inkml:trace>
  <inkml:trace contextRef="#ctx0" brushRef="#br0" timeOffset="109881.51">22349 9872 0,'0'25'16,"124"-25"0,25 0-16,25 0 15,-26 0-15,26-25 0,-100 25 16,-24 0-16,0 0 15,-26 0 1,-24 25 15,-49-25-15</inkml:trace>
  <inkml:trace contextRef="#ctx0" brushRef="#br0" timeOffset="110564.58">23713 9823 0,'0'49'62,"0"1"-62,0-1 16,-25 26-16,25-50 15,-49 0-15,49 24 16,0-98 31,25 24-32,49-25-15,-24 25 16,-1 25-16,1-49 16,24 49-16,-24-50 15,-25 50-15,0 0 16,-50 0 15,-25 0-15,-24 25-16,24-25 15</inkml:trace>
  <inkml:trace contextRef="#ctx0" brushRef="#br0" timeOffset="110795.41">23688 9996 0,'50'50'47,"-50"-25"-32,74 24-15,-74 1 16,75 0-16,-25-26 16,-26-24-16,-24 50 0,50-50 15,0 50 1,-26-50 0,-24-25 15</inkml:trace>
  <inkml:trace contextRef="#ctx0" brushRef="#br0" timeOffset="111615.88">24780 9996 0,'-25'0'16,"-25"0"-16,26 0 15,-1 0 16,0 0-15,75 0 125,-1 25-141,1-25 0,24 0 15,1 25 1,-1-25-16,-24 0 0,-1 0 16,1 0-1,-75 0 32,-24 0-31,-1 0-1</inkml:trace>
  <inkml:trace contextRef="#ctx0" brushRef="#br0" timeOffset="112026.78">24631 10145 0,'25'0'47,"24"0"-16,-24 0-15,25 0-16,-25 50 16,24-50-16,1 25 15,0-25-15,-1 0 16,26 49-16,-26-49 15,-24 0-15,0 0 16,-50 25 31,-25-25-31,26 25-16,-1-25 15</inkml:trace>
  <inkml:trace contextRef="#ctx0" brushRef="#br0" timeOffset="112459.62">24631 10393 0,'0'0'0,"25"0"47,24 0-31,-24-99-16,25 74 16,-1-24-16,51-51 15,-1-24-15,-25 50 16,1-25-16,-26 49 15,-24 25-15,25 25 16,-25-49-16,-1 49 16,-24 49 46,-49-24-15</inkml:trace>
  <inkml:trace contextRef="#ctx0" brushRef="#br0" timeOffset="113960.3">25871 10145 0,'0'50'94,"25"-1"-94,-25-24 16,50 50-16,-50-51 15,0 1-15,0 25 16,0-1 0,-50-49-1,0 50 1,26-50-16,-1 0 16,0 0-16,-25 0 15,-24 0-15,49-50 16,50 50 15</inkml:trace>
  <inkml:trace contextRef="#ctx0" brushRef="#br0" timeOffset="114207.77">25822 9847 0</inkml:trace>
  <inkml:trace contextRef="#ctx0" brushRef="#br0" timeOffset="141022.87">2679 11385 0,'0'-49'47,"25"49"-32,-25-25 1,0 0 0,-25 25-1,25-25-15,-50 25 16,1 0-16,24 0 16,0-49-16,-25 49 15,1 0-15,-1 25 16,1 49-16,-51 0 15,26 50-15,-25 0 16,74-24-16,25-1 16,0-25-16,50 25 15,24-49-15,75-50 16,-25 0-16,25-25 16,0-24-16,-75-51 0</inkml:trace>
  <inkml:trace contextRef="#ctx0" brushRef="#br0" timeOffset="141805.95">3225 11857 0,'0'-25'16,"-50"0"-16,0-25 31,26 50-31,-26-24 0,25 24 16,0 0-16,1 0 16,-26 0-16,25 49 15,25 1 1,0 24-16,0-24 15,0-1-15,50-24 16,-1-25-16,1 0 16,0 0-16,-26 0 15,-24-25-15,75 1 16,-75-26-16,0 0 0,0 26 16,-50 24-1,1-25-15,24 25 0,0 0 16,-25 0-16,26 0 15,-1 0-15,25 25 32,0 24-32,49-24 15,26-25 1,24-25-16,-25 0 16,1-49-16,-1 49 15,-49-24-15,0 24 16,-25 50 15,0 24-15,0 1-16,0-1 15,49-24-15,1 0 16,0-25 0,-1 0-16,26 0 15,-50-25-15,24-49 16,1 24-16,-50 25 15,25 25-15,-25 25 47,0 25-47,0-1 0,0 1 16,49 0 0,1-26-16,-1-24 0,1 0 15,0 0-15,24-24 16,-49-26-16</inkml:trace>
  <inkml:trace contextRef="#ctx0" brushRef="#br0" timeOffset="142636.48">4663 11881 0,'0'-49'47,"-74"-1"-32,49 50 1,0 0-16,-24 0 16,24 0-16,0 0 15,0 0-15,-24 0 16,24 0-16,-25 50 16,50-1-16,-25 26 15,25-50-15,0-1 16,50 26-16,24-50 0,26 0 15,48-74 1,-24-26-16,-49 1 0,24 50 16,-74-1-16,25 0 15,-50 26-15,24 24 16,-24-25-16,-24 50 31,24 49-15,-50 0-16,50 1 15,0-26-15,25 1 16,24 0-16,1-50 16,0 0-16,-1 0 15,26 0-15,-26-25 0,-24-25 16,-25 25 0,50 25-16,-50-49 0,49 98 62,-49 1-62,50-50 16,-25 25-16,24-25 15,-24 0-15,0 0 16,24 0-16,-49-50 16</inkml:trace>
  <inkml:trace contextRef="#ctx0" brushRef="#br0" timeOffset="142781.1">5383 11584 0,'-25'0'16,"25"25"0</inkml:trace>
  <inkml:trace contextRef="#ctx0" brushRef="#br0" timeOffset="143642.22">5730 11633 0,'0'25'171,"-25"-25"-155,25 25 0,-50-25-16,50 50 15,-24-50 1,24 24-16,0 1 16,-25 25-16,25-1 15,0 1-15,0 0 0,25-1 16,-1-24-1,26-25-15,24 0 0,1 0 16,24-25-16,-24 0 16,-26-24-16,1 24 15,-1 25-15,-49-50 16,25 50-16,-25 25 62,25 25-46,49-1 0,-49-49-1,0 0-15,0 0 16,24-24-16,-24 24 0,-25-50 16</inkml:trace>
  <inkml:trace contextRef="#ctx0" brushRef="#br0" timeOffset="143813.04">6226 11509 0,'-25'0'15</inkml:trace>
  <inkml:trace contextRef="#ctx0" brushRef="#br0" timeOffset="144833.28">6672 11757 0,'-49'0'15,"74"0"17,24 0-17,-98 0 48,24 0-63,0 0 15,0 0-15,-24 50 16,24 0-16,25-1 16,-50 1-16,50-1 15,0-24-15,50-25 16,24 0-16,1 0 0,-1 0 16,0-49-1,1 24-15,-75 0 0,25-25 16,-25 26-16,0-26 15,-50 25-15,25 25 16,-24-25-16,-1 25 16,0 0-16,1 0 15,24 0-15,-25 25 16,50 25 0,25 24-16,25-49 15,49-25-15,50 0 16,-25 0-16,25-25 15,-50-24-15,-25 49 16,1-50-16,-50 50 0,-25-25 16,-50 50 15,50 0-15,-25 49-16,25-24 15,0-25-15,0 24 16,75-49-16,-26 0 15,1 0-15,-1 0 16,1 0-16,24-74 16,-24 49-16,-25-25 15,24 26-15,-49 48 32,0 26-17,25-25-15,-25 0 16,75-25-16,-26 74 15,1-74-15,-25 0 16,0 0-16</inkml:trace>
  <inkml:trace contextRef="#ctx0" brushRef="#br0" timeOffset="145720.67">8607 11956 0,'0'-25'31,"-25"25"-15,25-50-16,-24 50 16,24-24-16,-75 24 15,50 0-15,1-25 16,-26 25-16,-24 0 15,24 0-15,25 0 0,0 0 16,25 25-16,-49-1 16,49 26-16,0-25 15,74 0-15,-24-25 16,24 0-16,-24 0 16,-1 0-16,1 0 15,-25 0-15,-25-25 16,49 25-16,-73 0 31,-51 0-15,75 25-1,0 24-15,50-24 16,49 25-16,25-50 16,25 0-16,-25 0 15,25-75-15,0 1 16,-25-1-16,-50 26 0,0-50 15,-49 24-15,-25 1 16,0-1-16,0-24 16,0 25-16,0 24 15,-49-24-15,-51 49 16,1 25-16,-25 0 16,25 0-16,-25 174 15,74 74-15,50-50 0,0 0 16,100 1-1,-1-50-15,0-25 0,50-50 16,0-74-16,-50 50 16</inkml:trace>
  <inkml:trace contextRef="#ctx0" brushRef="#br0" timeOffset="148323.63">11286 12030 0,'-49'0'16,"73"0"46,26 0-62,0 0 16,-1-49-16,26-1 15,-26 25-15,-24-24 16,-25 24-16,50 0 16,-50-25-16,-25 50 15,-50 0 1,51 25-16,-26 25 15,-24-1-15,49 26 16,25-1-16,-50 1 16,50-26-16,25-24 15,25-25-15,-1 50 16,1-50-16,24-25 16,25 0-16,-49-25 15,0 26-15,24-26 0,-74 25 16,25 25-1,-25-49-15,0 73 32,0 1-17,0 25-15,0-25 16,0 24-16,25-24 16,-1-25-1,26 0-15,-25 0 16,24-25-16,-24-24 15,0 24-15,-25 0 16,74 25-16,-74-50 16,25 50-1,0 50 1,-25-25-16,0 0 16,50-25-16,-50 49 15,74-49-15,-24 0 16,-25 0-16,-1 0 15,26 0-15,-25-49 16,0 49-16,24-25 16,-24 25-1,0 49 1,-25-24 0,0 0-16,74 25 15,-74-25-15,75-25 16,-51 24-16,1-24 15,25 0 1</inkml:trace>
  <inkml:trace contextRef="#ctx0" brushRef="#br0" timeOffset="149215.25">13593 11261 0,'-25'0'109,"0"0"-93,-24 75-16,-26-1 16,1 75-16,24 74 15,50-24-15,0-1 16,0-49-16,25-50 15,25-49-15,49-1 16,-25-49-16,-49 0 16</inkml:trace>
  <inkml:trace contextRef="#ctx0" brushRef="#br0" timeOffset="150225.34">13767 11931 0,'0'-50'16,"49"50"-16,-49-49 16,50 49-16,-25-50 15,24 50-15,-24 0 16,0 0-16,0 0 0,24 25 15,-49 0 1,25 0-16,-25 24 0,0 26 16,-50-26-16,1 1 15,-26-1-15,26-24 16,-1-25-16,1 50 16,24-50-16,-25 0 15,50-75 16,0 51-31,25 24 16,25-25-16,24 25 16,0 0-16,26-50 15,24 50-15,24 0 0,-48-49 16,-26 49 0,1 0-16,-26-25 0,1 25 15,-25 0-15,-25-50 16,-50 50 15,0 0-15,1 0-16,-26 0 15,1 0-15,-1 50 16,-24-1-16,50 26 16,49-1-16,0 1 15,0-1-15,74-49 16,0 25-16,51-50 15,-26 0-15,0 0 0,0 0 16,-49 0-16</inkml:trace>
  <inkml:trace contextRef="#ctx0" brushRef="#br0" timeOffset="151913.92">15131 12328 0,'0'-25'16,"0"75"46,0-1-46,-25 1-16,25 0 16,-50-26-16</inkml:trace>
  <inkml:trace contextRef="#ctx0" brushRef="#br0" timeOffset="157048.37">15602 11609 0,'-25'0'0,"25"-25"15,0 74 157,50-49-156,0 0-1,-50 25 1,49-25-16,-24 0 16,0 0-16,49 0 15,-24 0 1,-25 0-1,-1 0 17,26 0-17,-75 0 110,0 0-109,1 0 0,-26 0-1,-24 0-15,24 0 16,25 0-1,0 0 17,25 50-17,-49-50-15,49 49 16,-25 1 0,25 0-1,0-26 1,0 1-1,0 0 1,0 25 0,50-50-16,-1 24 15,1-24 1,-1 0 0,1 0-1,0 0 1,-50-49-1,-25 49 110,0 0-109,-25 0 0,50 25-1,-49-25-15,-1 0 16,50 24 15,-25-24-15,25 25-16,-24 50 15,-26-26 1,50-24 0,-25-25-16,25 75 15,-49-75-15,49 49 0,0 1 16,0-1 0,0 1-1,0-25-15,0 0 16,0 24-16,49 1 15,-49-1 1,25-24 0,25 25-1,-1-50 1,-24 0 0,0 0-16,24 0 15,-49-50-15</inkml:trace>
  <inkml:trace contextRef="#ctx0" brushRef="#br0" timeOffset="158699.4">16321 12353 0,'0'0'0,"0"25"203,0-1-203,0 1 16,0 25-16,0-25 16,0-1-16,-24 51 15,24-100 32</inkml:trace>
  <inkml:trace contextRef="#ctx0" brushRef="#br0" timeOffset="160677.88">17016 11956 0,'0'-25'16,"0"-25"31,0 100 15,0 49-62,0 0 16,0 1-16,-25-1 0,25-25 15,0 1-15,0-50 16,0 24 0,0-98 15</inkml:trace>
  <inkml:trace contextRef="#ctx0" brushRef="#br0" timeOffset="160987.22">16818 11981 0,'0'-75'15,"24"75"-15,51-25 16,-26 25-16,26 0 15,-1 0-15,-24 0 16,-1 0-16,1 25 16,0 25-1,-50-1-15,0-24 16,-25 0-16,0 25 16,-25-26-16,1-24 15,-26 50-15,26-50 16,24 0-16,0 0 15,25-25-15,-49 25 16,49-25-16,24 25 16</inkml:trace>
  <inkml:trace contextRef="#ctx0" brushRef="#br0" timeOffset="161377.29">17413 11336 0,'99'25'16,"-49"24"-16,-1-24 16,1 49-16,-50 26 15,50-1-15,-50 0 16,0 0-16,0 50 16,0 0-16,-50-25 15,-24 25-15,-1-25 16,-24 0-16,24-50 15,51-24-15,-1-50 16,25 74-16,-50-74 16,50-25 15</inkml:trace>
  <inkml:trace contextRef="#ctx0" brushRef="#br0" timeOffset="165036.74">18306 12477 0,'0'49'63,"25"1"-63,-25 0 15,0-26-15,0 26 16,0-25-16,0 0 16,-50-25-1</inkml:trace>
  <inkml:trace contextRef="#ctx0" brushRef="#br0" timeOffset="167142.88">19571 12105 0,'0'24'15,"0"1"1,25-25 62,-25-25-62,25-24-1,-25 24 1,0 0 0,-25 25-1,-25 0-15,0 0 16,-24 0-16,0 0 16,-1 0-16,26 0 15,24 0-15,-25 50 16,25 49-16,-24-24 15,49-26-15,0-24 16,25 49 0,24-74-16,1 0 0,24-24 15,25-51-15,-24 1 16,-26-1-16,1 26 16,-50 24-16,25 25 15,-25-25-15,0 75 31,50 49-15,-1-25-16,1-24 16,24 0-16,25-50 15,1 0-15,24 0 16,-50-25-16,-24-25 16,-50 25-16</inkml:trace>
  <inkml:trace contextRef="#ctx0" brushRef="#br0" timeOffset="169039.97">21927 11956 0,'-24'-25'62,"-1"25"-46,-25-25 15,25 25-31,-24 0 0,24 0 16,-25 0-16,1 0 15,-1 25-15,-24 25 16,49-26-16,-25 26 15,50 0-15,0-26 16,25-24 0,49 0-16,75-49 15,75-50-15,-51-25 0,-24 0 16,-25 0 0,-25 0-16,-24 24 0,-26 26 15,1 24-15,-50 1 16,-50 49 15,-24 99-31,-1-25 16,1 75-16,49-25 15,25-49-15,0-26 16,0-24-16,25-25 16,25 25-16,-1-25 15,26 0-15,-26 0 16,26-50-16,-26 25 15,-24 1-15,-25-51 16,50 50-16,-50 1 0,-25 24 16,0 0-16,-25 0 15,1 24-15,-26 26 16,51 24-16,-26 1 16,50-1-16,0-24 15,50-25-15,-1-25 16,26 49-16,24-49 15,25 0-15,0-74 16,-25 24-16,-24 25 16,-26-24-16,1-26 15,-50 26-15,25 24 16,-25-25-16,0 100 47,0 24-47,0-49 15,0 0-15,0 0 16,0 24-16,0-24 16,0 0-16,0 25 15,-50-26 1,0-24-16,26 0 16,-1 0-16,-25 0 15,1 0 1,49-49-16,24 74 31,26-25-15,24 0-16,26 0 0,24 0 15,24-25 1,-24 25-16,0-75 0,-49 75 16,-25-24-16,-1 24 15,-49-50-15,25 50 16,-25 25 15,-50 0-31,50 24 16,0 1-16,0-1 15,25-24-15,25-25 16,-1 50-16,-24-50 16,25 0-16,-25 0 0,-1-50 15,26 25 1</inkml:trace>
  <inkml:trace contextRef="#ctx0" brushRef="#br0" timeOffset="169198.08">24110 11584 0,'0'0'0,"0"25"62</inkml:trace>
  <inkml:trace contextRef="#ctx0" brushRef="#br0" timeOffset="170083.73">24755 11857 0,'0'0'0,"0"-25"79,-25 25-79,-24-50 15,24 50-15,-25-49 16,1 49-16,-1 0 15,25 0-15,0 0 16,-24 49-16,49 1 16,-50-1-16,50-24 15,0 25-15,0-25 16,25-25-16,0 24 16,24-24-16,26 0 15,-26 0-15,1 0 16,-25-49-16,24 49 15,-49 25 1,25 74-16,-25 0 16,0 0-16,-25 1 15,25 24-15,-49-25 16,-1 0-16,50-49 16,-49-26-16,-1 26 15,50-75 1,0-24-1,0-26-15,0 1 16,25-25-16</inkml:trace>
  <inkml:trace contextRef="#ctx0" brushRef="#br0" timeOffset="170240.29">24780 12129 0,'0'0'0,"99"0"16,-49 0-1,-25 0-15,-1 0 0,26 50 16,24-50-1,-49 0-15,0 0 16,25 0-16,-26-25 16,-24-24-1,50 24-15</inkml:trace>
  <inkml:trace contextRef="#ctx0" brushRef="#br0" timeOffset="170479.75">25276 12055 0,'-25'0'15,"25"25"1,0 24-16,0-24 15,0 0-15,25-25 0,25 50 16,-26-50 0,26 0-16,0 0 0,-1-25 15,26 25-15,-51-50 16,1 50-16,-25-49 16,50 49-16,-50 24 31,0 1-16,0 0-15,25 25 16,-25-25-16,24 24 16</inkml:trace>
  <inkml:trace contextRef="#ctx0" brushRef="#br0" timeOffset="171671.69">26095 12154 0,'24'0'31,"1"0"1,-25-25-32,25 25 15,-25-24 1,-25 24 15,0 0-31,1 0 16,-26 0-16,25 0 15,0 0-15,1 0 16,-26 0-16,25 0 0,25 24 16,-25-24-16,25 50 15,25-25 1,25-25-16,-1 0 16,26 0-16,-1 0 15,-24 0-15,24-50 16,-49 50-16,-25-25 15,0 75 32,0 0-47,50-25 16,-1 24-16,26-49 0,24 0 16,0 0-1,25-25-15,0-24 0</inkml:trace>
  <inkml:trace contextRef="#ctx0" brushRef="#br0" timeOffset="171844.23">26863 12353 0,'0'0'0,"-148"149"16,73 24-16,75-24 15,0-50-15,0-24 16,99-1-16,-24-74 16</inkml:trace>
  <inkml:trace contextRef="#ctx0" brushRef="#br0" timeOffset="173849.58">26987 12229 0,'0'0'0,"25"-25"78,25-25-62,24 1-16,-24-51 15,24 26-15,-24-25 16,0 24-16,-50 26 16,49-1-16,-49 1 0,0 24 15,0 0 1,-25 25-16,-24 0 16,-50 74-16,24 50 15,1 50-15,-1 24 16,26-24-16,49-25 15,0-50-15,0-24 16,49-51-16,26-24 16,-26 0-16</inkml:trace>
  <inkml:trace contextRef="#ctx0" brushRef="#br0" timeOffset="174710.46">27781 12378 0,'0'-50'16,"0"25"0,-25 25-16,25-49 15,-49 49-15,49-25 16,-50 25-16,-24 0 15,49 0 1,0 0-16,-24 25 0,24-1 16,25 26-16,0-25 15,0 0-15,25 24 16,24-49 0,26 0-16,24 0 15,25-49-15,0-26 16,-50-24-16,26 24 15,-51-24-15,1 50 16,-50-1-16,25 25 16,-25-24-1,-25 49 1,-25 99 0,-24 0-16,-1 25 15,75-25-15,-25-49 0,25 0 16,0-1-16,50-49 15,0 0-15,-1 0 16,1 0-16</inkml:trace>
  <inkml:trace contextRef="#ctx0" brushRef="#br0" timeOffset="175190.18">28501 12328 0,'49'50'15,"-24"-50"1,-25-25 0,0-25-1,-25 25 1,0 25-16,-24 0 15,-1-49-15,1 49 16,-1 0-16,0 25 16,26-1-16,24 1 15,0 25 1,0-1-16,24-49 16,26 0-16,0 0 15,24 0-15,0 0 0,1-24 16,-50 24-1,-1-25-15,26 25 16,-75 49 15,25 1-15,50 0 0,-25-50-1,49 0-15,-24 0 16,-1-25-16,1 25 15,-1-50-15</inkml:trace>
  <inkml:trace contextRef="#ctx0" brushRef="#br0" timeOffset="175833.7">29195 12328 0,'0'-25'47,"0"-24"-31,-74 24-1,-1 25 1,26 0-16,-1 0 16,-24 0-16,24 25 15,0 24 1,1 1-16,49-25 15,0-1-15,0 1 0,25-25 16,24 50-16,26-50 16,24 0-16,25-50 15,-50 25-15,26-24 16,-26-26-16,50 1 16,-50-1-16,26 1 15,-51 24-15,1 26 16,-50-51-16,25 26 15,-25 24-15,0 0 16,-25 25 0,-25 0-16,-24 74 0,24-24 15,-24 49-15,49-24 16,25-26-16,0-24 16,0 25-16,25-50 15,0 25-15,24-25 16,-24 0-16,25 0 15,-1 0-15,1-25 16,-50 0-16,49-25 16,-49 1-1,0 24 1,-24 25-16,-26 0 16,-24 49-16,74 26 0,-25 24 15,25 0-15,0-49 16,49 0-16,1 24 15,0-49-15,-1-25 16,1 0-16</inkml:trace>
  <inkml:trace contextRef="#ctx0" brushRef="#br0" timeOffset="179795.8">2158 13370 0,'-50'0'94,"50"-25"-78,-49 25-16,-1 0 15,25 0-15,1 0 16,-26 0-16,0 25 16,1-25-16,-1 74 0,50-49 15,-25 25-15,25-26 16,0 1-1,25-25-15,25 0 16,24 0-16,25-25 16,-24-74-16,24-25 15,-25 25-15,1-25 16,-50 49-16,-25 1 16,49 24-16,-49 1 15,0 24 1,-25 99-1,25 1 1,-49 49-16,49-25 16,0 0-16,0-24 15,49-26-15,-24-24 16,25-25-16,-1 0 16,26 0-16,-26-25 15,-24-24-15,-25 24 16,50 0-16,-50-24 15,-50-1 1,25 50-16,1 0 16,-1 0-16,-50 25 15,75 24 1,0 26-16,0-26 16,50 1-16,0-25 0,24-25 15,25 0-15,-24-25 16</inkml:trace>
  <inkml:trace contextRef="#ctx0" brushRef="#br0" timeOffset="180335.37">2902 12774 0,'-49'25'62,"49"74"-46,-75 50-16,75 25 16,-49 24-16,49 26 15,0 24-15,0-50 16,24-24-16,-24-75 16,50-49-16,-50-26 15,25-24-15,-25 50 16,25-50-16,-25-25 0,49-24 15,-49-51-15,0 1 16,-49 25-16</inkml:trace>
  <inkml:trace contextRef="#ctx0" brushRef="#br0" timeOffset="180480.98">2753 13841 0,'0'-25'16,"25"25"-1,0 0-15,25 0 16,-1 0-16,26 0 15,-26 0-15,1 0 16,-1-74-16,-24 49 16</inkml:trace>
  <inkml:trace contextRef="#ctx0" brushRef="#br0" timeOffset="180621.6">3125 13692 0,'0'50'15,"25"-25"1,25-1-16,-1 26 15,1-50-15,0 0 16,-1 0-16,26 0 16,-26 0-16,-24-25 15,-25 0-15</inkml:trace>
  <inkml:trace contextRef="#ctx0" brushRef="#br0" timeOffset="180785.17">3324 13494 0</inkml:trace>
  <inkml:trace contextRef="#ctx0" brushRef="#br0" timeOffset="181680.56">3473 13667 0,'24'0'47,"1"0"-47,0 0 16,25-49 0,-26 24-16,1 25 0,-25-50 15,50 50-15,-25 25 16,-25 0-1,49 25-15,-49-26 16,25 26-16,25 0 16,-1-50-1,1 0-15,0 0 16,-26 0-16,51-75 16,-50 75-16,-25-49 15,49 49-15,-24 0 31,-25 24-31,50 26 16,-1-25-16,1-25 16,-1 0-16,26 0 15,-1 0-15,1 0 16,24-50-16,-50 25 16,-24-24-16,25-1 15,-50 1-15,0-1 16,25 25-16,-25 0 15,-25 25 1,0 0-16,-25 0 16,1 0-16,24 50 15,25 0-15,0-1 16,0 1-16,25 24 0,24-49 16,1-25-16,25 50 15,-26-50-15,26 0 16,-26 0-16</inkml:trace>
  <inkml:trace contextRef="#ctx0" brushRef="#br0" timeOffset="183808.46">6648 13568 0,'0'-49'32,"0"-1"-17,0 0 1,-25 26 15,-25 24-31,1 0 16,-1 0-16,0 0 0,26 49 15,-26 1-15,50 24 16,-50 25-16,50-24 16,0-26-16,50-24 15,0-25-15,-1 0 16,26 0-16,-1-25 16,0-49-16,-49 24 15,-25-24-15,0 24 16,0 26-16,-25 24 15</inkml:trace>
  <inkml:trace contextRef="#ctx0" brushRef="#br0" timeOffset="184574.9">8706 13543 0,'-24'0'109,"24"-24"-109,-50 24 16,-24 0 0,49 0-16,0 0 15,-25 24-15,26 1 16,24 50-16,-50 24 16,50-25-16,50 1 15,24-51-15,25-24 16,50 0-16,-25 0 15,25 0-15,-50-49 16</inkml:trace>
  <inkml:trace contextRef="#ctx0" brushRef="#br0" timeOffset="185315.92">9252 13791 0,'75'0'16,"-51"0"-16,1 0 16,-25-49 15,-25 49-15,1 0-16,-26 0 15,0 0-15,26 0 0,-1 0 16,0 0-16,-25 0 15,50 49-15,0-24 16,0 25-16,0-25 16,50 24-1,0-49-15,-1 0 16,1 0-16,-1-49 16,-49-1-1,0 25-15,0 0 16,-49-24-16,24 49 15,0-25-15,-24 25 16,24 0-16,0-50 16,-25 50-16,50 25 15,0 50 1,25-51-16,25 26 0,24-50 16,25 25-16,1-25 15,24 0-15,-50 0 16,-24 0-16,-1 0 15,-24-50 1,-25 75 31,0 25-31,0-26-16,74 1 15,-24-25 1,0 0-16,-1 0 0,1-25 15,0 1 1,-26 24-16,-24-50 0,25 50 16,25 25 15,-50 0-15,25-25-16,24 49 15,-24-49-15,25 0 16,-1 0-16,1 0 15,-1 0-15</inkml:trace>
  <inkml:trace contextRef="#ctx0" brushRef="#br0" timeOffset="186499.33">10716 13742 0,'-50'-25'15,"50"99"48,0 50-63,0-24 15,0-1-15,0 0 16,0 0-16,0-24 16,-25 24-16,25-49 15,0-26-15,-49-24 16,49-24 0,0-51-1,0 1 1,0-1-16,0 1 0,0 24 15,0 1 1,24-1-16,26 25 16,-25 25-16,49 0 15,-24 0-15,-1 0 16,1 0-16,0 0 16,-1 0-16,1 0 15,-1 0-15,-49-49 16,50 24-16,-50 0 15,0-25-15,-25 50 32,0 0-17,25 25-15,-49 0 0,49 0 16,0 49-16,25-49 16,24-25-16,1 25 15,0-25-15,-1 0 16,1 0-16,24 0 15,-49 0-15,25-25 16,-1 50 47,-49 0-48,50-25-15,-25 24 0,24-24 16,26 0-16,-26 0 15,-24 0-15,0 0 16,24 0-16,-24-49 16,25-1-1,-25 50 17,24 0-17,-49 25 1,75-25-16,-51 50 15,26-50-15,-25 24 16,0-24-16,24 0 16,-24 0-16,0 0 0,25 0 31</inkml:trace>
  <inkml:trace contextRef="#ctx0" brushRef="#br0" timeOffset="187334.78">12502 13692 0,'0'0'15,"49"-49"1,-24 49 31,-25-50 31,0 25-62,0-24-1,0-1 1,0 25 0,50-24-1,-26-1 1,-24-24-1,0 222 32,-24 26-31,24 24-16,-75 1 0,75-26 16,-74-24-16,74-49 15,0-51-15,0-24 16,0-99 15</inkml:trace>
  <inkml:trace contextRef="#ctx0" brushRef="#br0" timeOffset="187573.13">12080 13841 0,'99'-50'16,"-49"50"-1,-1-24-15,26 24 16,-1 0-16,25 49 16,25-24-16,-24-25 15,-26 74-15,0-74 16,1 25-16,-50-25 15,-1 0-15</inkml:trace>
  <inkml:trace contextRef="#ctx0" brushRef="#br0" timeOffset="187955.89">13022 14238 0,'50'0'16,"0"-50"-16,-50 25 16,-50 25 15,-24 0-31,24 0 15,0 0-15,1 50 16,-1-25-16,50 49 16,-25-24-16,25-25 15,50 24-15,0-49 16,-1 0-16,26 0 16,-26 0-16,1-49 15,-25 24-15,-25-25 16,49 1-16,-49-1 15,0 25-15,-49 25 16,-1-49-16</inkml:trace>
  <inkml:trace contextRef="#ctx0" brushRef="#br0" timeOffset="190843.06">15230 14163 0,'0'-49'47,"-25"49"-47,25-50 16,-74 50-16,24-49 15,25 49-15,1 0 16,-1 0-16,-50 0 16,26 0-16,24 0 15,-25 74-15,50-24 0,0-1 16,-24-24-16,48 49 16,26-74-1,49 0-15,25-99 16,0-25-16,0 0 15,-24-25-15,-26 25 16,-24 50-16,-50 0 16,24 24-16,-24 25 15,-49 100 17,-1 73-32,1 1 15,49 25-15,-50-50 0,50-50 16,0-24-16,50-50 15,-1 0-15,26 0 16,-1-25-16,-49-25 16</inkml:trace>
  <inkml:trace contextRef="#ctx0" brushRef="#br0" timeOffset="191187.45">15825 14089 0,'0'0'0,"0"-50"47,0 1-47,0 24 15,-24 25-15,-1-25 16,0 25-16,-25 0 15,1 0-15,-1 0 16,25 0-16,-24 0 16,49 50-16,-25-1 15,25 26-15,0-50 16,50-25-16,-1 49 16,1-49-16,24 0 0,1-49 15,-26 24 1,-49-25-16,50 25 0,-50 1 15</inkml:trace>
  <inkml:trace contextRef="#ctx0" brushRef="#br0" timeOffset="191637.98">16346 13915 0,'0'0'0,"-49"0"0,24 0 16,0-24-16,-25 24 15,26 0-15,-1 0 16,25 24 15,0 26-31,0-25 16,0 0-16,0 49 15,49-49 17,-73-25-17,-1 0 1,0 25-16,-25-25 15,26 0-15,-26 0 16</inkml:trace>
  <inkml:trace contextRef="#ctx0" brushRef="#br0" timeOffset="192702.83">18107 13717 0,'-49'0'32,"-1"0"-17,1 0-15,-1 0 16,-24 0-16,24-25 16,0 25-16,1 0 15,-1 0-15,25 0 16,-24 0-16,24 50 15,25-25 1,0-1-16,25 26 16,24-25-16,-24-25 0,25 49 15,-25-49-15,24 0 16,-98 0 31,24 0-32,-25-49-15,1 49 16,-26 0-16,1 0 16,24 25-16,0-1 15,26 26-15,24 0 16,0 24-16,24-24 16,51-26-16,24-24 0,50 0 15,-25 0 1,-25 0-16,0 0 0,-49 0 15,-50-24-15</inkml:trace>
  <inkml:trace contextRef="#ctx0" brushRef="#br0" timeOffset="193205.68">18231 14139 0,'0'24'109,"0"1"-93,0 0-16,-24 25 15,24-26 1</inkml:trace>
  <inkml:trace contextRef="#ctx0" brushRef="#br0" timeOffset="193392.19">18331 13891 0</inkml:trace>
  <inkml:trace contextRef="#ctx0" brushRef="#br0" timeOffset="193964.27">18504 14188 0,'0'25'125,"0"25"-125,0-26 0,0 26 16,0 0-16,0 24 15,0-24-15,25-1 16,-25-24-16,0 0 16,50 25-16,-50-1 15,-50-24 1,25-25 0,0 0-16,1 0 15,-26 0-15,25 0 16,0 0-16,-24-50 15,24 50-15,25-49 16,0 24 0</inkml:trace>
  <inkml:trace contextRef="#ctx0" brushRef="#br0" timeOffset="194231.57">18703 13965 0</inkml:trace>
  <inkml:trace contextRef="#ctx0" brushRef="#br0" timeOffset="199178.4">20340 13841 0,'49'0'32,"-24"0"-1,-25-74 63,-25 74-94,25-25 15,-74 25-15,24 0 16,26 0-16,-1 0 15,-25 0-15,25 0 16,-24 0-16,49 25 0,-50-25 16,50 49-1,0 1 1,75-50-16,-26 0 16,50 0-16,1-50 15,-51 25-15,1-24 16,-25 24-1,-50 75 17,0 24-32,-49 75 15,24 0-15,0-1 16,50-23-16,-49-1 16,49-50-16,0-49 15,0 0 1,25-25-16,24 0 15,-49-50-15,0 0 16,0 1-16,0-1 16,0-24-16,0 24 15,0 0-15,-49-24 16,49 49-16,0 0 16,49 25 30,-24 0-46,49 0 16,-74 25 0,25-25-16,0 0 15,25 0 1,-1 50 46,-24-50-62,25 25 16,24-25-16,-24 0 16,-1 0-16,1 0 15,0 0-15,-1-25 16,-24 0-16,25-25 16,-50 1-1,-25 49 16,25 25-15,0 24 0,49-24-16,26-25 15,-1 50-15,25-50 16,1 0-16,24-25 16,-25 25-16,-25-75 15,-49 75-15,-25-49 16,0 24-16,0 0 15,0-49 1,-25 74-16,-49-25 0,24 25 16,25 0-1,1 0-15,24 50 16,0-1-16,74 26 16,50-26-16,-49-24 15,24-25-15,25 0 16,25 0-16</inkml:trace>
  <inkml:trace contextRef="#ctx0" brushRef="#br0" timeOffset="201097.77">23242 14114 0,'25'0'32,"-25"-50"-17,49 50-15,-49-74 16,25 49-16,-25 0 16,0-24-16,0 24 15,0 0-15,0-25 16,-25 50-1,50 0 48,0 0-63,25 0 16,-26 0-16,1 0 15,0 0 1,-25 25 31,0 50-47,-50-1 15,50 0 1,0-24-16,25 0 0,0-1 16,25-49-16,24 0 15,0 0-15,1 0 16,24-25-16,-49 1 15,-25-26-15,-25 25 16,49-24-16,-49 24 16,0-25-1,-25 50-15,-49 0 16,49 0 0,0 25-1,25 25-15,0-1 16,0 26-16,50-51 15,24-24-15,26 0 0,-1 0 16,25 0-16,-25-24 16,-25-1-16,1-25 15,-26 1-15,-24 24 16,-25-50-16,75 51 16,-75-26-1,-25 0 1,0 50-1,25 50 1,0 0-16,0-1 16,0-24-16,0 25 15,50-1-15,-50-24 0,24 0 16,-24 24 15,-49-49-31,24 0 16,0 0-16,-24 0 15,24 0-15,0-24 16,-25 24-16,100 0 47,24 0-47,26 0 16,-1 0-16,25-50 15,0 0-15,-25 1 16,-24 49-16,24-75 0,-74 26 15,-1 49 1,-48 0 0,-1 0-1,-25 0-15,1 25 16,49 24-16,-25-24 16,25 25-16,0-1 15,49-24-15,26-25 16,24 50-16,-49-50 15,-1 0-15,1 0 16,-1 0-16,1-50 16,-25 25-16,-25 0 0,25 25 15,-25-49 1,-25 49 0,25 25-16,0 24 15,0-24 1,25 25-16,24-26 15,26-24-15,24 50 16,0-50-16,0 0 16,1 0-16</inkml:trace>
  <inkml:trace contextRef="#ctx0" brushRef="#br0" timeOffset="201810.91">26095 13990 0,'-25'0'16,"74"25"15,1-25-31,0 0 0,24-50 16,25 25-16,-24-49 15,-26 24-15,1-49 16,-1 25-16,-49 24 15</inkml:trace>
  <inkml:trace contextRef="#ctx0" brushRef="#br0" timeOffset="201945.55">26491 13494 0,'0'0'0,"-74"74"0,0 50 16,24 50-16,50-1 16,-50-49-16,50 25 15,75-25-15,24-74 0,0 0 16,100-50-1,-26 0-15,-24-75 0</inkml:trace>
  <inkml:trace contextRef="#ctx0" brushRef="#br0" timeOffset="202344.5">27384 13791 0,'0'0'0,"-74"149"0,24 0 15,1 0-15,49-50 16,-50-24-16,50-26 0,0 1 15,0-75 17</inkml:trace>
  <inkml:trace contextRef="#ctx0" brushRef="#br0" timeOffset="202486.69">26863 14114 0,'124'25'16,"50"-25"0,0 0-16,-25 0 0</inkml:trace>
  <inkml:trace contextRef="#ctx0" brushRef="#br0" timeOffset="205020.46">27806 14238 0,'-74'-25'62,"24"25"-46,0-25-1,26 25-15,-26 0 16,0 0 0,26 0-1,24 75 1,0-51-16,0 26 15,49-50 1,1 0-16,-1 0 16,1 0-16,24-25 15,-49 0-15,25-24 16,-25 24 0,-25 75 30,0-1-30,49-49-16,1 0 16,24 0-16,1 0 15,-1 0-15,1-49 16,-26 49-16,26-50 16,-26 0-1,-49 100 16,0 0-15,25-26 0,25-24-1,-1 0-15,1 0 16,-1 0-16,-24 0 16,25 0-16,-1 0 15,-24-49-15,25 74 78,-25-25-78,-1 74 16,51-74-16,-26 0 0,1 0 16,0 0-16,-25 0 15,24 0-15,-24-25 16,0 25-1,-25 25 17,74 25-17,-49-50-15,0 49 16,24-49-16,-24 0 16,-25 25-16</inkml:trace>
  <inkml:trace contextRef="#ctx0" brushRef="#br0" timeOffset="208609.23">1910 15032 0,'0'24'0,"0"26"156,0 24-156,0-24 16,0 0-16,0-1 16,0 1-16,0 0 15,0-75 16,74-75-15,-49-24-16,50 50 16,-26 0-16,-24 24 15,25 25 1,24 75 0,-74-1-1,25 26-15,-25-26 16,49-24-16,-49 0 15,25-25-15,-25 50 0,25-50 16,49-75 0,-74 26-16,75-1 15</inkml:trace>
  <inkml:trace contextRef="#ctx0" brushRef="#br0" timeOffset="209044.07">2679 15205 0,'50'-49'31,"-50"24"-15,0 0-16,-25-49 15,-25 74 1,25-25-1,-24 25-15,24 0 16,0 0-16,25 49 16,-50-24-16,50 0 15,0 25-15,0-1 16,50-24 0,0-25-16,-1 0 15,1 0-15,24-50 16,-49 26-16,-25-26 0,50 50 15,-50-25-15,0 75 47,0 24-47,49 1 16,-24-1-16,50-49 16,-26-25-16,75 50 15,-25-50-15,-24-50 16</inkml:trace>
  <inkml:trace contextRef="#ctx0" brushRef="#br0" timeOffset="209689.35">4390 15230 0,'0'0'0,"-24"-25"63,-1 25 15,0 0-63,-49 0 1,24 0 0,25 0-16,0 0 15,25 50-15,-49-25 16,49 49-16,0 1 16,74-26-16,1 1 15,49-50-15,24 0 0,1-25 16,-50-49-16,26 24 15</inkml:trace>
  <inkml:trace contextRef="#ctx0" brushRef="#br0" timeOffset="210558.92">5110 15230 0,'0'0'0,"0"50"16,25-50-16,-25-25 47,0 0-32,-50 25-15,25 0 16,-24 0-16,-1 0 16,0 0-16,1 25 15,49 24-15,-50 1 16,50 0-16,0-1 15,0-24-15,50-25 16,-1 50-16,26-50 16,-1 0-16,1-50 15,-1 25-15,-49-24 16,-25-1-16,0 0 16,0 26-16,0-1 15,-50 25-15,25-50 16,-24 50-16,-1-25 0,-24 25 15,24 0-15,1 25 16,49 25 0,0-1-16,0 1 15,74-25-15,0-25 16,26 0-16,-1 0 16,0-25-16,-25 25 15,-24-25-15,0 25 16,-50-25-16,24 25 15,-24 25 17,0 0-17,0 0-15,0 0 16,50-25-16,0 49 16,24-49-1,-24 0-15,-1-24 0,-24 24 16,25-50-16,-25 25 15,-25 50 32,0 25-31,24-50-16,26 49 16,-25-49-16,0 0 15,24 0-15,-24 0 16,0-25-16,24 25 15,-49-24-15,25 24 16,-25 74 15,25-74-15,-25 50-16,50-50 16,24 0-16,-24 24 15,-1-24-15,-24 0 16,25 0-16</inkml:trace>
  <inkml:trace contextRef="#ctx0" brushRef="#br0" timeOffset="211480.72">6896 15205 0,'0'25'16,"-50"49"-1,50-49-15,-74 25 16,49 49-16,25 0 16,-75 50-16,75-50 15,0 1-15,0-26 16,0-24-16,0-26 15,0-73 32,0-26-47,50 1 16,-50 0-16,0-1 16,50-49-16,-50 50 0,24-1 15,-24 1 1,75 24-16,-50 25 0,24 25 15,1 0-15,-25 0 16,24 0-16,-24 50 16,-25 0-1,0 24-15,-25 1 16,-24-26-16,-1 26 16,25-51-16,-24-24 15,74-49 16,24-50-15,75-1-16,0 76 16,-49 24-16,-1-50 15,-24 50-15,-1 0 0,-24 0 16,-25 50 0,0-26-16,0 1 15,0 0-15,0 25 16,0-1-1,50-49 1,-1 0 0,1-25-16,24-24 15</inkml:trace>
  <inkml:trace contextRef="#ctx0" brushRef="#br0" timeOffset="211890.46">7962 15553 0,'-25'-50'31,"25"25"-15,0 0 0,-24 25-16,-26 0 15,25 0 1,-24 25-16,24 25 15,-25 24-15,50-24 16,0-25-16,0 24 16,25-49-16,0 0 15,0 0 1,24 0-16,1-49 0,-25 24 16,24-25-16,-24 25 15,-25 75 16,0-25-15,0 0-16,0 24 16,75-24-16,-26 25 15,26-50-15,-51 24 16,1-24-16</inkml:trace>
  <inkml:trace contextRef="#ctx0" brushRef="#br0" timeOffset="212867.36">9575 15726 0,'0'-49'16,"24"49"-16,26-25 15,-50 0 17,-50-25-17,1 50 1,-26 0-1,51 0 1,-1 0-16,-25 0 16,25 25-16,-24 25 15,-1-25-15,25 24 0,25-24 32,75-25-32,24-25 15,50-49-15,0-25 16,-25 49-16,-50-24 15,0 49-15,-49-25 16,25 25-16,-50-24 16,-50 49 15,1 74-15,-1-24-16,0 24 0,50 1 15,0-26 1,0 1-16,50-50 0,0 25 15,24-25-15,-24 0 16,24 0-16,-49 0 16,0-75-16,-25 26 15,49 24-15,-49 0 16,0-25-16,0 26 16,-24 24-1,-26 0-15,0 0 16,1 49-16,-1 26 15,50-1-15,0 0 16,75-24-16,-1 0 16,25-50-16,25 24 15,-25-24-15,-49 0 0</inkml:trace>
  <inkml:trace contextRef="#ctx0" brushRef="#br0" timeOffset="213784.2">11460 15404 0,'0'99'141,"0"50"-125,25 0-1,24-25-15,-49-25 0,50 0 16,-50-25-16,0-24 16,49 0-16,-49-26 15,-24 1 1,-26-25-16,0 0 15,1 0-15,24 0 16,-25-49-16,26-1 16,-26 25-16,25-24 15,25 24-15,-25 25 16,50-25 15,0 25-31</inkml:trace>
  <inkml:trace contextRef="#ctx0" brushRef="#br0" timeOffset="213993.64">11485 15329 0,'0'0'0</inkml:trace>
  <inkml:trace contextRef="#ctx0" brushRef="#br0" timeOffset="-214310.61">11485 15180 0,'0'-24'31,"0"-26"0,0 75 16,0 24-31,49-24 15,-24-25-15,-25-25 15</inkml:trace>
  <inkml:trace contextRef="#ctx0" brushRef="#br0" timeOffset="-213708.71">11832 15677 0,'0'24'188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0:54:26.3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3101 2555 0,'0'25'110,"-25"74"-110,-50 75 15,1-26-15,0-24 16,24-49-16,50-50 15,-50-25-15,50 49 16,75-98 15,-26-51-15,1 51-16,24-1 16,-49 50-16,0 0 15,49 25 1,-24 49-16,-50 1 15,50-1-15,-50 1 0,0-1 16,49-49 0,26-25-16,-26 0 15,1 0-15,-1-25 16,1-49-16</inkml:trace>
  <inkml:trace contextRef="#ctx0" brushRef="#br0" timeOffset="350.06">3820 3175 0,'25'-50'16,"-25"26"-1,0-26 1,0 0-1,-25 1 1,-25 49-16,26 0 16,-26 0-16,0 0 15,1 25-15,-26 49 16,26 50-16,49-50 16,0-24-16,0 0 15,24-26-15,26-24 16,24 0-16,26 0 15,-26-24-15,1-51 16,-26 26-16,-49-1 0,0 0 16,0 1-1,0-1-15</inkml:trace>
  <inkml:trace contextRef="#ctx0" brushRef="#br0" timeOffset="1250.91">4490 3076 0,'0'-25'109,"0"-25"-93,-25 50-1,-50-24 1,26 24-16,24 0 16,0 0-16,0 0 0,-24 0 15,49 49 1,25 1-1,24-25-15,26-25 16,-1 49-16,0-49 16,-49 0-16,-25 25 15,50-25-15,-50 50 16,0-26-16,-25 51 16,0-26-16,-49 1 15,24 0-15,25-26 16,-24-24-16,49 25 15,-25-25-15,25-49 16,50-26 0,-1-49-1,26 0-15,-1 25 0,0 0 16,-24-25-16,0 49 16,-50 51-16,24 24 15,26 99 16,-50 0-31,75 0 16,-51-49-16,26-1 16,24-49-16,-24 0 15,0 0-15,-1 0 16,1-24-16,-50-1 0</inkml:trace>
  <inkml:trace contextRef="#ctx0" brushRef="#br0" timeOffset="1416.64">4936 2654 0,'0'-25'15</inkml:trace>
  <inkml:trace contextRef="#ctx0" brushRef="#br0" timeOffset="1883.52">5705 2381 0,'0'0'0,"-50"0"47,1 99-47,-26 50 15,26 50-15,-1-26 16,50 26-16,-49-50 0,49-75 16,0-49-16,0 0 15,24-25 1,-24-75 0</inkml:trace>
  <inkml:trace contextRef="#ctx0" brushRef="#br0" timeOffset="2083.98">5184 3001 0,'0'0'0,"-25"-74"0,-24 74 15,74 0 1,148 0 0,50 0-1,1 0-15,24 0 0,-50 0 16,-74 0-16,-49 0 15,-51 0-15,-24 25 16,0 24 0</inkml:trace>
  <inkml:trace contextRef="#ctx0" brushRef="#br0" timeOffset="3366.57">7541 2505 0,'-50'75'16,"50"24"-1,-74 25-15,24-25 16,0 50-16,50-50 15,-49-24-15,49-1 16,0-49-16,0-75 31,0 25-15</inkml:trace>
  <inkml:trace contextRef="#ctx0" brushRef="#br0" timeOffset="3838.3">7268 3175 0,'0'0'0,"-25"-50"0,25 1 15,25 49 32,24 49-31,26 1-16,-26-25 15,1 24-15,0-49 16,-1 50-16,-49 0 16,0-26-1,-49 26-15,-26 0 0,1-50 16,24 24-1,1-24-15,-1 0 0,0 0 16,1 0-16,-1 0 16,75-74 15,25 74-31,24 0 16,25 0-16,-24-25 15,-1 25-15,25 0 16,-24 0-16,-26 0 15,1 0-15,-1 0 16,-49-25-16,25 25 0,-25 25 63,0 0-48,50 25-15,-1-50 16,26 0-16,-1 0 15,1 0-15,-26 0 16,26-25-16,-50-25 16,-25 25-16</inkml:trace>
  <inkml:trace contextRef="#ctx0" brushRef="#br0" timeOffset="4002.86">7962 2828 0,'0'49'31</inkml:trace>
  <inkml:trace contextRef="#ctx0" brushRef="#br0" timeOffset="4648.93">8706 3274 0,'0'0'0,"-49"0"16,24 0 0,0 0-1,25 50 1,-25-50 0,-24 0-1</inkml:trace>
  <inkml:trace contextRef="#ctx0" brushRef="#br0" timeOffset="5133.64">8384 3349 0,'0'0'0,"25"-25"78,24 0-62,-24 25-16,25-25 15,-25 25-15,-1 0 16,51 0 0,-50 0-1,-1 0 63,26 0-62,0 0-16,-1 0 31,-49 25-31,0 49 31,25-24-31,-25 0 16,50-50-16,-1 0 16,1 0-16,0 0 15,24-75-15,25 26 16,-24-26-16,-26 50 16</inkml:trace>
  <inkml:trace contextRef="#ctx0" brushRef="#br0" timeOffset="5593.58">9674 3373 0,'-50'0'16,"50"-24"-16,-74 24 0,-1 0 16,51 0-1,-26 0-15,25 0 0,0 0 16,1 0 0,24 49-1,49-49 16,1 0-15,-1-74-16,1 24 16,0 25-16,-50-24 15,24 49-15,-24 49 32,0 26-17,50-1-15,-50-24 16,25-1-16,24 1 15,1-50-15,0 25 0,-1-25 16,1 0 0,-25-50-16,-25 1 0</inkml:trace>
  <inkml:trace contextRef="#ctx0" brushRef="#br0" timeOffset="5803.01">9699 2952 0,'99'0'0,"25"0"16,-25 0-16,-24 0 0,-1 0 15,0 0-15,-24 0 16,0 0-1</inkml:trace>
  <inkml:trace contextRef="#ctx0" brushRef="#br0" timeOffset="6358.54">10021 3497 0,'25'0'46,"49"-49"-30,1 49-16,-1-50 16,1 50-16,-26 0 15,1-25-15,-50 50 32,-25 25-17,25-25-15,-25-1 16,25 26-1,25-50 1,0 25-16,24-25 16,1 0-16,0 0 15,-1-75-15,-24 75 16,-25-24-16,25 24 16,-25 49 15,49-24-16,1 25 1,-25-50-16,0 0 0,24 0 16,-24 0-16,0 0 15,-25-25-15</inkml:trace>
  <inkml:trace contextRef="#ctx0" brushRef="#br0" timeOffset="6491.19">10939 3175 0,'-25'0'0,"-49"50"31</inkml:trace>
  <inkml:trace contextRef="#ctx0" brushRef="#br0" timeOffset="6921.47">11336 3473 0,'49'0'15,"-98"0"48,-26 0-63,26 0 15,-1 0-15,-24 0 16,-1 0-16,26 0 16,49 49-16,-25-49 15,25 75-15,49-1 16,1-74 0,24 0-16,1 0 0,-1 0 15,1-74-15,-1 24 16,-74 0-16</inkml:trace>
  <inkml:trace contextRef="#ctx0" brushRef="#br0" timeOffset="9553.02">5110 7417 0,'-25'0'0,"75"0"266,-26 0-250,1 0-1,25 0 1,24 0-16,1 0 31,-51 0-31,1 0 0,0 0 16,25 0-16,-26 0 15,1 0-15,25 0 16,-25 0-16,24 0 16,1 0-16,24 0 15,-24 0-15,24 0 16,1 0-16,-1 0 15,1 0-15,-1 0 16,0 0-16,1 0 16,-1 0-16,25 24 15,1-24-15,24 0 0,-25 0 16,0 50 0,50-50-16,-25 0 0,25 0 15,-25 50-15,25-50 16,-1 0-16,1 0 15,25 0-15,24 49 16,1-49-16,-26 0 16,-24 0-16,25 50 15,0-50-15,-1 0 16,1 49-16,24-49 16,-24 50-16,24-50 15,26 50-15,-1-50 16,-25 49-16,1-49 15,-1 50-15,1-50 16,-1 49-16,0-49 0,26 50 16,-1-50-16,-25 50 15,1-50-15,24 49 16,-25-49-16,-24 50 16,-25-50-16,25 0 15,-1 50-15,1-50 16,24 0-16,-24 0 15,-50 0-15,25 0 16,-50 0-16,0 0 16,-24 0-16,-26 0 15,-24 0 1,-50 0 15,-24 0-31,24 0 16,0 0-16,-25 0 15</inkml:trace>
  <inkml:trace contextRef="#ctx0" brushRef="#br0" timeOffset="13739.07">14312 2580 0,'0'74'125,"0"1"-110,-25 49-15,25-25 16,0 0-16,0 0 16,0-24-16,25-51 15,-25 26-15,75-50 16,-26 0-16,1 0 16,24-50-16,26-24 0,-26-50 15,-24 0-15,-50 50 16,49-1-16,-49 26 15,0-1-15,0 25 16,0-25-16,0 75 47</inkml:trace>
  <inkml:trace contextRef="#ctx0" brushRef="#br0" timeOffset="14165.93">15180 2753 0,'50'25'31,"-25"-25"-31,24 0 16,-24 0-16,25 0 16,-25 0-16,24 0 15,-24 0-15,0 0 16,-25 25 15</inkml:trace>
  <inkml:trace contextRef="#ctx0" brushRef="#br0" timeOffset="14376.22">15180 2877 0,'0'25'16,"0"0"-1,25-25-15,25 0 16,-25 50-16,-1-50 16,26 0-16,-25 0 15,25-25-15</inkml:trace>
  <inkml:trace contextRef="#ctx0" brushRef="#br0" timeOffset="16410.61">16321 2753 0,'0'-24'250,"50"-26"-234,25 50-1,-1 0-15,-24 0 16,-1 0-16,-24 0 16,0 0-1,-25 50-15,0-1 16,0-24-16,-50 0 16,1-25-16,-1 74 15,0-74-15,26 0 16,-51 0-16,50 0 15,0 0-15,-24 0 16,49-25 0,49 25 15,26 0-31,24 0 16,25-24-16,-49 24 15,-1-75-15,-24 75 16,-26 0-16,26-25 15,-75 25 48,0 0-47,1 0-1,-51 75 1,50-50-16,1-1 15,-26 26-15,25 0 16,25-26-16,-74 26 16,74-25-16,25 24 15,24-49 1,26 0-16,-1 0 16,50-49-16,-25-26 15,25 1-15,-74 49 16</inkml:trace>
  <inkml:trace contextRef="#ctx0" brushRef="#br0" timeOffset="16746.91">17239 2257 0,'0'75'16,"0"-1"-16,0-24 16,0-1-16,0-24 15,25-25-15,-25 74 16</inkml:trace>
  <inkml:trace contextRef="#ctx0" brushRef="#br0" timeOffset="17471.99">17338 3324 0,'-49'0'31,"49"-50"16,0 1-31,0-26-16,74-24 15,25-25-15,1-25 16,24 25-16,-50 25 0,1 74 15,-26 25 1,-24-50-16,0 50 0,-25 25 31,0 50-15,0-26 0,25-49 30,24-25-30,1 25-16,-25 0 16,24 50-1,-49-25-15,0 0 16,0 24-16,0-24 16,-25 0-16,1 25 0,-26-50 15,25 24-15,0-24 16,1 0-1,24-24 32</inkml:trace>
  <inkml:trace contextRef="#ctx0" brushRef="#br0" timeOffset="17910.84">18504 2654 0,'75'25'62,"-26"-25"-62,1 0 16,0 0-16,-1 0 15,1 0-15,-25 0 16,24 0 0</inkml:trace>
  <inkml:trace contextRef="#ctx0" brushRef="#br0" timeOffset="18118.08">18802 2480 0,'0'0'0,"-25"50"0,25 0 16,-49-1-16,49 26 16,-75 24-16,75-25 15,0-24-15,0-25 0,0 0 16</inkml:trace>
  <inkml:trace contextRef="#ctx0" brushRef="#br0" timeOffset="19266.72">19844 2828 0,'0'0'0,"25"0"15,-25-25 17,0 0-1,-50 25-16,25 0-15,-24 0 16,24 0-16,0 0 16,-25 0-16,1 0 15,-26 0-15,50 0 16,1 25-16,24 0 16,-50 0-16,50 24 15,0 26-15,74-51 16,-49-24-16,25 50 15,0-50-15,-26 0 0,51 0 16,-75-25 15,-25 25-15,0 0-16,0 0 16,-24 0-16,24 0 15,0 0-15,0 0 16,25 25-16,-49 0 15,49 0-15,24 49 16,26-24-16,25-1 16,24-49-16,50 0 15,-25 0-15,0-25 16,-50 25-16,-49-49 0</inkml:trace>
  <inkml:trace contextRef="#ctx0" brushRef="#br0" timeOffset="30214.13">4986 6945 0,'25'0'343,"24"0"-327,1 0 0,-1 0-1,-24 0-15,0 0 16,0 0-16,24 0 15,-24 0-15,0-49 16,49 49-16,-49-25 0,25 25 16,-1-50-1,-24 50-15,0-25 0,25 25 16,-26 0-16,1-24 16,25 24-1,-1-50 1,-24 50-1,0 0 1,-25-25 0,50 25-1,-50-25 1,25 25 0,24-49-1,-24 49 1,-25-25-1,74 25-15,-24-50 16,-25 50-16,24-24 16,1 24-1,-25-50-15,0 50 16,24-25-16,-24 25 16,25-49-16,-1 49 15,26-50-15,-1 50 16,0-50-16,1 50 15,-1-74-15,1 74 16,24-50-16,-25 1 16,1-1-16,-1 25 0,50-24 15,-49-1 1,24 25-16,0-24 0,25-1 16,-50 0-16,1 26 15,24-26-15,-24 0 16,-1 26-16,-24-26 15,24 25-15,-24-24 16,-1 49-16,1-50 16,-1 50-16,26-50 15,-26 50-15,-24-49 16,25 49-16,24-75 16,-24 75-16,-25-49 15,49-1-15,-24 50 0,-1-74 16,1 74-1,24-75-15,-24 26 0,0 24 16,-26 25-16,1-50 16,25 1-16,-25 49 15,-1-25-15,26 25 16,-25-50-16,24 50 16,-24-49-16,0 49 15,25-50-15,-26 50 16,1-25-16,25 25 15,-25-49-15,24 24 16,1 25 0,-50-50-1,49 50-15,1-25 16,0 25 0,-50-24-16,49 24 15,1-50 1,0 50-1,-50-25-15,24 25 16,1 0 0,25 0-1,-25 0 1,-25-25-16,24 25 16,26 0-1,-25 0 1,0 0-1,-1 0 1,26 0 0,-25 0-1,0 0 1,24 0 0,26 0-1,-26 0 1,1 0-1,-1 50 1,-24-50-16,50 25 16,-26-25-1,-49 25 1,50-25-16,-50 49 0,25-49 16,-25 25-16,24-25 15,-24 25-15,50-25 16,-50 25-16,25-25 15,-25 74-15,25-74 16,-25 50-16,49-50 16,-49 49-16,25-49 15,-25 50-15,25-50 16,-25 50-16,50-1 16,-50-24-16,49 0 15,-49 24-15,50-24 16,-50 0-16,49 25 15,-49-26-15,50-24 0,-50 75 16,74-26-16,-74-24 16,50 0-16,-50 25 15,50-26-15,-1 26 16,-49-25-16,50 0 16,-50 24-16,49-24 15,-49 0-15,50 24 16,0-24-16,-26 25 15,26-25-15,-25 24 16,0-24-16,24 25 16,-24-25-16,25-1 15,-26 26-15,26-25 0,-25 24 16,0-24-16,24 0 16,-24 25-16,25-26 15,-1 26-15,1-25 16,24 24-16,-24-49 15,49 50-15,-49-50 16,-1 74-16,1-49 16,24-25-16,26 75 15,-26-51-15,-24 26 16,24-25-16,25 24 16,-24 1-16,-1-25 15,25 24-15,-24 1 16,-1-50-16,1 75 0,24-26 15,0-24-15,0-25 16,25 74-16,-49-74 16,-1 75-16,25-75 15,1 49-15,-26 1 16,0-50-16,1 50 16,-1-50-16,25 74 15,-49-74-15,24 50 16,-24-50-16,0 24 15,24-24-15,-24 50 16,-1-50-16,1 0 16,0 25-16,-1-25 0,1 0 15,-25 0-15,24 0 16,-49 25 0,25-25-1,-50 0 32,0 49-31,1-49-16</inkml:trace>
  <inkml:trace contextRef="#ctx0" brushRef="#br0" timeOffset="31512.25">12278 6325 0,'0'25'0,"0"25"15,-49-1 1,49-24 0,0 25-16,0-26 15,0 1-15,0 0 16,0 25-16,0-26 16</inkml:trace>
  <inkml:trace contextRef="#ctx0" brushRef="#br0" timeOffset="31709.72">12229 6995 0,'0'0'0,"0"25"0,-25 24 0,25-24 16,0 50-1,0-26 1</inkml:trace>
  <inkml:trace contextRef="#ctx0" brushRef="#br0" timeOffset="31909.19">12204 7590 0,'0'0'16,"0"50"-16,0-1 16,0 1-1,0-25 32</inkml:trace>
  <inkml:trace contextRef="#ctx0" brushRef="#br0" timeOffset="32014.91">12204 7962 0,'0'0'0,"-50"75"15</inkml:trace>
  <inkml:trace contextRef="#ctx0" brushRef="#br0" timeOffset="32911.55">11881 6747 0,'-99'74'15,"0"50"-15,0 50 16,0 49-16,-25-49 16,-50-1-16,50 1 15,25-75-15,49 1 16,-24-51-16,49-49 16,25-99-1,49-75 1</inkml:trace>
  <inkml:trace contextRef="#ctx0" brushRef="#br0" timeOffset="33260.62">11633 6201 0,'0'0'0,"-49"0"0,24-74 16,0 74-16,-24-50 16,24 50-16,25-25 0,-75 25 15,51 0 1,-51 0-16,50 0 16,1 50-16,-51 74 15,-24 25-15,-25 24 16,-25 1-16,0 49 15,-24 1-15,24-51 16,-25 50-16,25 1 16,0-76-16,1-23 15,48-51-15,51-74 16,24-25-16,25-99 16,0-74-16</inkml:trace>
  <inkml:trace contextRef="#ctx0" brushRef="#br0" timeOffset="33574.76">10517 5631 0,'-74'0'16,"24"0"-16,1 0 0,-51 74 16,1 50-1,-50 25-15,0 0 0,-24 74 16,-26-25-16,51 1 16,-1-50-16,74-25 15,1-75-15,49-49 16,25-24-1,0-76-15,0 1 16,0 0-16</inkml:trace>
  <inkml:trace contextRef="#ctx0" brushRef="#br0" timeOffset="33801.17">9128 6176 0,'0'0'0,"0"-24"16,-49 73-1,-26 50 1,-24 1-16,0 24 16,-1 24-16,26-24 15,-25 1-15,0-51 16,49 0-16,0-24 16,1 0-16,24-50 15,25-50 1,0-24-16,25-26 15</inkml:trace>
  <inkml:trace contextRef="#ctx0" brushRef="#br0" timeOffset="34002.54">8260 6648 0,'-149'124'15,"75"-75"-15,-1 1 16,26-50-16,-1 25 16,25-50-1,25-25 1,0-24-16,0-1 16</inkml:trace>
  <inkml:trace contextRef="#ctx0" brushRef="#br0" timeOffset="34191.03">8012 6400 0,'-50'0'15,"1"24"1,-51 51-16,26-26 16,0 26-16,-26 24 15,1-49-15,25 24 16,-1-24-16,-24 49 16,50-49-16,-26-50 15,75-50 16,0 0-31,25-24 16</inkml:trace>
  <inkml:trace contextRef="#ctx0" brushRef="#br0" timeOffset="34242.25">7169 6772 0,'0'0'0,"0"-50"0,49 50 15</inkml:trace>
  <inkml:trace contextRef="#ctx0" brushRef="#br0" timeOffset="39687.93">13171 7243 0,'0'-50'62,"0"75"17,-49 0-79,49 0 15,0 24-15,-25 1 16,25-25-16,0 24 15,0-24 1,74-25 0,-24 0-16,24-49 15,-24-1-15,0 25 16,-1-24-16,-24 24 16,-50 25 15,0 0-16,-24 0-15</inkml:trace>
  <inkml:trace contextRef="#ctx0" brushRef="#br0" timeOffset="40242.31">13618 7293 0,'0'-25'47,"49"25"47,-49 74-94,50-74 15,-25 99-15,24-99 16,-24 50-16,0-50 15,-25 25-15,50-25 16,-50 25 15,-25-25-15</inkml:trace>
  <inkml:trace contextRef="#ctx0" brushRef="#br0" timeOffset="40491.65">13568 7615 0,'25'0'31,"25"0"-31,-1-50 15,1 50-15,24-24 16,-49 24-16,0 0 16</inkml:trace>
  <inkml:trace contextRef="#ctx0" brushRef="#br0" timeOffset="41043.5">14610 7516 0,'0'-25'47,"-50"25"-32,26 0 1,-26-50-16,0 50 16,1 0-16,-1 0 15,25 0-15,0 25 16,25 0-16,-74 25 15,74 24-15,0-24 16,0-1-16,99 1 16,-49-50-1,24 0-15,-24 0 0,0-50 16,-1 25-16,-49 1 16,50-26-16,-50 25 15,0 0 1,-50 25-16</inkml:trace>
  <inkml:trace contextRef="#ctx0" brushRef="#br0" timeOffset="117360.86">2778 9178 0,'25'0'62,"25"0"-46,-26 0-1,26 0 1,-25 0-16,24 0 16,1 0-16,0 0 15,24 0-15,0 0 16,1 0-16,24 0 15,0 0-15,0 0 0,75 0 16,0 0-16,-25 0 16,24 0-16,26 0 15,-1 0-15,1 0 16,-1 0-16,0 0 16,1 0-16,24 0 15,25 0-15,-25 0 16,1 0-16,24 0 15,-25 25-15,50-25 16,-50 0-16,75 74 16,-1-74-16,-24 0 15,25 0-15,-1 50 16,1-50-16,0 0 16,24 49-16,1-49 0,-1 50 15,1-50-15,-1 49 16,50-49-16,-49 0 15,98 75-15,-73-75 16,24 0-16,0 0 16,25 49-16,24-49 15,51 0-15,-51 0 16,75 75-16,-24-75 16,24 0-16,99 0 15,-74 74-15,0-74 16,25 0-16,-1 0 0,175 75 15,-51-75-15,1 0 16,0 0-16,148 0 16,-74 0-16,75 0 15,0-50-15,49 50 16,25 0-16,-100 0 16,51-99-16,24 99 15,-50 0-15,-73 0 16,-76 0-16,76 0 15,-125 0-15,0 49 16,-323-49-16,-297 75 16,0-1-1,0-24 1</inkml:trace>
  <inkml:trace contextRef="#ctx0" brushRef="#br0" timeOffset="120807.42">2332 10145 0,'0'-49'0,"0"173"141,-25 0-141,25-25 15,0 25-15,-50-50 16,50-24-16,0-25 16,0 24-16,0-24 15,0-75 16</inkml:trace>
  <inkml:trace contextRef="#ctx0" brushRef="#br0" timeOffset="121167.97">2084 10120 0,'0'0'0,"0"-24"16,24 24 0,26 0-1,49 0-15,25 74 16,25 25-16,-25 0 16,-25-24-16,-24 24 0,-1-25 15,-24 26-15,-50-26 16,0 0-16,0 1 15,-50-1-15,-24 1 16,-1-1-16,26-24 16,-26-25-16,1-25 15,-25 49-15,24-49 16,26 0-16,-26-25 16,1-24-16,-1-26 15,26 26-15,-1-26 16,50 50-16</inkml:trace>
  <inkml:trace contextRef="#ctx0" brushRef="#br0" timeOffset="122178.53">3026 11187 0,'0'0'0,"25"0"47,25 0-47,24 0 16,0 0-16,26-25 15,-51-25-15,-24 26 16,25-26-16,-50 0 15,0 1-15,0 24 16,-25-25-16,0 50 16,0 0-16,-24 0 15,-1 0-15,25 0 16,-49 100-16,49-1 16,25 50-16,0-50 0,0-25 15,99-24-15,25-50 16,75 0-16,-26-50 15</inkml:trace>
  <inkml:trace contextRef="#ctx0" brushRef="#br0" timeOffset="123021.28">3820 10517 0,'50'-99'15,"-50"74"1,0 0-1,0 50 1,0 99 0,-50 149-16,50 25 15,-74-1-15,74 1 16,-50-25-16,50-50 16,0-49-16,0-100 15,0-24-15,0-25 16,25-25-16,49-75 31,-74-74-31,0 25 0,0-49 16,0 49-16,0 24 15,-49-24-15,49 50 16,-25 24-16,74 75 47,26 50-47,24-51 15,-25 26-15,1-50 16,-1 0-16,1 0 16,-26 0-16,-24 0 15,25 0-15,-50-50 32,0 26-32,0-1 15,24 25 16,1 25-15,50-25-16,-1 74 16,0-74-16,-24 25 15,0-25-15,-1 0 16,1 0-16,-25 0 16,-25-25-1</inkml:trace>
  <inkml:trace contextRef="#ctx0" brushRef="#br0" timeOffset="123184.59">4614 11162 0,'0'25'47</inkml:trace>
  <inkml:trace contextRef="#ctx0" brushRef="#br0" timeOffset="124069.96">5011 11509 0,'24'0'32,"51"-24"-32,-26 24 0,1-50 15,0 0-15,24 26 16,-49 24-16,0-50 15,24 50 1,-49 50 15,0-26-31,0 1 16,0 25 0,50-50-16,-25 0 15,24 0-15,1 0 16,24 0-16,-24-50 15,-1 50-15,-24-25 0,25 25 32,-50 25-17,0 0-15,25 25 16,24-26-16,1-24 16,24 50-16,1-50 15,24-25-15,-25-24 16,26 24-16,-26-25 15,-24 1-15,24-1 16,-49-24-16,-25 49 16,25 25-16,-25-50 15,-25 50 1,0 0-16,-25 0 0,1 25 16,24 25-16,25 24 15,0-24-15,0-1 16,74-24-16,1-25 15,24 0-15,-25 0 16</inkml:trace>
  <inkml:trace contextRef="#ctx0" brushRef="#br0" timeOffset="126568.08">9575 10244 0,'24'0'63,"-24"-49"-16,-49 49-32,-26 0-15,1-25 16,0 25-16,-1 0 16,1 0-16,-1 0 15,1 50-15,-1-1 16,51 26-16,24-1 0,0 25 15,24 25-15,51 0 16,24-49-16,0 24 16,-49-50-16,0 26 15,-1-50-15,-49-1 16,0 26-16,-25 0 16,1-50-1,-26 25-15,0-25 16,-24 0-16,0 0 15,-1 0-15,1-25 0,-1-25 16,1 25 0,24 25-16,50-74 0,-25 49 15,25 0-15,25-49 16,25 49-16,49-25 16,-25 26-16,1 24 15,-25-50-15,-26 50 16,-24 25-1</inkml:trace>
  <inkml:trace contextRef="#ctx0" brushRef="#br0" timeOffset="127633.93">9723 11112 0,'0'25'109,"25"25"-109,-25 24 16,50 1-16,-50-26 16,25 1-16,-25-25 15,0 24-15,0 1 16,-75-50 15,50 0-31,-24-25 0,24 25 16,0-49-1,-24 24-15,24-25 0,0 50 16,-25-25-16</inkml:trace>
  <inkml:trace contextRef="#ctx0" brushRef="#br0" timeOffset="127902.75">9723 10939 0,'-24'0'15,"-1"0"1,50 0 15</inkml:trace>
  <inkml:trace contextRef="#ctx0" brushRef="#br0" timeOffset="128538.38">10492 10740 0,'75'50'31,"-26"-50"-31,26 50 16,-1-50-16,1 0 15,-26 0-15,-24 0 16,25 0 0,-75 0 15,-25 24-31</inkml:trace>
  <inkml:trace contextRef="#ctx0" brushRef="#br0" timeOffset="128771.75">10542 10964 0,'0'49'0,"74"-49"16,-49 25-16,25-25 16,24 0-16,1 0 0,-1 0 15,-24 0-15,-26 0 16</inkml:trace>
  <inkml:trace contextRef="#ctx0" brushRef="#br0" timeOffset="131024.06">11757 10864 0,'0'-24'16,"0"-1"0,0 0 15,75 25 47,-26-50-62,26 50-1,-26 0-15,1 0 0,0 0 16,-26 0-16,1 25 16,-25 25-1,-25 24-15,-49 1 16,0 24-16,-26-50 15,26 1-15,24-50 16,1 50-16,-1-50 16,25-25-1,25-25-15,0 1 16,0-26-16,75 1 16,24 24-16,-25 1 15,1-1-15,49 50 16,0-50-16,-25 50 0,25-24 15,-49 24-15,-26 0 16,1-50-16,-1 50 16,-73 0 15,-26 0-15,0 25-16,-24-25 15,0 49-15,-1-49 16,-24 75-16,49-50 15,1 24-15,49 26 0,-50-26 16,50 26 0,99-26-16,1-49 0,48 0 15,51 0-15,-1-25 16,-74-24-16,-49 49 16,-26-25-16</inkml:trace>
  <inkml:trace contextRef="#ctx0" brushRef="#br0" timeOffset="131878.57">13494 11212 0,'-50'0'0,"50"-25"16,0 75 125,0-26-126,0 1-15,0 0 16,0 49 0,-25-74-16,25 50 15,-49-25 1,24-25-1,-25 0 1,26-50 31</inkml:trace>
  <inkml:trace contextRef="#ctx0" brushRef="#br0" timeOffset="132097.15">13568 10840 0,'0'0'0</inkml:trace>
  <inkml:trace contextRef="#ctx0" brushRef="#br0" timeOffset="132948.95">13593 11311 0,'0'-25'94,"25"-49"-78,-25-1-16,49 1 15,26-50-15,24-25 16,25-25-16,25 26 16,-50 48-16,25 26 15,0 49-15,-49 25 16,-26 0-16,-24 0 16,-25 25-1,0 0-15,0 0 16,-25 49-16,-24-49 15,24 0-15,0-25 16,-25 49-16,26-49 16,-1 0-1,-25 0 1,75 0 15,0 25-15,24 0-16,1 24 15,-25 1-15,-25 0 16,0-1-16,0-24 16,0 49-16,0-49 0,0 0 15,-50 25-15,1-50 16,-1 0-16,25 24 16,-25-24-16,26 0 15,24-24-15,-50 24 16,50-50-16,50 50 31</inkml:trace>
  <inkml:trace contextRef="#ctx0" brushRef="#br0" timeOffset="134223.71">15825 10840 0,'0'0'0</inkml:trace>
  <inkml:trace contextRef="#ctx0" brushRef="#br0" timeOffset="134694.41">15429 10815 0,'24'0'62,"26"0"-46,0 25-16,24-25 15,-24 49-15,-1-49 16,1 0-16,-1 25 16,1-25-16,0 0 15,-26 0-15,-73 0 47</inkml:trace>
  <inkml:trace contextRef="#ctx0" brushRef="#br0" timeOffset="136066.35">17165 10616 0,'-75'25'47,"51"-25"-32,-26 50-15,0-50 16,-24 99-16,24-99 16,1 50-16,-1-50 15,1 49-15,-26-49 16,26 0 0,49-49-1,0-26 1,0 26-16,0 24 15,49-25-15,1 25 16,-1 25 0,-24 25-16,25 25 15,-50 24-15,49 25 16,-49-24-16,75-26 16,-50-24-16,-1-25 15,26 50-15,-25-50 16,0 0-16,24-25 15</inkml:trace>
  <inkml:trace contextRef="#ctx0" brushRef="#br0" timeOffset="138252.88">18132 10418 0,'0'25'16,"0"49"0,-25 50-16,25-25 15,-49 1-15,49-26 16,-50 0-16,50 1 15,0-50-15,-25-1 16,25-73 31,0-1-47,0 1 16</inkml:trace>
  <inkml:trace contextRef="#ctx0" brushRef="#br0" timeOffset="138559.04">17959 10542 0,'24'-25'16,"1"25"-16,0 0 16,49 0-16,-24 0 15,24 0-15,-24 0 16,0 0-16,-26 50 15,-24-25-15,50-1 16,-50 26-16,-25 0 16,0-1-16,-24 1 0,-26-50 15,51 25-15,-1-25 16,0 0-16,-25 0 16,1-25-1,49-25 1</inkml:trace>
  <inkml:trace contextRef="#ctx0" brushRef="#br0" timeOffset="139016.64">18455 11137 0,'-25'25'63,"25"0"-63,0 0 16,0 24-16,0-24 15,0 0-15,0 25 16,0-1-1,-50-49 17,25 0-32,-49 0 15,74-49 1,-50 49-16,50-50 16,-49 50-16,49-25 0</inkml:trace>
  <inkml:trace contextRef="#ctx0" brushRef="#br0" timeOffset="139248.73">18504 10840 0,'25'0'31</inkml:trace>
  <inkml:trace contextRef="#ctx0" brushRef="#br0" timeOffset="140507.82">18628 11088 0,'75'0'47,"-1"0"-47,25 0 16,1 0-16,-1 0 15,-25 0-15,1 0 16,-1 0-16,-24 0 16,-1 0-16,-24 0 15</inkml:trace>
  <inkml:trace contextRef="#ctx0" brushRef="#br0" timeOffset="140757.16">19075 10815 0,'0'25'0,"0"24"0,0 26 16,0 24 0,0 25-16,0-50 0,0 1 15,0-26-15,0-24 16</inkml:trace>
  <inkml:trace contextRef="#ctx0" brushRef="#br0" timeOffset="144401.12">20290 10294 0,'-25'0'31,"25"25"126,75 24-142,-50-49 1,-1 0-16,1 0 15,25 0-15,-1 0 16,-24 0-16,0 0 16,25-24-16,-26 24 15,26-25 1,-100 25 46,26 0-46,-51 0 0,26 0-16,24 0 15,-25 25-15,-49 24 16,25-24-16,-1 25 16,26-1-16,-1-24 15,50 0-15,-25 24 16,25-24-16,0 0 15,0 25-15,25-50 0,25 49 16,-1-49 0,1 0-16,-1 0 0,1 0 15,-25 0-15,0 0 16,-1 0 15,-24-49 0,50 49 16,-75 0 47,0 0-78,1 24 31,-1-24-32,25 25 1,-50-25-16,25 25 15,-24-25 1,49 50-16,-50-50 16,1 24-1,24 26-15,25-25 16,-50-25 0,50 49-16,0 1 15,0 0 1,0-1-1,0 1 17,25-50-17,-25 25 1,25-25 0,49 0-1,-24 0-15,-1 0 16,1 0-16,0 0 15,-1 0-15,-24 0 16,0 0-16,24 0 16,-49-50-1,-24 50 17,-51 0-17</inkml:trace>
  <inkml:trace contextRef="#ctx0" brushRef="#br0" timeOffset="145580.32">20513 11237 0,'25'0'62,"-25"-50"-62,-25 50 94,-24 0-78,24 0-1,0 25 17,-24 0-17,49 24 1,0-24-1,0 0 17,-25-25 30,25 25 16,0 24 16</inkml:trace>
  <inkml:trace contextRef="#ctx0" brushRef="#br0" timeOffset="146359.22">20960 11187 0,'0'25'94,"0"49"-94,0 1 15,0-26-15,0 1 16,0-1-16,0-24 16,0 25-16,0-25 15,-25-25 1,-49 0-1,24 0 1,50-50 0,-49 0-16,49 26 0,-50 24 15,50-25-15</inkml:trace>
  <inkml:trace contextRef="#ctx0" brushRef="#br0" timeOffset="146606.54">20985 10815 0,'25'0'16,"-25"25"0,0 24-1</inkml:trace>
  <inkml:trace contextRef="#ctx0" brushRef="#br0" timeOffset="150462.07">4043 13395 0,'-49'0'47,"-26"49"-32,26 1 1,-1-1-16,25 1 16,-24 24-16,24-24 15,-25 0-15,50-1 16,0 1-16,25-25 16,49-25-16,26 49 15,73-49-15,1-49 16,-25-1-16,-75 50 0,-49-74 15,0 49 1,-50 25 0</inkml:trace>
  <inkml:trace contextRef="#ctx0" brushRef="#br0" timeOffset="150659.56">4068 13667 0,'0'0'0,"25"0"16,49 0-16,25 0 15,1 0-15,-1-49 16,-74 49-16,-1 0 16,-24-25-16,50 25 0,-50-25 31</inkml:trace>
  <inkml:trace contextRef="#ctx0" brushRef="#br0" timeOffset="150820.12">4217 13419 0,'0'0'0,"124"-74"15,0 24-15,-25 50 0,-25-49 16,-24 49-1,0 0-15,-26 0 0</inkml:trace>
  <inkml:trace contextRef="#ctx0" brushRef="#br0" timeOffset="151461.07">4936 13568 0,'0'25'31,"-49"0"-15,49 0-16,0 24 16,0 1-1,74-149 16,-49 24-15,49 26-16,-49-1 16,25 0-1,-26 75 1,-24 25 0,0-1-16,0 1 0,25-25 15,25 49 1,-1-74-1,-24 0-15,25-25 16,-25-24-16,-25 24 16</inkml:trace>
  <inkml:trace contextRef="#ctx0" brushRef="#br0" timeOffset="151721.38">5730 13072 0,'0'0'0,"0"199"16,-75-100-16,26 50 15,-1-1-15,50-48 16,-49-26-16,49-24 15,0-1-15,0-74 47</inkml:trace>
  <inkml:trace contextRef="#ctx0" brushRef="#br0" timeOffset="151894.91">5308 13370 0,'0'0'0,"75"0"0,24 0 16,25 0-16,49 25 15,1-25-15,-75 0 16,-24 0-16,-26 0 16,-24 0-1</inkml:trace>
  <inkml:trace contextRef="#ctx0" brushRef="#br0" timeOffset="152315.22">6127 13816 0,'49'-25'15,"1"25"-15,-50-24 16,0-1-1,-50-25 1,1 50 0,-1 0-16,-24 0 15,24 0-15,1 25 16,-1 0-16,50 0 16,-25 24-16,25-24 0,50 25 15,-1-50 1,26 0-16,24 0 15,-25 0-15,-24-75 16,-25 75-16,-25-25 16,25 25-16,-25 75 47,0-26-47,0-24 15,74 25-15,-49-50 16,0 0-1,24 0-15,1 0 0</inkml:trace>
  <inkml:trace contextRef="#ctx0" brushRef="#br0" timeOffset="152592.44">6648 13841 0,'0'-50'15,"-50"50"1,25 0-1,25-24 1,-49 24-16,24 0 16,-25 0-16,25 0 15,1 0-15,-26 49 16,50-24-16,0 0 16,50 24-16,-26-49 15,26 0-15,0 0 16,-1 0-16,1 0 15,-25-49-15,-25 24 16,0 0-16,0 0 16</inkml:trace>
  <inkml:trace contextRef="#ctx0" brushRef="#br0" timeOffset="152800.88">5953 13444 0,'75'0'16,"-1"0"-16,25 0 15,0 0-15,-24 0 16,-1 0-16,-24 0 16,-25 0-16,24 0 15</inkml:trace>
  <inkml:trace contextRef="#ctx0" brushRef="#br0" timeOffset="153219.51">7417 13965 0,'-50'25'16,"50"49"-1,-25-24-15,25-25 16,0 24-16,0-24 16</inkml:trace>
  <inkml:trace contextRef="#ctx0" brushRef="#br0" timeOffset="154609">8806 13419 0,'24'0'0,"1"-24"32,0-26-1,-25 100 31,-50 74-62,1 0 16,-1 24-16,50-48 16,-49 24-16,49-50 0,0-49 15,24-25-15,1 49 16,25-49-16,24-49 15,25-26-15,1 1 16,-51-25-16,1 49 16,0 1-16,-50-1 15,49-24-15,-49 24 16,0 25-16,0 75 31,-49 74-15,-1-25-16,50 0 15,0 0-15,0-24 0,0-1 16,0-49-16,50-25 16,-1 0-16,1 0 15,-1-50-15</inkml:trace>
  <inkml:trace contextRef="#ctx0" brushRef="#br0" timeOffset="155147.99">9525 13940 0,'0'25'15,"0"0"1,0 24-16,-25 1 16,25-25-16,0 0 15,0-1 1,25-24 0</inkml:trace>
  <inkml:trace contextRef="#ctx0" brushRef="#br0" timeOffset="155334.79">9599 13692 0,'0'25'16,"-24"-25"0</inkml:trace>
  <inkml:trace contextRef="#ctx0" brushRef="#br0" timeOffset="156031.94">9798 14039 0,'25'25'109,"-25"25"-93,0 24-16,0-24 15,0-1-15,0 1 16,0 0-16,0-1 15,-25-49 1,-25-24 15,1-26-15,-1 0 0,0 1-1</inkml:trace>
  <inkml:trace contextRef="#ctx0" brushRef="#br0" timeOffset="156267.29">9847 13866 0,'25'0'31,"25"0"0</inkml:trace>
  <inkml:trace contextRef="#ctx0" brushRef="#br0" timeOffset="156782.24">10294 13866 0,'50'0'62,"24"0"-62,25 0 16,0 49-16,-24-49 15,-1 0-15,-49 0 16,25 0 0,-100 50-1</inkml:trace>
  <inkml:trace contextRef="#ctx0" brushRef="#br0" timeOffset="156993.68">10418 14139 0,'25'0'16,"24"0"-16,1 0 15,-25 0-15,24 0 16,-24 0-16,25 0 16,-50 24-1</inkml:trace>
  <inkml:trace contextRef="#ctx0" brushRef="#br0" timeOffset="159544.01">12452 13345 0,'25'0'16,"24"0"-1,-49-25 48,-24 25-63,-26-49 15,25 49-15,0 0 16,-49 0-16,24 0 16,26 0-16,-1 0 15,-25 0-15,50 74 16,-25 0-16,25 50 15,0 25-15,50-50 16,-25 1-16,24-26 16,-24-24-16,-25-26 15,50 26-15,-50 0 16,-25-50 0,-49 0-1,24 0-15,0 0 16,1 0-16,-1 0 15,0 0-15,1-25 0,-1 25 16,50-50 0,25 50-1,49-49-15,26-1 16,24 0-16,-50 26 16,-49 24-16,-25-50 15,50 50-15,-75 0 16</inkml:trace>
  <inkml:trace contextRef="#ctx0" brushRef="#br0" timeOffset="160098.53">12675 14039 0,'0'75'47,"0"-26"-31,0 1-16,0 0 15,0-26-15,0 1 0,0 25 16,-25-25-16,25 24 16,-49-49-1,24 0 1,0 0-1,-24-24 1,49-26 0,0 25-16</inkml:trace>
  <inkml:trace contextRef="#ctx0" brushRef="#br0" timeOffset="160299.99">12675 13717 0,'0'50'31</inkml:trace>
  <inkml:trace contextRef="#ctx0" brushRef="#br0" timeOffset="161567.4">13618 13990 0,'-25'0'0,"99"25"109,1-25-109,49 49 0,-25-49 16,0 0-16,-24 0 16,-26 0-16,-24 0 15,25 0 1,-100 0 15</inkml:trace>
  <inkml:trace contextRef="#ctx0" brushRef="#br0" timeOffset="161784.82">14015 13767 0,'0'49'16,"0"26"-16,0-26 15,-75 50-15,75-24 16,-49-26-16,49-24 16,0 0-16,0 25 15,24-50-15,1 0 16</inkml:trace>
  <inkml:trace contextRef="#ctx0" brushRef="#br0" timeOffset="163051.4">15379 13791 0,'25'0'31,"0"0"0,-25-24 0,-50 24 1,25-50-32,-25 50 15,1 0-15,-26 0 16,26 0-16,-1 0 16,-24 25-16,24 24 15,50-24-15,-49 0 16,49 25-16,0-1 15,49-24-15,-24-25 0,0 50 16,24-50-16,1 0 16,-50-50 15,-25 25-15,0 25-1,-24-25-15,-1 25 16,-24 0-16,-1 0 15,1 0-15,0 0 16,49 50-16,25 24 16,0 1-16,0-1 15,74-24-15,50-1 0,25-49 16,25 50-16,-1-50 16,-24 0-16,-50 0 15,-49 0-15,-50-50 16</inkml:trace>
  <inkml:trace contextRef="#ctx0" brushRef="#br0" timeOffset="163622.88">15825 14163 0,'0'75'16,"-49"-50"0,49-1-1,0 26 1,0 25-1,0-51-15,0 1 0,25 25 16,24-50 0,-24 0-1,0 0-15,-25-25 16,49 25-16</inkml:trace>
  <inkml:trace contextRef="#ctx0" brushRef="#br0" timeOffset="163793.42">15900 14039 0</inkml:trace>
  <inkml:trace contextRef="#ctx0" brushRef="#br0" timeOffset="164282.18">16197 14238 0,'0'74'94,"-49"1"-94,49-1 16,0 1-16,0-1 15,0-24-15,0-1 16,0-24-16,-25-25 47,0 0-32,25-25-15,-49 0 16,49-24-16,-75 49 16,75-50-16,-49 50 15</inkml:trace>
  <inkml:trace contextRef="#ctx0" brushRef="#br0" timeOffset="164515.04">16222 14089 0</inkml:trace>
  <inkml:trace contextRef="#ctx0" brushRef="#br0" timeOffset="197444.19">12030 11261 0,'0'0'0,"0"25"0,0 25 0,25-75 46,-25-49-46,50-26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0:58:04.5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2232 2580 0,'0'24'141,"0"51"-141,0 24 15,0-24-15,0-26 16,0 1-16,0-1 16,0-24-16,0 0 15,0 25 1</inkml:trace>
  <inkml:trace contextRef="#ctx0" brushRef="#br0" timeOffset="331.11">2232 2604 0,'0'25'31,"0"-50"16,0-24-31,0 74 31</inkml:trace>
  <inkml:trace contextRef="#ctx0" brushRef="#br0" timeOffset="2333.53">2059 2729 0,'0'-50'203,"0"75"-171</inkml:trace>
  <inkml:trace contextRef="#ctx0" brushRef="#br0" timeOffset="3232.11">2059 2604 0,'0'-24'172,"0"-26"-141,0 25-31,25 25 235,24 0-220,26 0 1,-51 0 0,-48-49 77</inkml:trace>
  <inkml:trace contextRef="#ctx0" brushRef="#br0" timeOffset="4499.58">1885 2604 0,'0'-24'47,"25"24"-31,25 0 30,-50-25-30,24 25 0,1 0-1,-25-25 1,25 25 0,49 0-1,1 0 16,-50 0 1,-1 0-17,1 0 17,25 0-17,-25 0-15,24 0 16,1 0-1,-1 0 1,1 0 0,-25 0 15,0 0-15,24 0 15,-24 0-16,0 0 1,25 0 0,-26 0 15,1 0 16</inkml:trace>
  <inkml:trace contextRef="#ctx0" brushRef="#br0" timeOffset="5529.01">2580 3175 0,'24'0'63,"51"0"-48,-50 0-15,24-25 16,-24 25-16,25-49 15,-25 49-15,-25-50 16,24 25-16,-24-24 16,0-1-1,-49 50 17,24 0-32,-49 0 15,74 25 1,-25 24-16,25-24 15,0 25-15,0-1 0,49 1 16,-24-25 0,25-25-16,24 49 0,-24-49 15,-1 0-15,1-24 16,0-1-16,-26-25 16,-24 25-16,25 25 15,-25-49-15</inkml:trace>
  <inkml:trace contextRef="#ctx0" brushRef="#br0" timeOffset="5678.6">3150 3051 0,'0'25'32,"75"0"-17,-75 24-15,74-49 0,-49 25 16,24-25 0,1 0-16,0 0 0,-1 0 15,1 0 1,-50-74-1</inkml:trace>
  <inkml:trace contextRef="#ctx0" brushRef="#br0" timeOffset="5909.03">3646 3076 0,'50'25'16,"0"24"0,-1-49-1,1 0 1,-1 0-1,-24 0 1,0 0 31,-25 50-31,50-25-16,-1 24 15,1-49-15,-25 0 16</inkml:trace>
  <inkml:trace contextRef="#ctx0" brushRef="#br0" timeOffset="6696.91">4341 3001 0,'0'25'31,"-25"-25"-31,25 25 31,0 0 1,-50 24-17,50 1 1,0-25-16,0 0 16,0 24-16,25-24 15,0-25 1,0 0-16,0 0 15,24-50-15,-49 26 16,50-26-16,-50 25 0,0 0 16,0-24-16,0 24 15,-25 25 1,-25 0 0,26 0-16,-1 0 15,-25 0 1,50 74-1,25-74-15,0 0 16,0 0-16</inkml:trace>
  <inkml:trace contextRef="#ctx0" brushRef="#br0" timeOffset="7222.57">4812 2952 0,'-25'0'47,"25"25"-31,-25-25-16,1 49 15,-26-24 17,50 25-17,0-1 1,0 26-1,25-51 1,0-24 0,-25 25 31,-25 25-32,0-50 1,-25 0-1,26 0 1</inkml:trace>
  <inkml:trace contextRef="#ctx0" brushRef="#br0" timeOffset="8557.6">5904 3200 0,'49'0'62,"-24"0"-62,0 0 0,24-50 16,-24 25-16,0 25 15,-25-49-15,50 49 16,-50-50-16,0 1 16,-25 49-1,-50 0 1,51 0-1,-1 0-15,-25 24 16,50 1-16,-25 0 16,25 25-16,0-1 0,25-24 15,25-25 1,24 50-16,50-50 0,-25-25 16,-24-25-16,-1 25 15,-49 1-15,25-51 16,-50 50-1,-25 50 32,25 0-31,0 25-16,0-26 16,49-24-16,1 0 15,0 0-15,24 0 16,0 0-16,-24-24 15,-25 24-15,25-50 16,-26 0 0,-24 75 15,0 25-15,25-25-16,25-1 15,-25-24-15,24 50 16,1-50-16,-1 0 15,-24-25-15</inkml:trace>
  <inkml:trace contextRef="#ctx0" brushRef="#br0" timeOffset="9178.81">7491 2530 0,'0'-50'16,"0"75"31,0 99-32,-74 75-15,74-26 16,0-49-16,0 0 16,0-49-16,0-26 15,0-24 1,24-25-1,-24-49-15</inkml:trace>
  <inkml:trace contextRef="#ctx0" brushRef="#br0" timeOffset="9383.27">6945 2803 0,'100'50'15,"73"-1"-15,-24-49 16,74 0-16,-24 75 16,-26-75-16,-49-25 15,-49 25-15,-26 0 16,1 0-16</inkml:trace>
  <inkml:trace contextRef="#ctx0" brushRef="#br0" timeOffset="9888.12">8260 3274 0,'-99'-74'15,"49"49"-15,25 25 0,1 0 16,-26 0 0,0 50-1,50-1-15,0 1 16,0-1-16,0-24 15,0 0 1,25-25-16,25 0 16,-25 0-16,-1-50 15,26 1-15,-50 24 16,50-25-16,-50 1 16,0 74 15,0-1-31,0 1 15,49 25 1,1-50-16,-1 49 16,1-49-16,0 0 15,-1 0-15,26-24 16,-51 24-16,-24-25 16,25 25-16</inkml:trace>
  <inkml:trace contextRef="#ctx0" brushRef="#br0" timeOffset="10236.45">8682 3423 0,'24'0'16,"26"0"15,-50-50-15,-25 26-1,0 24 1,-24 0-16,-1-50 16,1 50-16,-1 0 15,50 25-15,-50 0 16,50 24-16,0 1 16,0-1-16,0-24 0,25-25 15,25 25-15,-1-25 16,1 0-16,0-25 15,-1 0-15,-49-24 16,25 24-16,-25 0 16,0-24-16,0 24 15,-25 25-15,-24-50 16</inkml:trace>
  <inkml:trace contextRef="#ctx0" brushRef="#br0" timeOffset="10793.95">7987 2927 0,'25'50'156,"25"-50"-156,49 49 16,-25-49-16,1 0 16,-1 25-16,-24-25 0,-1 0 15,1 0-15,-1 0 16,-24 0 0,-50 0 15,-24 0-31</inkml:trace>
  <inkml:trace contextRef="#ctx0" brushRef="#br0" timeOffset="15112.56">10319 3101 0,'0'-25'0,"-50"25"32,25 0-17,1 0 1,-1 0-16,-25 0 16,25 0-16,-24 49 15,24 1-15,0-25 16,25 24-16,-74 26 15,74-26-15,0 1 16,49 0-16,1-1 16,24-49-16,1 0 15,24 0-15,-25-49 0,1 24 16,-50-25-16,-25 25 16,0-24-16,0-1 15,0 1-15,0 24 16,-50 25-16,25-50 15,-24 50-15,-26 0 16,26-49-16,24 49 16,-25 49-1,100-24 1</inkml:trace>
  <inkml:trace contextRef="#ctx0" brushRef="#br0" timeOffset="16147.24">11981 3101 0,'0'-25'63,"-50"25"-48,0 0 1,1 0-1,24 0-15,-25 49 16,50-24-16,-49 25 16,49-1-16,0 1 15,25 0-15,24-50 16,1 74-16,24-74 0,1 0 16,-1-74-16,0 49 15</inkml:trace>
  <inkml:trace contextRef="#ctx0" brushRef="#br0" timeOffset="16903.23">12427 3274 0,'25'0'15,"0"0"1,-25-25-1,0-24 1,-50 49 0,1 0-16,-1 0 15,0 0-15,1 0 16,24 0-16,-25 0 16,50 49-16,-49 1 15,49 0-15,0-1 16,0 1-16,74-50 15,-24 25-15,-1-25 16,1 0-16,-25 0 16,24 0-1,-49-50-15,0 0 0,0 26 16,-24-1 0,-26-25-1,25 50-15,-24 0 16,24 0-1,25 50 1,49-1 0,1-49-1,24 0-15,-24 0 16,0-24-16,-1 24 16,1-50-16,-1 50 15,-49-25 1,0 50-1,0 25 1,0-1-16,0-24 16,25-25-16,0 74 15,25-74-15,-1 0 16,1 0-16,-1-24 16,1-1-16,-25-25 15,24 25-15,-24-24 16,-25 74 31,25-1-47,-25 26 15,74-50 1,-49 25-16,0-25 0,25 0 16,-25 0-16,-1 0 15</inkml:trace>
  <inkml:trace contextRef="#ctx0" brushRef="#br0" timeOffset="18038.66">13618 3200 0,'0'-25'15,"-25"25"48,25 50-63,-74 24 16,74 25-16,0 75 15,0-50-15,0 25 16,0-25-16,0-50 0,24-24 15,-24 24 1,-24-123 15,-26 49-15,25-75-16,-24 50 16,24-49-16,25 24 15,-50 1-15,50 24 16,0-25-16,50 26 15,-1-26-15,26 25 16,24-25-16,25 50 16,-50-74-16,1 74 0,-26-25 15,1 25-15,-25 0 16,-25-25 0,-75 25 30,75 25-46,0 0 16,25 25 0,25-50-1,24 0-15,1 0 16,-1-50-16,25 25 16,-49-24-16,-25 49 15,24-50-15,-24 25 16,-25 75 46,0-25-62,25 24 16,49-49 0,-24 0-16,0 0 15,-1-25-15,-24 25 16,25-24-16,-26-26 15,-24 100 32,50-26-47,0 26 32,-26-50-32,26 50 0,-25-50 15,24 0 1</inkml:trace>
  <inkml:trace contextRef="#ctx0" brushRef="#br0" timeOffset="18554.29">15453 2729 0,'0'49'16,"-49"100"-1,-1 74-15,50-24 16,-74-26-16,74-49 16,0-49-16,0-26 15,0 1 1,0-75-1</inkml:trace>
  <inkml:trace contextRef="#ctx0" brushRef="#br0" timeOffset="18756.88">14734 3249 0,'99'25'15,"75"50"-15,49-26 16,25-49-16,-25 50 16,-24-50-16,-26 0 15,-98 0-15,-50 0 0,-1 0 16</inkml:trace>
  <inkml:trace contextRef="#ctx0" brushRef="#br0" timeOffset="19092.03">16123 3746 0,'0'0'0,"0"-75"0,-50 50 15,26 25 1,-1 0-16,-50-49 16,26 49-16,-1 0 15,1 0-15,-1 74 16,25-24-16,25-1 16,0 1-16,0 0 15,75-50-15,-1 0 16,0 0-16,1 0 15,-1-25-15,-24-25 16,-25 1-16,-25 24 16,0 0-16</inkml:trace>
  <inkml:trace contextRef="#ctx0" brushRef="#br0" timeOffset="21676.54">17810 3423 0,'25'0'15,"-1"0"32,-24-50-15,-24 50-17,-26 0 1,25 0-16,0 0 15,-24 0-15,-26 0 16,26 25-16,-1 50 0,0-26 16,50-24-16,0 25 15,25-50 1,50 0-16,-1 0 16,25-25-16,25-74 15,-49-1-15,-1 26 16,-49 24-16,-25-24 15,50 24-15,-50 1 16,0 24 0,-100 99-1,76 1 1,-26 24 0,50-25-16,0 1 0,0-26 15,0-24-15,50-25 16,-1 0-16,-24 0 15</inkml:trace>
  <inkml:trace contextRef="#ctx0" brushRef="#br0" timeOffset="22036.76">18207 3522 0,'24'0'16,"-24"-25"15,0-24-15,-24-1 0,-26 50-1,25 0-15,-24 0 16,24 0-16,-25 50 15,50-25 1,0-1-16,0 26 16,75-50-16,-26 50 15,26-50-15,-1 0 16,-24-25-16,-26 25 16,-24-50-16,50 25 15,-50-24-15,-25 49 16</inkml:trace>
  <inkml:trace contextRef="#ctx0" brushRef="#br0" timeOffset="22473.61">18827 3398 0,'0'-25'16,"-25"25"-1,0-24-15,0 24 16,-24 0-16,24 0 16,25 24 15,0 1-31,0 25 15,0-1-15,25 1 16,-25-25-16,49-25 16,-49 49-16,25-49 15,-74 0 1,24 0 0,-25 0-16,25 0 15,1 0-15,-26 0 16,25 0-16,75 0 47,-25 0-32</inkml:trace>
  <inkml:trace contextRef="#ctx0" brushRef="#br0" timeOffset="23460.69">20414 3076 0,'0'0'0,"25"0"16,25 0-1,-26-25 1,-24 0 31,-24 25-47,-1 0 16,-50 0-16,26 0 15,-1 0-15,1 0 16,-1 0-16,0 0 15,1 25-15,-1 0 16,50 0-16,-25 49 16,25-24-16,0-26 15,50-24-15,24 50 16,-24-50-16,24 0 16,-49 0-16,25 0 15,-50-25 1,-25 0-1,-25 25-15,1 0 16,-26 0-16,26 0 16,-1 0-16,-24 0 15,-1 0-15,26 50 16,-1-25-16,50 24 16,0 1-16,25 0 15,74-1-15,25-49 16,25 0-16,-25 0 15,-25 0-15,-24 0 16,-51 0-16</inkml:trace>
  <inkml:trace contextRef="#ctx0" brushRef="#br0" timeOffset="25222.71">20737 3522 0,'0'25'78,"0"0"-62,0 0-16,0 24 0,0 1 31,49-50-15,1-25-1</inkml:trace>
  <inkml:trace contextRef="#ctx0" brushRef="#br0" timeOffset="25434.22">20786 3175 0</inkml:trace>
  <inkml:trace contextRef="#ctx0" brushRef="#br0" timeOffset="26153.9">21084 3497 0,'-50'0'47,"26"0"-1,48 25 1,-24 0-47,25 25 16,-25 24 0,0-49-1,0 0 16,-49-25 48,49-25-79</inkml:trace>
  <inkml:trace contextRef="#ctx0" brushRef="#br0" timeOffset="26454.1">21183 3125 0,'0'-24'0,"-25"24"78</inkml:trace>
  <inkml:trace contextRef="#ctx0" brushRef="#br0" timeOffset="29297.15">22944 3249 0,'50'0'94,"-50"-24"-79,-74 24 17,49-50-32,0 50 15,-25 0-15,-24 0 16,24 25-16,25-25 15,25 25-15,0-1 32,50-24-32,25 0 0,-1 0 15,0-24 1,-24 24-16,-25-25 0,-25 74 47,-50 26-47,-24 49 15,-1-25-15,51 0 16,-26-24-16,50-1 16,0-24-16,0-25 15,0 24 1,0-98 0,50-26-1,-50 26-15,0-1 16,0 0-16,0 25 15</inkml:trace>
  <inkml:trace contextRef="#ctx0" brushRef="#br0" timeOffset="29867.74">22771 3473 0,'25'0'31,"24"0"-15,26 0-16,-1 0 16,0 0-16,1 0 15,-1 0-15,-24-50 16,-25 50-16,24-25 15,-98 25 32,49 50-15,24-50-32,26 0 15,0 0-15,-1 0 16,1 0-16,-1 0 15,1-25-15,-25 25 16,-25-25-16,25 25 16,-25 50 31,0 24-32,49-74-15,-24 25 16,0-25-16,49 0 0,-24 0 15,0 0 1,-1 0-16,1-74 0,-25 49 16,-1-25-16,-24 25 15,75 25-15,-75-49 16,0-1 0,-25 1-1,0 49-15,0 0 16,-24 49-16,49-24 15,-25 25-15,25-1 16,0 1-16,25-1 16,0-49-16,-1 25 0,51-25 15,-50 0 1,-1 0-16</inkml:trace>
  <inkml:trace contextRef="#ctx0" brushRef="#br0" timeOffset="32120.85">2232 4217 0,'-49'0'47,"24"0"15,0 0-46,-49 0 0,49 0-1,0 49-15,-24 1 16,24-25-16,-25 24 0,50-24 15,0 0-15,0 0 16,50 24-16,49-49 16,25 0-16,50-24 15,-1-26-15,-49 0 16,-74 26-16</inkml:trace>
  <inkml:trace contextRef="#ctx0" brushRef="#br0" timeOffset="33005.87">2704 4341 0,'49'49'0,"1"-49"16,-25 0 0,-75-24 30,25 24-30,1 0-16,-26 0 16,25 0-16,0 0 15,-24 49-15,49-24 16,-25 0-16,25 24 16,0-24-16,25 0 15,24-25-15,26 0 0,-26 0 16,26 0-16,-50 0 15,-1 0 1,-24-50 0,-24 50-1,24-24-15,-50 24 16,0-50 0,1 50-1,49 25 16,25-25-15,49 49-16,-24-49 0,-26 0 16,1 0-1,25 0-15,-1 0 78,-49 25-78,50 25 16,-25-50-16,24 25 16,26-25-16,-1 0 15,1 0-15,-1 0 16,-49 0-16,0 0 16,-1 0-1,26 0 48,-25 49-63,0-49 15,49 0-15,-49-25 16,25 25-16,-1-49 16,1 49-16,-50-25 15,49 25-15,-49 25 47,0 24-31,25-49-16,25 50 0,-1-50 15,1 0-15,0 0 16,24-25-16,-24 0 16</inkml:trace>
  <inkml:trace contextRef="#ctx0" brushRef="#br0" timeOffset="33852.62">4415 4415 0,'0'0'0,"-49"75"0,49-1 16,-75 25-16,75 50 16,-49 0-16,49-50 15,-50-24-15,50-26 16,0 1-16,25-149 47,-25 24-32,0 1-15,25-1 16,-25 1-16,0-1 16,0-24-16,49 25 15,-49 24-15,50 1 16,-25 24-16,24 25 0,1 0 15,-1 0-15,1 25 16,0 24-16,-50-24 16,0 0-16,0 0 15,0 24-15,-25-24 16,0-25-16,0 50 16,-24-50-16,24 0 15,25-25 1,0-25-1,25 1 1,-1 49-16,26 0 16,0 0-16,-1-50 0,26 50 15,-51 0-15,26 50 16,-50-26 0,0 26-1,0-25 1,0 24-1,50-49 1,-25 0 0,24 0-16,1 0 15,-25 0-15</inkml:trace>
  <inkml:trace contextRef="#ctx0" brushRef="#br0" timeOffset="34684.33">5283 4663 0,'25'0'31,"-25"-49"0,-25 49-15,1 0-1,-26 0-15,25 0 16,0 0-16,-24 0 0,-1 49 16,50 1-16,-25-25 15,25 24 1,50-49-16,0 0 16,-1 0-16,26 0 15,-26 0-15,26-49 16,-26 49-16,-49-25 15,0-25 1,-25 50 0,1 0-1,24 50 1,24-1 0,1-49-1,25 25-15,-1-25 16,1 0-16,0 0 0,-26 0 15,1 0-15,25 0 16,-25 0 0,-25-25-16,0 75 47,24-50-32,26 25-15,-25-25 16,0 0-16,0 0 15,24 0-15,-24-25 16,25 0 0,-1 25-1,-24 0 17,0 0-17,49 0 1,-49 0-1,0 0-15,24 0 16,26-49-16,-50 49 16,-1 0-1,-24 24 1,0 1-16,0 0 16,50 25-16,-50-25 15,25-25-15</inkml:trace>
  <inkml:trace contextRef="#ctx0" brushRef="#br0" timeOffset="35458.8">7714 4787 0,'0'0'0,"-25"0"16,25-25-1,-49 25 1,49 50 15,0 25-15,0-1-16,25 25 15,-25-24-15,49-26 16,-49 1-16,0-1 16,0-24-16,0 0 15,-49-25 1,24 0 0,-25 0-16,1 0 15,24 0-15,-50-25 0,51-24 16,-26 24-16,50 0 15,-50 25-15,50-74 16,25-1 0</inkml:trace>
  <inkml:trace contextRef="#ctx0" brushRef="#br0" timeOffset="35660.26">7689 4514 0,'50'50'47</inkml:trace>
  <inkml:trace contextRef="#ctx0" brushRef="#br0" timeOffset="35975.32">8210 4787 0,'-24'0'15</inkml:trace>
  <inkml:trace contextRef="#ctx0" brushRef="#br0" timeOffset="36132.9">8186 4986 0</inkml:trace>
  <inkml:trace contextRef="#ctx0" brushRef="#br0" timeOffset="38052.87">3299 6003 0,'0'-25'32,"-25"99"30,-49 50-46,-25 0-16,-1-24 15,1 24-15,-25 0 16,75-25-16,-1-50 16,0-24-16,75-99 31,0-25-16</inkml:trace>
  <inkml:trace contextRef="#ctx0" brushRef="#br0" timeOffset="38420.83">3175 6102 0,'0'50'78,"50"24"-62,-50 0-16,49 26 15,1-1-15,-50-25 16,74 25-16,-74-49 16,25 0-16,-25-26 15,0 26-15,25-50 0,-25 25 16</inkml:trace>
  <inkml:trace contextRef="#ctx0" brushRef="#br0" timeOffset="38675.19">2927 6648 0,'25'0'0,"24"0"16,1 0-16,0 0 15,-26-25-15,26 25 16,0 0 0</inkml:trace>
  <inkml:trace contextRef="#ctx0" brushRef="#br0" timeOffset="39386.68">3696 6796 0,'0'25'63,"0"0"-47,0 25-16,0-25 15,50-1-15,-50 26 16,0 0-1,0-1 1,-25-49 15,-25 0-15,25-25 0</inkml:trace>
  <inkml:trace contextRef="#ctx0" brushRef="#br0" timeOffset="39617.23">3696 6524 0,'0'0'15,"25"0"32</inkml:trace>
  <inkml:trace contextRef="#ctx0" brushRef="#br0" timeOffset="42193.64">4415 6052 0,'-49'0'157,"24"25"-142,-25 50 17,1-26-32,-1 26 0,50 24 15,-25 50-15,25-50 16,0-25-16,0 1 15,0-26-15,0 1 16,0-25-16,0 0 16</inkml:trace>
  <inkml:trace contextRef="#ctx0" brushRef="#br0" timeOffset="43406.64">4936 6276 0,'0'-25'15,"0"0"63,0 0-62,-25-24 15,-24 49-31,24 0 16,0 0-16,0 0 16,-24 0-16,24 24 15,25 51-15,-50-1 16,50 25-16,0 1 15,50 24-15,-1-25 16,-24-25-16,-25 1 16,75-50-16,-75-1 15,0 26 1,-25-50 0,0 0-16,-25 0 15,26 0 1,-26-50-16,25 50 0,-24-74 15,24 49-15,25 0 16,0-24-16,0-26 16,25 75-1,24-49-15,1 49 16,24-50-16,-49 50 16,-25 25 15</inkml:trace>
  <inkml:trace contextRef="#ctx0" brushRef="#br0" timeOffset="44187.02">5110 6896 0,'0'49'62,"0"1"-62,0-25 16,0 24-16,0-24 15,0 25-15,0-25 16,0-1-16,0 26 16,-50-50-1,50 50 1,-49-50-16,-26 0 16,75-25-1,-25 25-15,25-50 16,-24 50-16,24-25 15,0 1 1</inkml:trace>
  <inkml:trace contextRef="#ctx0" brushRef="#br0" timeOffset="44397.46">5135 6772 0</inkml:trace>
  <inkml:trace contextRef="#ctx0" brushRef="#br0" timeOffset="44958.66">5383 6176 0,'24'0'15,"-24"50"-15,25 49 16,-25 0-16,50 25 16,-50 25-16,0-50 15,0 1-15,0-26 16,0 1-16,0-26 16,0 1-16,-50-1 15,25-49-15,1 25 16,-26-25-16,25 0 15,0 0 1</inkml:trace>
  <inkml:trace contextRef="#ctx0" brushRef="#br0" timeOffset="59393.46">6226 6648 0,'-25'0'16,"75"0"62,-1 0-78,1 0 0,24 24 16,-24-24-16,0 0 15,-26 0-15,1 0 16,-25 25-16,50-25 16,-75 0 31</inkml:trace>
  <inkml:trace contextRef="#ctx0" brushRef="#br0" timeOffset="59698.48">6127 6796 0,'0'25'0,"25"-25"16,24 0-16,26 50 15,-26-50-15,1 0 16,-1 0-16,-24 0 16,0 0-16,49 0 15,-74 25 1,0 0 15,-49-25-31</inkml:trace>
  <inkml:trace contextRef="#ctx0" brushRef="#br0" timeOffset="61909.57">7838 5953 0,'-25'0'93,"-49"0"-77,0 75 0,24-1-16,-24 50 15,-1 25-15,1 0 16,-25-1-16,49-73 15,0-1-15,26-49 16,24-50 15,24-49-15,1 49-16,25 25 0,-25 0 16,-1 0-16,26 0 15,-50 50-15,0 24 16,0 25-16,0 1 15,0 24-15,0-25 16,-25-25-16,25 25 16,-49-24-16,49-1 15,0-49-15,0 0 16,24-25 0,26 0-1,-25-75-15,-25 26 16</inkml:trace>
  <inkml:trace contextRef="#ctx0" brushRef="#br0" timeOffset="63032.72">8533 6350 0,'49'0'79,"-73"0"-48,-1 0-16,0 0-15,-25 0 16,1 0-16,-1-25 16,1 25-16,-1 0 0,0 0 15,26 25-15,-1 0 16,-25 24-16,50 26 16,0-1-16,0 1 15,0-51-15,50-24 16,-1 25-16,1-25 15,-25 0-15,24 0 16,-24 0 0,-25-25-1,0-24 1,-49 49-16,24 0 16,0 0-16,-49 0 0,24 0 15,-24 0-15,24 25 16,0-1-16,1 51 15,24-1-15,25 1 16,0-1-16,0-24 16,25-1-16,24 1 15,26-50-15,24 0 16,50-25-16,-50-24 16,0-26-16,-49 50 15,-50 1-15</inkml:trace>
  <inkml:trace contextRef="#ctx0" brushRef="#br0" timeOffset="64479.9">8706 7094 0,'-24'0'234,"-1"50"-218,25-25-1,0-1 1,0 26-16,0-25 15,49-25-15,1 0 16,-25 0-16,24 0 16,-49-75-1</inkml:trace>
  <inkml:trace contextRef="#ctx0" brushRef="#br0" timeOffset="64899.62">8781 6871 0,'-25'0'15,"0"0"95,0 0-79,50 0 32</inkml:trace>
  <inkml:trace contextRef="#ctx0" brushRef="#br0" timeOffset="65457.34">9079 7144 0,'24'0'15,"-24"25"141,0 24-156,0-24 16,0 0-16,50 24 0,-50-24 16,0 0-1,0 25-15,0-1 16,-25-49 0,0 0-1,1 0 1,-51-25-1,50-24 1</inkml:trace>
  <inkml:trace contextRef="#ctx0" brushRef="#br0" timeOffset="65679.74">9128 6846 0</inkml:trace>
  <inkml:trace contextRef="#ctx0" brushRef="#br0" timeOffset="67928.05">10071 6152 0,'0'24'157,"0"76"-142,0 24-15,0 74 16,0 50-16,-25-49 16,25-1-16,-50 0 15,50-49-15,0-74 16,-49-26-16,49 1 15,0-25-15,0 24 16,0-74 203</inkml:trace>
  <inkml:trace contextRef="#ctx0" brushRef="#br0" timeOffset="70307.16">11286 6474 0,'-74'-25'125,"49"25"-125,-25 0 16,1 0-16,-1 0 0,-24 0 16,24 75-1,0-51-15,1 26 0,49 0 16,-25 24-16,25 0 15,0 1-15,25-1 16,24 1-16,-24-1 16,25-49-16,-50 0 15,25 24-15,-25 1 16,0-25 0,-25-25-1,-25 0-15,1 0 16,24 0-16,0 0 15,-25 0-15,26 0 16,-1 0-16,25-25 16,-50 25-16,50-50 0,0 1 15,50 24-15,-25 25 16,24-74-16,1 74 16,-1-25-16,-49 74 46,-74-24-46</inkml:trace>
  <inkml:trace contextRef="#ctx0" brushRef="#br0" timeOffset="70743.17">11112 7243 0</inkml:trace>
  <inkml:trace contextRef="#ctx0" brushRef="#br0" timeOffset="71118.33">11112 7243 0,'0'25'172,"0"0"-172,50 24 15,-50 26-15,50-51 16,-50 1-16,0 25 16,0-1-1,0-24 1,-25-25-16,0 0 15,0 0-15,-24 0 16,-1 0 0,50-25-1,0-49 1</inkml:trace>
  <inkml:trace contextRef="#ctx0" brushRef="#br0" timeOffset="71326.77">11137 7069 0,'50'0'62,"-25"0"-46</inkml:trace>
  <inkml:trace contextRef="#ctx0" brushRef="#br0" timeOffset="72249.81">11881 7119 0,'25'0'79,"25"0"-64,-1 0-15,26 0 16,-1 0-16,1 25 15,-1-25-15,-24 0 16,-25 0-16,24 0 16,-24 0-1,-50 25 1,-24-25 0</inkml:trace>
  <inkml:trace contextRef="#ctx0" brushRef="#br0" timeOffset="72498.17">12129 6896 0,'0'49'31,"0"26"-31,0-1 0,0 1 16,0-1-16,0-24 15,0-1-15</inkml:trace>
  <inkml:trace contextRef="#ctx0" brushRef="#br0" timeOffset="74468.58">13171 6896 0,'25'0'62,"-25"-25"-15,0-25-31,-50 50-1,26 0 1,-26 0-16,25 0 16,0 0-16,-24 0 0,24 0 15,0 25 1,-24 0-16,49 0 0,-25 24 15,25 1-15,0 0 16,25-26-16,24 26 16,-24-50-16,0 0 15,24 25-15,-24-25 16,-50 0 31,1 0-47,-1 0 15,0 0-15,-25 0 0,26 0 16,-1 0-16,-25 0 16,25 0-16,1 49 15,24-24 1,0 0-16,0 25 16,49-26-16,1-24 15,24 50-15,1-50 16,-26 0-16,-24 0 15,25 0-15,-50-25 16,-25 0 0,-25 25-1</inkml:trace>
  <inkml:trace contextRef="#ctx0" brushRef="#br0" timeOffset="75288.38">13320 7317 0,'-25'0'62,"25"25"1,0 25-32,-24-50-31,24 25 16,0-1 15,0 26-16,0-25 1,0 0 0,24-25 15</inkml:trace>
  <inkml:trace contextRef="#ctx0" brushRef="#br0" timeOffset="75496.13">13295 7218 0</inkml:trace>
  <inkml:trace contextRef="#ctx0" brushRef="#br0" timeOffset="76773.32">13593 7466 0,'-25'-25'16,"25"-24"31,0 74 15,0-1-46,75 26-16,-75 0 16,0-26-16,24 26 15,-24 0-15,0-26 16,0 1-16,0 0 15,0 25 1,-49-50-16,24 0 31,0 0-15,25-25-16,0 0 16,0-25-1</inkml:trace>
  <inkml:trace contextRef="#ctx0" brushRef="#br0" timeOffset="77005.7">13568 7218 0,'0'25'47</inkml:trace>
  <inkml:trace contextRef="#ctx0" brushRef="#br0" timeOffset="78787.77">14734 6648 0,'-50'0'16,"75"49"31,0-24-32,49 25-15,-24 24 16,0 1-16,-26-26 16,26 1-16,-25-1 15,24-24-15,-24-25 16,-25 50-16,50-50 16,-25 0-1</inkml:trace>
  <inkml:trace contextRef="#ctx0" brushRef="#br0" timeOffset="79286.78">14610 7466 0,'0'-25'141,"50"25"-126,24-74-15,0 24 16,50 26-16,-49-51 15,-26 50-15,26 25 16,-50-49-16,-1 49 16,-48 0 15,-1 25-15,-50 24-1</inkml:trace>
  <inkml:trace contextRef="#ctx0" brushRef="#br0" timeOffset="81265.05">16421 6846 0,'-25'0'47,"25"-50"-32,-75 50-15,1 0 16,49-24-16,0 24 16,-24 0-16,-1 24 15,50 51-15,0-1 16,0 26-1,0-1-15,0-25 0,25-24 16,-25-25-16,50 24 16,-50-24-16,0 25 15,-25-50 17,-25 24-32,25-24 15,1 0-15,-26 0 16,25 0-16,-24-74 15,49 24-15,-25 1 16,25 24 0,49 25-16,-24-50 15,25 50-15,-1 0 16,-24 0-16,0 0 16</inkml:trace>
  <inkml:trace contextRef="#ctx0" brushRef="#br0" timeOffset="82179.35">16396 7392 0,'0'25'78,"0"-1"-78,0 26 16,-25-25-16,25 0 15,50-50 32,-1-25-31,-49 25-16,50 25 15,-50-24-15,50 24 16,-26 0 0,26 0-1,-75 0 48</inkml:trace>
  <inkml:trace contextRef="#ctx0" brushRef="#br0" timeOffset="82464.59">16446 7516 0,'49'49'94,"-49"-24"-94,50 25 0,-50-25 15,49 24-15,1-24 16</inkml:trace>
  <inkml:trace contextRef="#ctx0" brushRef="#br0" timeOffset="83640.24">17214 7243 0,'50'0'110,"0"50"-95,24-50-15,0 0 16,-24 0-16,0 0 16,24 0-16,-49 0 15,0 0 1,-50 0 0,-25 0-1</inkml:trace>
  <inkml:trace contextRef="#ctx0" brushRef="#br0" timeOffset="83874.62">17587 6945 0,'0'75'15,"0"-1"-15,0 25 16,-50 1-16,50-26 16,-50-24-16,50 24 15,0-49-15,25-25 16</inkml:trace>
  <inkml:trace contextRef="#ctx0" brushRef="#br0" timeOffset="85036.29">18479 7069 0,'0'0'0,"25"0"31,-25-24 31,0-26-30,-49 50-17,-1 0 1,0 0-16,26 0 16,-26 50-16,25-50 15,25 74-15,-25-49 16,25 0-16,0 24 15,75-49-15,-50 0 16,24 0 0,-74 0 31,1 0-32,-26 0-15,25 0 16,0 0-16,-24 0 15,24 25-15,25 25 16,-50-26-16,50 26 16,0 0-16,0 24 15,75-24-15,-1-1 16,1-49-16,-1 0 0,-24 0 16,-1 0-1,-24 0-15,-25-25 0</inkml:trace>
  <inkml:trace contextRef="#ctx0" brushRef="#br0" timeOffset="85396.79">18728 7417 0,'0'0'0,"-50"0"15,50 74-15,0-24 16,0-26 0,0 1-1,0 25 1,0-25 0,25-25-16,49 0 15</inkml:trace>
  <inkml:trace contextRef="#ctx0" brushRef="#br0" timeOffset="85577.31">18802 7293 0</inkml:trace>
  <inkml:trace contextRef="#ctx0" brushRef="#br0" timeOffset="86292.06">19100 7268 0,'0'0'0,"0"49"16,-50-24-16,25 50 16,25-26-1,-49-24-15,49 0 16,0 24-1,0-73 64,24 24-79,1-25 15,50-25 1,-26 50-16,26-25 15,-26 25-15,1-49 16,-25 49-16,24 0 16,-24 0-1,-75 0 17,26 0-17,-1 0-15,-25 25 16,25-25-16</inkml:trace>
  <inkml:trace contextRef="#ctx0" brushRef="#br0" timeOffset="86486.55">19100 7441 0,'0'50'31,"49"-50"-15,-49 50-16,75-1 15,-75-24-15,49 25 16,-24-1 0</inkml:trace>
  <inkml:trace contextRef="#ctx0" brushRef="#br0" timeOffset="89115.56">20042 7665 0,'-25'24'156,"25"26"-140,-74 24-16,74-24 15,-50-25-15,50 24 16,-49-49-16,49 50 0,0-75 31,25-49-31,24 24 16</inkml:trace>
  <inkml:trace contextRef="#ctx0" brushRef="#br0" timeOffset="89903.53">21034 7045 0,'0'49'62,"0"1"-46,50 24-16,-50 1 15,0-1-15,0 0 16,0-24-16,0 0 16,0-1-16,25 1 15,-25-25 1,49-25 62,-24-75-62,-25 50-1,75 1-15,-51-51 16,26 26-16,49-51 15,-49 51-15,24-1 16,-49 1-16,25-1 16,-75 50 15,0 25-15,0-25-16,25 49 15</inkml:trace>
  <inkml:trace contextRef="#ctx0" brushRef="#br0" timeOffset="90211.63">20960 7243 0,'74'0'15,"1"0"1,24 0-16,25 0 16,25 0-16,-50-25 15,-25 25-15,1 0 16,-50 0-16,0 25 15,-25 0 1</inkml:trace>
  <inkml:trace contextRef="#ctx0" brushRef="#br0" timeOffset="90846.88">22572 7193 0,'-49'50'31,"49"24"-15,-50-24-16,50-25 16,-74 24-16,74-24 15,-25 0-15,74-75 78,1 50-78,0-49 16,-1 49-16,26-25 16,-1 25-16,-24-50 0,-1 50 15,-24 0-15,0-24 16,25 24-1,-75 0 17,0 0-32,0 0 15</inkml:trace>
  <inkml:trace contextRef="#ctx0" brushRef="#br0" timeOffset="91066.29">22572 7317 0,'50'50'31,"-50"0"-31,49-1 0,-49 26 16,50-26-16,-50 1 15,50-25-15,-50 24 16,49-49-16,-49 25 15,25-25-15</inkml:trace>
  <inkml:trace contextRef="#ctx0" brushRef="#br0" timeOffset="91912.47">23242 7441 0,'0'-24'47,"50"24"-1,-26 0-30,26 24-16,0-24 16,24 50-16,-24-50 15,-1 0-15,-24 25 16,25-25-16,-26 0 16</inkml:trace>
  <inkml:trace contextRef="#ctx0" brushRef="#br0" timeOffset="92303.29">23267 7565 0,'25'25'94,"49"-25"-78,-24 50-1,-26-50-15,26 0 16,-25 0-16,24 0 16,-24 0-1,-50 0 1,1 0-1</inkml:trace>
  <inkml:trace contextRef="#ctx0" brushRef="#br0" timeOffset="92994.43">23267 7789 0,'0'-25'172,"0"0"-172,25-25 0,-1-24 15,51 0-15,-1-26 16,50 26-16,0-25 16,-49 24-16,-1 26 15,-24-1-15,-25 50 16,-1 0-1,-48 0 17,24 25-17,-50-25-15,-25 0 16</inkml:trace>
  <inkml:trace contextRef="#ctx0" brushRef="#br0" timeOffset="94283.96">24333 7417 0,'0'-25'47,"0"74"0,0 1-32,-24 24-15,24-24 0,0 0 16,-50 24 0,50-24-16,0-1 0,0-24 15,-25-25 48,-24-25-48,49 0-15,-25 25 16,25-74-16,-25 74 16</inkml:trace>
  <inkml:trace contextRef="#ctx0" brushRef="#br0" timeOffset="94585.05">24457 7193 0,'0'-24'16,"0"-1"0,0 74 62</inkml:trace>
  <inkml:trace contextRef="#ctx0" brushRef="#br0" timeOffset="96098.22">25003 6573 0,'0'0'0,"0"-49"32,0 24-17,25 25 17,0 0-17,24 0 1,-24 0-1,25 25 1,-50-1 0,0 51-1,-25-26-15,0 26 16,25-26-16,-99 51 16,99-26-16,-50-24 15,50-1-15,0 1 16,0 0-16,0-26 15,0 1 1,0 25 0,0-75 109,-49 25-63,49 25-62,-50 24 16,0 1-16,26 0 15,24 24-15,-50 25 16,50 0-16,0 1 0,0-1 16,0-50-1,0 26-15,25-1 0,-25-24 16,0 0-16,0-26 16,25 1-16,-25 50 15,0-26 1,0 1-1,0-25 1,0-1 0,-50-24-1,25 0 17,0 0-17</inkml:trace>
  <inkml:trace contextRef="#ctx0" brushRef="#br0" timeOffset="120535.13">14759 7689 0,'25'0'250,"24"-49"-234,-24 49-16,25-50 15,-26 25-15,1 25 16,25-99-16,-25 74 16,24 1-16,-24 24 15,25-100-15,-1 51 16,-24 49 0,-25-25-1,50 25 1,-26-50 15,-24 75 110,0 0-94,0 0-32</inkml:trace>
  <inkml:trace contextRef="#ctx0" brushRef="#br0" timeOffset="145894.35">2356 8781 0,'0'49'16,"-49"26"-1,49-50 1,-25-25-1,25 49-15,-50-49 16,50 75-16,-24-50 16,24 24-16,-25-49 15,25 75-15,0-51 16,-50 1-16,50 25 16,0-25-16,0-1 0,25 26 15,0-25 1,24 24-16,26-49 0,-1 0 15,1 0-15,-1 0 16,-49 0-16,0-24 16,24 24-1,-49-25-15</inkml:trace>
  <inkml:trace contextRef="#ctx0" brushRef="#br0" timeOffset="146155.64">2307 9252 0,'0'-25'15,"49"25"1,1 0-16,0 0 16,-1-74-16,1 74 15,-1-25-15,-24 25 16,-25-25-16,50 25 16,-50-49-1</inkml:trace>
  <inkml:trace contextRef="#ctx0" brushRef="#br0" timeOffset="146355.28">2332 8806 0,'24'-25'0,"26"25"16,24 0-16,-49-50 15,0 50-15,25 0 16,-26 0-16,1 0 16,0 0-1</inkml:trace>
  <inkml:trace contextRef="#ctx0" brushRef="#br0" timeOffset="147130.28">2927 9203 0,'0'0'0,"0"24"63,0 26-63,0 0 15,0-26-15,0 1 16,25-50 15,24-24-15,-49-26-16,50 51 16,-50-1-1,25 25 1,-25 99-1,49-25-15,-49 26 16,50-26-16,-50 0 16,25-74-16,-25 25 0,49-25 15,1-25 1,-25-49-16,24-25 0,-49 24 16</inkml:trace>
  <inkml:trace contextRef="#ctx0" brushRef="#br0" timeOffset="147469.76">3497 8731 0,'0'0'0,"0"75"0,0 49 16,0 49-16,0 1 15,0-75-15,0-24 16,0-26-16,0-24 15,0-75 32</inkml:trace>
  <inkml:trace contextRef="#ctx0" brushRef="#br0" timeOffset="147642.07">3249 9029 0,'50'0'16,"49"0"0,0 0-16,1 0 15,24 0-15,-50 0 16,-24 0-16,-25 0 16,-25 25-1</inkml:trace>
  <inkml:trace contextRef="#ctx0" brushRef="#br0" timeOffset="148074.98">3994 9426 0,'24'0'15,"-24"-25"1,0 0-1,0-24 1,-49 49 0,-1 0-16,1 0 15,-1 0-15,25 49 0,25-24 16,-74 0-16,74 24 16,0-24-16,0 0 15,25-25-15,-1 50 16,26-50-16,0 0 15,24-50-15,-49 25 16,0-24-16,24-1 16,-49 75 31,0 24-47,50 1 15,-1-25 1,-24-25-16,0 0 0,0 0 15,24 0-15,1 0 16</inkml:trace>
  <inkml:trace contextRef="#ctx0" brushRef="#br0" timeOffset="148391.13">4341 9376 0,'-25'0'63,"25"25"-63,-50 25 16,50-1-16,0 1 15,0-1-15,0-24 16,25 0-1,0-25-15,25 0 16,-26-50-16,1 1 16,25-1-16,-50 1 15,25-1-15,-25-24 16,0 24-16,0 25 16,-25 25-16,0-25 15</inkml:trace>
  <inkml:trace contextRef="#ctx0" brushRef="#br0" timeOffset="148604.56">3845 9178 0,'49'-25'0,"1"25"15,0 0-15,24-50 16,-49 50-16,0 0 15,-1 0-15,26 0 16,0 0 0,-26 0-1</inkml:trace>
  <inkml:trace contextRef="#ctx0" brushRef="#br0" timeOffset="149140.9">4862 9550 0,'0'49'15,"0"-24"-15,0 0 16,0 25-16,0-26 16,-50-24-1</inkml:trace>
  <inkml:trace contextRef="#ctx0" brushRef="#br0" timeOffset="150070.93">5904 9475 0,'0'-49'31,"0"24"0,-75 25-31,50 0 16,-24 0-16,24 0 15,0 0-15,-25 25 16,26 49-16,24 1 16,-50 24-16,50-50 15,25 1-15,0-50 16,24 0-16,1 0 16,-1 0-16,26-50 15,-25-24-15,-1 0 16,-49 24-16,0 0 15,0 26-15,-74 24 16</inkml:trace>
  <inkml:trace contextRef="#ctx0" brushRef="#br0" timeOffset="151279.31">6945 9426 0,'0'74'47,"0"-24"-31,0 24-16,0-24 15,0-25-15,0-1 16,25-73 31,0-26-47,-25 26 16,74-1-16,-74 1 15,50 49-15,-50-25 16,25 25-16,24 74 15,-49 1-15,0-1 16,0 0-16,0-24 16,25 0-16,0-50 15,25 0 1,-1-50 0,-24 0-16,25 1 15,-26-1-15,-24 1 16,50-1-16,-25 50 31,-25 50-31,0-1 16,0 1-16,0 24 15,0-24-15,0-25 0,25-25 16,-25 24-16,74-24 16,-24-49-1,-50 24-15</inkml:trace>
  <inkml:trace contextRef="#ctx0" brushRef="#br0" timeOffset="151870.93">7962 9624 0,'25'0'16,"-25"-25"-1,0-24 1,-25 49 0,-24 0-1,-1 0-15,0 74 16,50-49-16,-24 25 16,24 24-16,0-24 15,0-1-15,24 1 16,26-50-1,24-25-15,-24 0 16,-25-24-16,25-26 16,-50 26-16,49 24 15,-49-25 1,0 100 0,0-1-1,0-24-15,25-25 16,-25 50-16,74-50 15,-49 0-15,0 0 16,25 0 0,-50-25-16,49 25 15,-49-74-15,0 49 16,0 50 31,0 24-32,25-49 1,-25 25-16,25 25 16</inkml:trace>
  <inkml:trace contextRef="#ctx0" brushRef="#br0" timeOffset="152689.25">8409 9699 0,'-25'0'16,"25"49"-1,-50-49-15,26 0 16,-1 0 15,25-49 63,49-1-78,-49 25-16,50 25 0,-50-49 15,50 49 1,-50 24-1,0 1-15,0 25 16,0-25-16,0 24 16,0-24-16,24 25 15,-24-1 1,0-24 15,50-25-15,-25 0 15</inkml:trace>
  <inkml:trace contextRef="#ctx0" brushRef="#br0" timeOffset="153139.17">8880 9376 0,'0'0'0,"-50"50"0,50-25 0,-49 24 16,-1 26-16,25 24 15,25-50-15,-49 1 16,49-25-16,0 24 16,0-24-1,74-74 1,25-51 0,-24-24-16,24 0 15,-24 25-15,-1 0 16,-24 49-16,-26 1 15,26-1-15,-25 50 16,-25 25 31,0 25-47,0-26 0,-50 26 16</inkml:trace>
  <inkml:trace contextRef="#ctx0" brushRef="#br0" timeOffset="153394.48">8979 9451 0,'0'0'0,"0"24"16,0 26-16,0-25 15,0 0-15,50 24 0,-50-24 16,74 25-16,-49-50 15,0 0-15,25 0 16,-26 0-16,26-25 16,-25 25-16,24-25 15,1 25 1,-50-50-16,25 50 16</inkml:trace>
  <inkml:trace contextRef="#ctx0" brushRef="#br0" timeOffset="153619.88">9401 9451 0,'0'0'0,"-25"24"0,25 1 15,0 50-15,0-1 16,0 0-16,0-24 15,0-25-15,50-25 16,-1 49-16,-24-49 16,0 0-16,25-24 15,-26-1-15,-24-25 16,50 1-16</inkml:trace>
  <inkml:trace contextRef="#ctx0" brushRef="#br0" timeOffset="154152.79">10021 9252 0,'-25'25'15,"25"0"-15,-49 74 0,49 0 16,0 50-16,0 25 16,0-26-16,0-23 15,0-76-15,0-24 16,49-25 0,-49-50-1,0-24-15</inkml:trace>
  <inkml:trace contextRef="#ctx0" brushRef="#br0" timeOffset="154352.04">9674 9624 0,'25'-49'16,"99"49"-1,49 0-15,1 0 16,-50 0-16,25 0 15,-75 0-15,-24 0 16,-25 0-16,-1 0 16</inkml:trace>
  <inkml:trace contextRef="#ctx0" brushRef="#br0" timeOffset="155260.67">12080 9674 0,'0'0'0,"-25"0"125,25-25-125,-74 25 0,49 0 16,0 0 0,0 0-16,-24 0 0,24 0 15,0 0-15,-25 0 16,75 25 15,74 24-31,-24-49 16,-1 75-16,1-26 15,-51-24-15,-24 25 16,50-25-16,-50 24 16,-25-49-1,0 25-15,1-25 0,-26 0 16,0 0-1,1 0-15,24 0 0,-25-50 16,26 50-16,24-49 16,-25 49-16,25-50 15,74 25 1,50 25-16,25-49 16,0 49-16</inkml:trace>
  <inkml:trace contextRef="#ctx0" brushRef="#br0" timeOffset="155627.9">12824 9351 0,'0'0'0,"-25"25"0,-24 50 0,-1 49 16,25 0-16,-24 24 15,49-48-15,-50-1 16,50-49-16,0-26 16,0-48 15,99-51-31,-74 1 16,25-1-16,-50 26 0,49-1 15,1 50 1,-1 0-1,-49 74-15,50 1 16,-50-1-16,0 1 16,25-50-16,-25-1 15,49-24-15,26 0 16</inkml:trace>
  <inkml:trace contextRef="#ctx0" brushRef="#br0" timeOffset="156370.82">13395 9947 0,'0'0'0,"-25"-25"31,25 0-15,-50 25-16,50-25 15,-49 25-15,-1 0 16,25 0-16,0 0 16,-24 50-1,49 24-15,0-24 16,0-25-16,49 24 16,1-49-1,24 0-15,1-74 0,24 24 16,-49 25-16,-26 1 15,-24-26-15,50 50 16,-50 25 15,0 24-15,0-24-16,0 0 16,50 25-1,-26-50-15,26 0 16,0 0-16,24-25 15,-24 0-15,-26 25 16,26-74-16,-25 24 0,24 50 31,1 25-15,-50 0-16,0-1 16,25 26-16,-25-25 15,49 0-15,1 24 16,-25-49-1,0 0-15,24 0 16,-24-24-16,0-1 16,49-50-1,-74 26-15,25 24 16,-25 0-16,0-25 16,0 26-16,-25 24 15,1-25-15,-1 25 0,-25 0 16,50 49-16,-50 26 15,50-1-15,0 1 16,50 24-16,0-49 16,24-26-16,-24-24 15,-1 0-15,1 0 16,-25 0-16</inkml:trace>
  <inkml:trace contextRef="#ctx0" brushRef="#br0" timeOffset="165941.32">16892 9947 0,'-50'0'47,"50"-25"-47,-49 25 16,-1-50-16,25 50 16,1 0-16,-26-25 15,25 25-15,-24 0 16,-1 0-16,0 0 15,-24 50-15,24-25 16,25 49-16,-24-24 16,49 24-16,0-24 0,25-25 15,24-25 1,51 0-16,-1 0 0,50-50 16,-1-74-16,-24-25 15,-49 0-15,-26 25 16,-49 0-16,0 25 15,0 25-15,0 24 16</inkml:trace>
  <inkml:trace contextRef="#ctx0" brushRef="#br0" timeOffset="166061.07">17016 9227 0,'0'0'0,"-25"0"15,-24 50-15,49 24 16,-50 50-16,50 50 16,0 0-16,0-50 15,0 25-15,0-75 16,50-49-16,-1-25 15,26 0-15,-51-25 0</inkml:trace>
  <inkml:trace contextRef="#ctx0" brushRef="#br0" timeOffset="166436.93">17413 9996 0,'0'50'0,"25"-50"16,-75-25 31,0-25-31,26 50-16,-26 0 15,25 0-15,0 0 16,-24 25-16,49 0 15,-25 0-15,25 25 16,0 24-16,50-49 16,-1-25-16,26 0 15,-1 0-15,0 0 16,1-25-16,-75-25 16,25 1-16,-25-26 15,-25 26-15,-25 24 16,1 25-16,-1-50 0,-24 50 15,-1 0 1</inkml:trace>
  <inkml:trace contextRef="#ctx0" brushRef="#br0" timeOffset="167800.51">18777 9351 0,'-25'0'16,"25"149"46,-49-25-62,49 25 16,0-25-16,-50 25 16,50-50-16,0-24 15,-49-26-15,49-98 32,0-1-17,-25 0-15,25 26 16,-50-26-16,50 0 15,50 50 32,74-49-31,-25 49-16,-25 0 16,-24 0-16,-25 49 15,-25-24-15,49 0 16,-49 49-16,0-24 0,-49 0 15,24-1-15,-25 1 16,1-50-16,-1 0 16,25 0-16,-24 0 15,24 0-15,25-25 16,-50 25-16,50-50 16,75 26-1,-1 24-15,-24 0 16,49 0-16,-25 0 15,1 0-15,-1 0 16,1 0-16,-1 0 16,-49 0-16,-25-50 15,0 0 1,0 26-16,0-1 16,-50 25-1,25 0-15,1 25 16,24-1-1,0 26-15,0 0 16,24-26-16,51-24 16,-1 0-16,1 0 15,-1 0-15,1 0 16,-26-49-16,1 24 16,-1-25-16,-24 26 15,-25 73 32,0 1-31,50-25-16,-25-25 0,-1 49 15,1-49-15,25 0 16,-25 0-16,24-25 16,-24-24-16,0 24 15,-25-25-15,74 26 16,-49 24 15,-25 49-31,25 1 16,-25-1-16,74 1 15,-24-25-15,24-25 32,-24-50-32,-50 25 15,49 1-15,-49-26 16</inkml:trace>
  <inkml:trace contextRef="#ctx0" brushRef="#br0" timeOffset="168965.87">20687 10195 0,'-25'0'31,"0"0"16,-24 0-31,-1 0 15,50-25 16,50 50 0,-50 24-32,74 1-15,-49 0 16,0-50-16,25 24 15,-26-24-15,1 0 16,25 0-16,-50-49 16,0-1-16</inkml:trace>
  <inkml:trace contextRef="#ctx0" brushRef="#br0" timeOffset="169721.23">21729 10046 0,'-25'0'78,"25"50"-62,0 49-1,0 74-15,0-24 16,25 0-16,-25-50 16,74 25-16,-74-49 0,50-26 15,-50-24 1,0 25-16,-25-50 31,0 0-31,-24-50 0,24 25 16,-25 0-16,-24-24 15,-1-1-15,26 50 16,24-25-16</inkml:trace>
  <inkml:trace contextRef="#ctx0" brushRef="#br0" timeOffset="169977.55">21903 9823 0,'-25'49'47</inkml:trace>
  <inkml:trace contextRef="#ctx0" brushRef="#br0" timeOffset="172230.43">23192 10344 0,'-49'24'0,"98"-24"47,51-49-32,-26-26-15,-24 26 16,24 24-16,-49-25 16,-25 26-16,49-26 15,-49 25-15,0 0 16,0-24 0,-49 49-16,24 0 15,-25 0-15,1 24 16,49 26-1,-25 25-15,25-1 0,0 25 16,74-49-16,1-50 16,24 0-16,0 0 15,-24 0-15</inkml:trace>
  <inkml:trace contextRef="#ctx0" brushRef="#br0" timeOffset="172425.91">23812 9748 0,'0'0'16,"125"-49"0,-26-1-16,25 0 0,-75 50 15,1-24-15,0 24 16,-26 0-16</inkml:trace>
  <inkml:trace contextRef="#ctx0" brushRef="#br0" timeOffset="173227.67">25598 9971 0,'0'25'0,"25"-25"16,-25-25 30,-25 25-30,25-49-16,-24 49 16,-1 0-16,-25-25 15,25 25-15,-24 0 16,24 0-16,-49 0 16,49 50-16,25 24 15,-50 1-15,50-51 16,0 1-16,25-25 15,25 0-15,24 0 16,50-49-16,25-100 0,-25 74 16,-25-24-1,-49 25-15,24-26 0,-49 51 16,-25 24-16,0-25 16,-25 125 15,-24-1-31,24 25 15,25 1-15,0-26 16,0 0-16,25-49 16,24-25-16,1 0 15,24 0-15</inkml:trace>
  <inkml:trace contextRef="#ctx0" brushRef="#br0" timeOffset="173638.55">26367 9922 0,'25'0'31,"-25"-25"16,-49 25-47,-1 0 16,25 0-16,-24 25 15,-1 0-15,-24 24 0,49 1 16,25-25 0,0 24-16,0-24 15,25-25-15,24 0 16,26-25-16,24 1 16,-50-26-16,-24 25 15,25-25 1,-50 75 15,0 25-31,0 0 16,0-1-16,49-24 15,1-25-15,0 50 16,24-50-16,0 0 16,1-25-16,-75-25 0</inkml:trace>
  <inkml:trace contextRef="#ctx0" brushRef="#br0" timeOffset="174383.29">27037 10269 0,'0'0'0,"0"-25"0,50 25 16,-50-49-1,49-1 1,-49 25-16,0 1 31,-49 24-15,-1 0-16,0 0 15,-24 0-15,24 0 16,26 49-16,-26-24 16,50 25-16,-50-1 15,50 1 1,50-50-1,0 0-15,49-99 0,0 24 16,25-24 0,-25-25-16,-24 25 0,-26 24 15,1 1-15,-25-1 16,-25 51-16,0-1 16,-50 25-1,1 49 1,-26 51-16,26-1 15,-1 25-15,50-25 16,-50 25-16,50-74 16,0 24-16,50-49 15,0-25-15,-1 0 16,1 0-16,24-74 16,-24 24-16</inkml:trace>
  <inkml:trace contextRef="#ctx0" brushRef="#br0" timeOffset="174727.91">27608 10120 0,'0'-24'31,"0"-1"-16,0-50 1,-50 75 0,0 0-16,1 0 15,-1 50-15,1 0 16,24-1-16,25 1 16,0-1-16,0-24 15,25-25 1,49 0-16,0-49 15,-24-1-15,0 0 16,-50 1-16,49-1 16,-49 0-1,-49 50-15</inkml:trace>
  <inkml:trace contextRef="#ctx0" brushRef="#br0" timeOffset="178267.38">29046 9971 0,'0'50'16,"-25"-50"-1,25 25-15,-49 0 16,49 24-16,-50 51 16,50-26-16,-74 25 15,74 0-15,-75 25 16,75-49-16,-49-1 15,49-24-15,0-25 16,-50 24 0,50-123-1,0-25 1,50-25-16,-50 0 16,74-25-16,-24 0 15,-1 25-15,1 25 16,0-50-16,-1 25 15,26 74-15,-26 25 16,1 25-16,0 0 16,-1 0-16,1 0 15,-50 50-15,25 24 16,-25 26-16,0-26 0,-25 25 16,-25-49-16,1-25 15,-1 24-15,25-49 16,-49 0-16,24 0 15,25 0-15,0 0 16,1 0 0,73 25 31,1 0-32,0-25-15,24 50 16,-24-50-16,24 0 15,0 0-15,1-25 16,-1-25-16,1-24 16,-51 24-16,-24 0 0,50 26 15,-50-26 1,-25 50 0,-24 0-1,24 50-15,25 24 16,-50 1-16,50-1 15,25-24-15,49-50 16,26 0-16,48 0 16,1 0-16,50-75 15,-50 1-15,-50-1 16,0-24-16,-49 25 16,-26-26-16,-24-24 0,0 50 15,0 0-15,0-1 16,-24 26-16,-26-1 15,-24 50-15,-1 0 16,-24 50-16,25 123 16,-1 75-16,25 0 15,50-49-15,0-75 16,50-50-16,25 1 16,49-26-16,-25-49 15</inkml:trace>
  <inkml:trace contextRef="#ctx0" brushRef="#br0" timeOffset="178728.84">30931 10393 0,'25'0'31,"-25"-25"-15,0-24 0,0 24-16,0-25 15,-25 50 1,-24-49-16,-1 49 16,-24 0-16,-1 0 15,1 74-15,0-24 0,74-1 16,-25 1-16,25 0 15,25-26-15,24-24 16,26 0-16,-1 0 16,0 0-16,26-49 15,-51-1-15,-24 50 16,-25-25-16,25 25 16,-25 75 15,0-26-31,0 1 15,49 24-15,1-49 16,0-25-16,24 50 16,1-50-16,-1 0 0,-49-25 15</inkml:trace>
  <inkml:trace contextRef="#ctx0" brushRef="#br0" timeOffset="182028.56">2034 10542 0,'50'0'16,"-26"50"-1,26-50-15,-50 24 0,50-24 16,-26 0 0,-73-24 93,-1 24-109,1 0 16,-1 0-1,0 0-15,26 0 0,-51 24 16,75 1-1,0 25-15,0-1 16,75 26-16,-26-50 16,1-25-16,-1 74 15,1-74-15,-50 25 16,25-25-16,-25 25 16,-50 24-1,1-49 1,-26 25-16,26-25 15,-1 0-15,0 0 0,26 0 16,-26 0 0,25 0-16,0 0 0,100 0 31,-1-50-15,1 50-16,24 0 15,-50 0-15</inkml:trace>
  <inkml:trace contextRef="#ctx0" brushRef="#br0" timeOffset="182469.16">2505 10988 0,'50'0'15,"-25"0"1,-25-24-1,0-1 1,0 0 0,-75 25-16,26 0 15,24 0-15,-25 0 16,1 0-16,24 0 16,-25 0-16,50 25 15,-25 24-15,25 1 16,0 0-16,50-1 15,0-49-15,24 25 16,0-25-16,1 0 0,-1-25 16,-49 25-1,-25-49-15,0 24 0,0-25 16,0 25-16,-25 1 16,-24-26-16,24 50 15,-25-50-15,1 50 16,-26 0-16,50 0 15,25 50 1,0 0-16,0-1 16,50 1-16,0-50 15</inkml:trace>
  <inkml:trace contextRef="#ctx0" brushRef="#br0" timeOffset="183339.35">2753 10939 0,'0'-50'15,"50"50"1,-50 25 46,25 25-62,-25-1 16,49 1-16,-49-1 16,25 1-16,25-25 15,-25-25 16,-25-50-15,24-24-16,-24 49 16,0 0-16,50-24 15,-25 49 1,0 49 0,24-24-16,-49 0 15,75 24-15,-51-49 16,26 25-16,-25-25 15,0 0-15,24 0 16,-24 0-16,-25-25 16,50-24-16,-50-1 15,49 50 1,-24 50 15,-25-1-31,0 1 0,50-25 16,-50 0-16,49-25 15,-49 49-15,50-49 16,0 0 0,-50-24-16</inkml:trace>
  <inkml:trace contextRef="#ctx0" brushRef="#br0" timeOffset="183788.78">4068 11088 0,'0'-75'47,"0"50"-32,-25 25-15,0 0 16,1 0-16,-26 0 15,25 0-15,-24 50 16,49 24 0,-50-24-16,50 0 15,0-25-15,0-1 16,74-24 0,-49 0-16,0 0 15,25-49-15,-26-1 16,-24 0-16,50 26 15,0 24 17,-50 49-32,24 26 15,26-1-15,-25-49 16,24-25-16,-24 50 16,0-50-16,49 0 15,-74-25 1</inkml:trace>
  <inkml:trace contextRef="#ctx0" brushRef="#br0" timeOffset="187675.25">6028 11385 0,'0'-24'63,"-25"-1"-48,-25-25 1,25 50 0,-24-25-16,24 25 0,0 0 15,-25 0-15,-24 0 16,24 0-16,1 25 16,24 0-16,25 25 15,-50-50-15,50 49 16,25-49-16,25 50 15,24-50-15,25-25 16,26-25-16,-26-24 16,25-25-16,-25 24 15,-49 1-15,-50 24 16,74 1-16,-74-1 16,0 25-16,-25 25 15,-49 0 1,49 50-1,-25 74-15,50 0 16,-49 0-16,49-50 16,25-24-16,-1-25 15,26-25-15,24 0 16,-24 0-16,24 0 16,-24-75-16,-25 26 15,-25-1-15,74 25 16,-74-24-16,0-1 15,-25 50 1,-24 0-16,-1 25 16,50 49-1,0 1-15,0-1 16,25 1-16,49-51 16,26-24-16,-1 0 15,0 0-15,-24 0 16,-26-74-16,1 49 15</inkml:trace>
  <inkml:trace contextRef="#ctx0" brushRef="#br0" timeOffset="188268.67">8434 10864 0,'0'50'31,"0"49"-16,-50 0-15,50 26 16,-50-26-16,50-25 16,0-24-16,0-1 15,0-98 32</inkml:trace>
  <inkml:trace contextRef="#ctx0" brushRef="#br0" timeOffset="188468.39">7863 11112 0,'0'0'0,"0"-49"0,99 24 16,75 25-16,24 0 15,75 0-15,-25 0 16,-74 0-16,-50 0 15,-50 0-15,1 0 16,-50 0 0,-25 25-16,-25-25 15</inkml:trace>
  <inkml:trace contextRef="#ctx0" brushRef="#br0" timeOffset="188814.48">9227 11559 0,'0'0'0,"50"0"16,-50-50-16,0 1 15,-25 49 1,0-50-16,1 50 15,-26 0-15,-24-25 16,24 25-16,0 0 16,1 0-16,24 0 0,25 50 15,-50 0-15,50-1 16,25-24-16,25-25 16,49 50-16,-25-50 15,1-25-15,-26 0 16,-24-25-16,-25 26 15,0-1-15</inkml:trace>
  <inkml:trace contextRef="#ctx0" brushRef="#br0" timeOffset="189429.38">10021 11509 0,'0'-24'31,"0"-1"0,-50-25-15,1 50-16,24 0 16,-25 0-16,1 0 15,-1 0-15,1 0 16,-1 0-16,25 50 15,25-25-15,-49 24 16,49-24-16,24 0 16,26-25-16,24 0 15,26 0-15,-1 0 16,25-75-16,-50 26 16,26-50-16,-51 49 15,1-24-15,-50-1 16,25 25-16,-25 26 15</inkml:trace>
  <inkml:trace contextRef="#ctx0" brushRef="#br0" timeOffset="189543.08">10244 11038 0,'-24'25'0,"-26"49"0,50 26 15,-74 24 1,74-50-16,0 0 0,24-49 16,51 25-16,-26-50 15,1 0-15,0 0 16,-1-25-16</inkml:trace>
  <inkml:trace contextRef="#ctx0" brushRef="#br0" timeOffset="190000.85">10468 11509 0,'0'50'16,"49"-50"15,-49-50-15,0 26-16,0-26 15,-49 50 1,24 0-16,0 0 16,-25 0-16,1 0 15,-1 50 1,50-1-16,0 26 15,0-51-15,50 1 0,-1-25 16,1 0-16,24 0 16,1-25-16,-1-24 15,-74-1-15,25 1 16,-25 24-16,0-25 16,-25 50-16,0-25 15,-49 25-15,24-24 16,1 24-16,24 0 15,25 24-15,-50 1 16,50 25-16,50 24 16,0-49-16,24-25 15,25 50-15,0-50 16,1 0-16,-26 0 16</inkml:trace>
  <inkml:trace contextRef="#ctx0" brushRef="#br0" timeOffset="190344.93">11162 11460 0,'-50'-50'63,"1"50"-48,24-25-15,-25 25 16,26 0-16,-1 0 15,25 25 1,0 25-16,0 24 0,25 1 16,-25-26-16,74 1 15,-74-25-15,50-25 16,-50 49-16,-50-49 31,25 0-15,-24 0-16,24 0 15,0 0-15,-25 0 16,26 0-16</inkml:trace>
  <inkml:trace contextRef="#ctx0" brushRef="#br0" timeOffset="192685.9">13072 11584 0,'0'-25'47,"0"0"-32,0 0 1,-50 25 15,26 0-31,-26 0 16,25 0-16,0 25 15,25 50-15,-49-1 16,49 0-16,25-24 16,24 0-16,26-50 0,-1 0 15,0 0 1,1-50-16,-25 0 0,-50-24 15,0 0-15</inkml:trace>
  <inkml:trace contextRef="#ctx0" brushRef="#br0" timeOffset="193140.99">13866 11485 0,'-99'-25'15,"74"25"-15,0 0 16,-25-50-16,26 75 31,24 0-31,0 24 16,0 1-16,24 0 15,-24-1-15,50-49 16,-50 50-16,50-50 16,-50 25-16,-25-25 31,-25 0-16,1 0 1,-1 0 0</inkml:trace>
  <inkml:trace contextRef="#ctx0" brushRef="#br0" timeOffset="194019.65">14684 11906 0,'50'0'0,"24"0"16,-24-25-16,0-24 15,-1 24-15,-24-25 16,-25 26-16,50-1 16,-50-25-16,0 25 15,0 50 16,0 25-31,0 24 16,0-24-16,0-1 16,24 1-16,1 0 15,50-50-15,-26 0 16,1 0-16,-1 0 16,1-75-16,0 26 15</inkml:trace>
  <inkml:trace contextRef="#ctx0" brushRef="#br0" timeOffset="194198.21">15156 11311 0</inkml:trace>
  <inkml:trace contextRef="#ctx0" brushRef="#br0" timeOffset="195115.09">15329 11832 0,'0'-25'31,"25"25"-15,0-50-16,49 1 15,-24 49 1,-25 0 0,-25 49-16,0 1 15,0 0 1,0-26-16,0 26 0,25-25 15,24-25 1,-24 0 0,0-25-16,24-25 15,-24 26-15,25-26 16,-50 75 15,25 0-31,-25-1 16,0 26-16,0-25 15,24-25-15,-24 25 0,50-25 16,-25 0 0,0 0-1,-25-50-15,49 50 16</inkml:trace>
  <inkml:trace contextRef="#ctx0" brushRef="#br0" timeOffset="196200.19">16421 11757 0,'0'0'0,"-25"0"78,-25 0-62,25 0-16,1 0 15,-1 0-15,-25 25 16,1 25-16,-1-1 15,0 1-15,26-25 0,24 24 16,0-24 0,24-25-16,26 0 15,49-49-15,25-51 16,0 1-16,-49 0 16,24 25-16,-25-26 15,-49 51-15,25-1 16,-50 1-1,-50 73 1,25 51 0,-49 24-16,24 0 15,50-24-15,0-26 16,0-24-16,25-25 16,0 50-16,25-50 0,-1 0 15,26-25-15,-26-25 16,1 1-16,24-26 15,-49 50-15,-25 1 16,-25 73 15,25 1-15,0 24-16,0-24 16,0-25-16,50-25 15,-50 49-15,49-49 16,1 0-16,0-49 31,-50-1-31,24 0 0</inkml:trace>
  <inkml:trace contextRef="#ctx0" brushRef="#br0" timeOffset="196344.8">17066 11485 0,'-50'0'62</inkml:trace>
  <inkml:trace contextRef="#ctx0" brushRef="#br0" timeOffset="197567.2">17487 11633 0,'0'-24'16,"-25"24"46,25 74-46,-24 0 0,24-24-16,0-25 15,0 24 1,24-49 0,1 0-1,25 0-15,24-49 16,-24-1-16,-25 1 15,49 24-15,-49 25 32,-25 49-17,0 1-15,0-25 16,0 24 0,25-49-16,24 0 15,1 0 1,-25 0-16,0-24 15,24-26-15,-24 25 16,-25-24-16,50 49 16,-50 24 15,-25 26-31,25-25 0,0 24 16,0-24-1,74-25 16,-74-25-31,50-24 16</inkml:trace>
  <inkml:trace contextRef="#ctx0" brushRef="#br0" timeOffset="197799.95">18157 11460 0,'198'-99'16,"-123"99"-16,-1-75 16,-24 75-16,0-49 15,-26 49-15,-24-50 16,25 50-16</inkml:trace>
  <inkml:trace contextRef="#ctx0" brushRef="#br0" timeOffset="198858.04">18752 11733 0,'50'0'109,"-50"-25"-109,-25-25 16,-24 50-1,24 0 1,0 0-16,-49 0 15,24 25-15,0 0 16,1 24-16,-26 26 16,50-50-16,25 24 15,25-49 1,50 0-16,-1 0 16,25 0-16,25-74 15,0-25-15,0-25 16,-24 0-16,-51 49 15,1 26-15,-50-1 16,25 50-16,-75 0 16,25 50-1,-24-1-15,-26 75 16,26-25-16,49-24 16,0-26-16,0-24 15,24 25 1,26-50-16,0 0 15,24-25-15,-24 25 16,-26-74-16,26 49 16,-50 0-16,25-25 15,-50 50 17,25 25-32,-50 50 15,50-26-15,0-24 16,0 0-16,25 24 15,0-49-15,25 0 16,-26 0-16,1-24 16,25 24-16,-25-50 15,24 25-15,-24-24 16,-25 73 15,0 1-15,0 0-16,0 0 15,0 24-15,0-24 0,25-25 16,49 0 0,-49 0-16,25 0 15,-1 0-15</inkml:trace>
  <inkml:trace contextRef="#ctx0" brushRef="#br0" timeOffset="199389.61">20092 11832 0,'25'0'15,"-25"-25"1,49 25-16,-49-25 0,0 0 16,-25-24 15,1 49-31,-26 0 16,0 0-16,-24 0 15,-25 25-15,24 24 16,26-24-16,49 0 15,-50 24-15,50 1 16,50-25-16,-1-25 16,26 49-16,-1-49 15,1-24-15,-1-1 16,0-25-16,-24 1 16,0-1-16,-50 0 0</inkml:trace>
  <inkml:trace contextRef="#ctx0" brushRef="#br0" timeOffset="199800.52">20513 11782 0,'-24'0'0,"-26"-25"0,25 25 15,-24 0 1,-1 75 0,50-26-16,0 1 15,0 0-15,0-1 16,25 1-16,0-1 15,-25-24 1,-25-25 31,-25 50-31,1-50-16,24 0 15,-25 25-15,50 0 31</inkml:trace>
  <inkml:trace contextRef="#ctx0" brushRef="#br0" timeOffset="204077.24">22721 11733 0,'-50'0'78,"50"-25"-62,-49 25-16,24 0 16,0 0-16,-24 0 15,-1 0-15,25 0 16,-24 49-16,-1-49 16,50 50-16,25-50 31,24 0-16,26 0-15,24-50 16,-25 50-16,-24-49 16,-25 49-16,-25 74 31,0 25-31,-25 25 16,25 25-16,-50 0 15,50-50-15,0-24 16,0-26-16,0-24 15,0 0 1,0-50 15,-24 0-15,24 1-16,-50-26 0,50 25 16,-25-24-16,25 24 15,-49-25-15,49 25 16,0-49-1,49 74 1,-24 0-16,25 0 16,-1 0-16,1 0 15,-25 0-15,0 0 16,-1 0-16,26 0 16,-50-25 15,25 50 31,0-25-62,49 0 16,0 0-16,1 0 16,-1 0-16,-24-25 15,-25 25-15,24-25 16,-49 75 62,75 0-62,-26-50-16,1 0 15,24 0 1,25-25-16,-49 25 0,0-50 15,-1 0-15,-24 26 16,-25-1-16,0-25 16,25 50-16,-25-49 15,-25 24 1,-49 25-16,24 0 16,25 0-16,25 25 15,-49 24-15,49 1 16,24 24-16,26-24 15,49 0-15,-24-50 16,24 0-16,0 0 0</inkml:trace>
  <inkml:trace contextRef="#ctx0" brushRef="#br0" timeOffset="205546.55">25350 12030 0,'-49'0'16,"74"0"46,49 0-46,-24 0-16,-1 0 15,26-99-15,24 74 16,-50-24-16,1 24 16,-50-25-16,50 50 0,-50-25 15,-25 1 1,0 24-16,0 0 15,-24 0-15,-1 24 16,-24 26-16,-1 0 16,1 24-16,24 25 15,50-49-15,0-1 16,0-24-16,50 25 16,24-50-16,1 0 15,24 0-15,25-25 16,-25-49-16</inkml:trace>
  <inkml:trace contextRef="#ctx0" brushRef="#br0" timeOffset="205803.83">25896 12105 0,'-25'-50'0,"25"25"31</inkml:trace>
  <inkml:trace contextRef="#ctx0" brushRef="#br0" timeOffset="207350.63">25921 12055 0,'0'-50'94,"25"50"-94,-25-24 16,49 24-16,-49-50 15,75 0-15,-26 26 16,-24-26 0,-74 50 31,49 25-32,-25 0-15,25 24 0,0 26 16,0-1-1,25-24-15,24-26 0,-24-24 16,25 75-16,-26-50 16,-48-25 15,-1 0-15,-25 0-16,25 0 15,1 0-15,-26 0 16,0-50-1,100 50 17,0 0-32,-1 0 15,1-25-15</inkml:trace>
  <inkml:trace contextRef="#ctx0" brushRef="#br0" timeOffset="207621.91">26839 11212 0,'0'25'0,"0"74"16,0 0-16,-50 50 0,0 0 15,1-1-15,49-48 16,-50-26-16,50-24 16,0-1-16,0-74 31</inkml:trace>
  <inkml:trace contextRef="#ctx0" brushRef="#br0" timeOffset="207809.43">26293 11807 0,'74'0'0,"100"0"16,24-74-16,50 24 16,1 0-16,-51-24 15,-24 24-15,-50 50 16,-50-24-16</inkml:trace>
  <inkml:trace contextRef="#ctx0" brushRef="#br0" timeOffset="208281.45">27484 12080 0,'0'-50'16,"-50"50"-16,25 0 16,-49 0-16,24 0 15,25-25-15,-24 25 16,-1 0-16,1 0 15,24 0-15,25 25 16,-25 25-16,25-25 16,0-1-16,0 1 0,25-25 15,24 0 1,1 0-16,0 0 0,-1 0 16,26-25-16,-51 1 15,1-26-15,50 0 16,-100 50 15,25 25-15,0 0-16,0 49 15,74-74 1,1 0-16,-26 0 16,1 0-16,24 0 15,-24-24-15,-25 24 16</inkml:trace>
  <inkml:trace contextRef="#ctx0" brushRef="#br0" timeOffset="208611.29">27955 12030 0,'25'0'0,"-1"0"31,-24-25-31,0-24 15,-24 49 17,-1 0-17,-50 0-15,26 25 0,-1-1 16,1 26 0,49-25-16,-25 24 0,25 1 15,0 0-15,49-50 16,1 25-16,24-25 15,1 0-15,-1-25 16,-24-25-16,0 25 16,-26-24-16,-24 24 15,0 0-15</inkml:trace>
  <inkml:trace contextRef="#ctx0" brushRef="#br0" timeOffset="208859.43">27161 11757 0,'75'0'15,"24"0"-15,0 0 16,-25 0-16,1 0 16,-26 0-16,1 0 15,-25 0-15,24-49 16,-24 49-16,0 0 15,0 0-15,24 0 16,-24 0-16,25 25 16,-50-1 15</inkml:trace>
  <inkml:trace contextRef="#ctx0" brushRef="#br0" timeOffset="211962.7">2034 12452 0,'-25'-25'94,"0"25"-94,1-49 15,-26 49-15,0 0 16,1-50-16,-1 50 16,1 0-16,-1 0 15,25 50-15,-25 24 16,50 0-16,-24-24 16,24 0-16,24-26 0,26-24 15,25 0 1,24 0-16,50-49 0,-1-75 15,-48 25-15,-26-25 16,-49 49-16,24 1 16,-49 24-16,25 0 15,-25 1-15,0 24 16,-49 25 15,-1 74-31,25 50 16,25-24-16,-49-1 15,49 25-15,0-74 16,0-26-16,24-24 16,26 0-16,0 0 15,24 0-15,0-24 0,-24-51 16,0 26-16,-50-1 16,49 0-16,-49 1 15,0-1 1,-25 50-1,1 0 1,-26 25-16,50 49 16,-25 50-16,25-49 15,25-26-15,25-24 16,-1-25-16,26 50 16,-1-50-16,1 0 15,24-25-15,-50 0 16,-24 25-16,-25-74 0,25 74 15,-25-50-15,-25 50 32,25 25-17,0 0 1,0 24-16,0-24 16,50-25-16,24 25 15,-24-25-15,-1 0 16,1 0-16,0 0 15,-1 0-15,-24 0 16,0-50-16,24 50 16,-24 75 31,-25-50-32,50-1-15,-1 26 16,-24-50-16,25 0 15,0 0-15,-1 0 16,1 0-16,-25 0 16</inkml:trace>
  <inkml:trace contextRef="#ctx0" brushRef="#br0" timeOffset="212429.58">3994 11857 0,'0'0'0,"0"74"0,-25 100 15,25 24-15,-50-24 16,50-50-16,0-25 16,0-25-16,0-24 15,0-25-15,0-50 31,0-25-31</inkml:trace>
  <inkml:trace contextRef="#ctx0" brushRef="#br0" timeOffset="212614.68">3448 12080 0,'25'25'0,"123"24"15,26-49-15,0 75 16,24-75-16,1 0 16,-75 0-16,0 0 0,-50 0 15,-24 0 1</inkml:trace>
  <inkml:trace contextRef="#ctx0" brushRef="#br0" timeOffset="213133.09">4217 12675 0,'25'0'31,"49"-49"-15,0 49-16,1-50 16,-26 50-16,-24 0 15,25 0 1,-50 50-16,0-26 15,0 26-15,0 24 16,0-49-16,0 0 16,49 25-1,-24-50-15,25 0 16,24-25-16,-24 0 16,-25-25-16</inkml:trace>
  <inkml:trace contextRef="#ctx0" brushRef="#br0" timeOffset="213441.27">5085 12824 0,'0'-50'16,"0"26"-1,0-1-15,0-25 16,-25 50-1,-24-49 1,24 49-16,0 0 16,-25 24-16,1 26 15,24 0-15,25-1 16,0 26-16,0-51 0,50-24 16,-1 25-16,1-25 15,-1 0-15,1 0 16,0-49-16,-50 24 15,0 0-15</inkml:trace>
  <inkml:trace contextRef="#ctx0" brushRef="#br0" timeOffset="-212073.03">6672 12799 0,'0'-25'32,"0"-24"-1,-24 49-15,-1 0-16,-50 0 15,26 0-15,-1 0 16,1 25-16,-1-1 15,0 51-15,1-1 16,-1-24-16,50-25 16,0 24-1,75-49 1,-1-49-16,50-75 16,0 0-16,0-25 0,-25 25 15,-49 49 1,0 1-16,-50 24 0,49 1 15,-49 24 1,-49 75 0,49 24-1,-75 25-15,75 0 16,0 25-16,0-49 16,0-26-16,25-24 15,0-25-15,24 0 16,26 0-16,-50-25 15</inkml:trace>
  <inkml:trace contextRef="#ctx0" brushRef="#br0" timeOffset="-211653.14">7094 12650 0,'-25'50'16,"25"0"-16,0-75 62,0 0-46,-24 25 0,-1 0-16,-25 0 15,-24 50-15,24-1 0,25 1 16,25 24-16,0-24 15,0-25-15,75-25 16,-26 0 0,1 0-16,0-25 15,-1-50-15,1 26 16,-50-1-16,25 1 16,-25 24-16,0-25 15,-25 50-15,0-25 16,-25 25-16,-24 0 15,24 0-15,1 50 16,49 0-16,-25-1 16,25 26-16,50-51 15</inkml:trace>
  <inkml:trace contextRef="#ctx0" brushRef="#br0" timeOffset="-210911.15">8756 12874 0,'0'-50'16,"25"50"-1,-25-25 1,0 0-1,0-24 17,-75 49-17,51 0-15,-26 25 16,0-1-16,1 51 16,-26-1-16,26 1 15,49-1-15,0-24 16,25-1-16,24-49 15,50 0-15,25 0 16,25-25-16,-25-49 16,-49 24-16</inkml:trace>
  <inkml:trace contextRef="#ctx0" brushRef="#br0" timeOffset="-210175.74">9252 12948 0,'25'0'31,"-25"-50"1,-50 50-17,26 0-15,-51 0 16,26 0-16,-26 0 15,25 25 1,26 25-16,-26-1 0,50 26 16,0-26-16,0-24 15,25-25-15,24 25 16,26-25-16,-1 0 16,26 0-16,-51 0 15,-49-74-15,25 24 16,-25 25-16,0 0 15,0-24-15,-74 24 16,24 25 0,0 0-16,1-50 15,24 50-15,-25 50 16,50-25-16,25 0 16,0 24-16,49-49 15,1 25-15,-1-25 16,1 0-16,-1 0 15,-24 0-15,24-50 16,-49 50-16,-25-24 16,25 24-1,-25 24 17,0 1-17,0 25-15,49-25 0,1-25 16,-1 0-16,1 0 15,0 0-15,-1 0 16,26 0 0,-51 0-16,1-50 0,25 50 47,-50 25-47,25 0 15,-25-1-15,74 26 16,-49-50-16,49 50 15,-49-50-15,0 0 16,-25-25-16</inkml:trace>
  <inkml:trace contextRef="#ctx0" brushRef="#br0" timeOffset="-208908.46">10468 13022 0,'24'-24'31,"-24"-1"16,-24 25 0,24 49-47,-50 26 0,50 49 16,0 50-16,0-1 15,0-49-15,0-25 16,25 25-16,-25-49 16,0-26-16,0-24 15,-25-25 17,0 0-32,-24-49 15,24-26-15,-25 1 16,1-1-16,24-24 15,25 50-15,0 24 16,25 0-16,24 25 16,26-74-16,24 74 0,50-50 15,-50 50-15,25-50 16,-50 50-16,1-24 16,-26 24-16,-49-25 15,50 25-15,-50-50 16,0 25-1,-25 25 1,0 0-16,0 0 16,-24 0-16,49 25 15,-25 25-15,25-25 16,0-1-16,25 26 16,24-50-16,26 25 15,-26-25-15,1 0 16,0 0-16,-1 0 0,1-75 15,-25 75-15,-25-49 16,0 24 15,25 50 1,24-25-17,-24 49-15,25-49 16,24 50-16,-24-50 15,-1 0-15,-24 0 16,25-25-16,-26 25 16,-24-49-16,25 49 15,-25 24 17,50 26-17,-25-25-15,-1 24 16,26-49-16,-25 25 15,24-25 1,1-25 0,-50 1-16</inkml:trace>
  <inkml:trace contextRef="#ctx0" brushRef="#br0" timeOffset="-208111.65">12626 12601 0,'0'0'0,"-25"0"16,25 74-16,-75 50 15,75 25-15,-49 25 16,49-1-16,0-49 16,0 0-16,0-74 15,25-25-15,-25-50 32</inkml:trace>
  <inkml:trace contextRef="#ctx0" brushRef="#br0" timeOffset="-207933.13">11956 13097 0,'25'0'16,"49"0"0,25 25-16,50-25 15,25 0-15,-50 0 16,-25 0-16,-25 0 15,-24 0-15</inkml:trace>
  <inkml:trace contextRef="#ctx0" brushRef="#br0" timeOffset="-207587.5">13022 13543 0,'0'-24'15,"0"-1"-15,-74 25 16,49 0-16,-24-50 16,-1 50-16,0 0 15,-24 0-15,49 0 16,0 50-16,25-25 15,0-1-15,25 26 16,25-50-16,24 25 16,25-25-16,-24 0 15,-1-25-15,-49 0 16,-25-49 0,0 24-16,-74 25 15,-1 25 1</inkml:trace>
  <inkml:trace contextRef="#ctx0" brushRef="#br0" timeOffset="-205233.72">15280 12898 0,'0'-24'0,"-50"73"141,0 26-141,-24 24 15,49-50-15,-24 1 16,24 0-16,25-25 15,-50-25-15,50-25 47,0-25-31,0 25-16,0-24 0,0-1 16,0 0-16</inkml:trace>
  <inkml:trace contextRef="#ctx0" brushRef="#br0" timeOffset="-204551.28">15255 12874 0,'0'0'0,"49"0"15,-49-25 267,-49 50-111,-26 74-171,-24 25 16,25-50-16,-25 50 16,-1 0-16,1-49 15,25 24-15,-1-49 16,51-50-16,24 49 16,0-74 15,24-24-31,26-1 15,0 1-15,-1-1 16,-49 25-16</inkml:trace>
  <inkml:trace contextRef="#ctx0" brushRef="#br0" timeOffset="-204139.2">15156 12998 0,'0'-25'16,"24"25"-16,-24 49 62,50-24-62,-50 25 16,25 24-16,-25 50 16,99-24-16,-49 24 15,-25-50-15,24 0 16,1 1-16,-50-26 15,49-24-15,-49 25 16,25-50-16,-74-50 31</inkml:trace>
  <inkml:trace contextRef="#ctx0" brushRef="#br0" timeOffset="-203869.91">14858 13469 0,'50'0'15,"49"0"-15,50 0 16,-1 0-16,-48 0 16,-26 0-16,-24 0 15,-25 0-15,-50 0 32</inkml:trace>
  <inkml:trace contextRef="#ctx0" brushRef="#br0" timeOffset="-200440.8">15999 13618 0,'0'25'156,"0"-1"-140,0 26-16,50 24 15,-50 26-15,24-1 0,-24-25 16,0-24-16,0-1 15,0-24-15,0 25 16,-24-50 15,-51 0-15,-24-75 0,74 51-16,0-26 15,-24 50-15,49-25 16,-25 25-16</inkml:trace>
  <inkml:trace contextRef="#ctx0" brushRef="#br0" timeOffset="-200195.86">16049 13568 0,'24'0'15</inkml:trace>
  <inkml:trace contextRef="#ctx0" brushRef="#br0" timeOffset="-194363.64">16073 13345 0,'-49'-25'125,"74"25"-47,-1 0 63,1 0-125</inkml:trace>
  <inkml:trace contextRef="#ctx0" brushRef="#br0" timeOffset="-193598.69">16892 12799 0,'-50'0'32,"26"0"-17,24 25-15,-50 0 16,0 49-16,1 75 15,-1 25-15,1 24 16,-1 25-16,50-99 16,0-24-16,0-26 15,0 0-15,0-49 16,0 25-16,25-50 16,49 0-16</inkml:trace>
  <inkml:trace contextRef="#ctx0" brushRef="#br0" timeOffset="-192211.62">17512 13097 0,'0'-25'31,"0"0"141,-25 25-156,-49-49-1,49 49 1,0 0-16,0 0 16,-24 0-16,24 24 15,25 51-15,-74 24 16,74 0-16,0 1 16,0-1-16,0-25 15,0 1-15,0-26 0,24 1 16,1-1-1,-25-24 17,-49 25-1,24-50-31,0 0 16,-25 0-16,1 0 15,24 0-15,0 0 16,0 0-16,25-25 15,0 0 1,0 0 0,50-24-1,0 49-15,24-75 16,-24 75-16,-1-49 16,-24 49-16,-25-25 15</inkml:trace>
  <inkml:trace contextRef="#ctx0" brushRef="#br0" timeOffset="-189893.79">17686 13866 0,'0'25'328,"25"24"-312,-25-24-16,0 0 0,0 0 15,0 24-15,0 1 16,0-25 0,-50-25 15,0 0-16,26 0 1,24-50 0,0 25-1</inkml:trace>
  <inkml:trace contextRef="#ctx0" brushRef="#br0" timeOffset="-189647.45">17810 13568 0</inkml:trace>
  <inkml:trace contextRef="#ctx0" brushRef="#br0" timeOffset="-188985.22">18157 13122 0,'0'0'0,"0"74"0,50 50 16,-50 0-16,0 0 16,0 25-16,0-25 0,0 25 15,0-50-15,0 0 16,-75 0-16,26-24 15,-1-25-15,25-1 16,-24-49-16,24 0 16</inkml:trace>
  <inkml:trace contextRef="#ctx0" brushRef="#br0" timeOffset="-188394.76">18728 14163 0,'0'0'0,"0"-24"31,-25 24 0</inkml:trace>
  <inkml:trace contextRef="#ctx0" brushRef="#br0" timeOffset="-181133.2">14734 10914 0,'-50'0'0,"50"25"156,-24 24-156,24 1 0,-75 0 15,75-1-15,-25-24 16,25 0-16,25-75 47</inkml:trace>
  <inkml:trace contextRef="#ctx0" brushRef="#br0" timeOffset="-179949.57">14511 10889 0,'-50'50'125,"50"-1"-110,-74-24-15,74 25 16,-50-50-16,50 25 16,0-50 15,0-25-16</inkml:trace>
  <inkml:trace contextRef="#ctx0" brushRef="#br0" timeOffset="-178425.37">20588 11212 0,'49'49'109,"-49"1"-109,0 0 16,25-26-16,-25 1 15,0 25-15,25-50 16,-25-25 15,0 0-31</inkml:trace>
  <inkml:trace contextRef="#ctx0" brushRef="#br0" timeOffset="-177908.75">20786 11088 0,'0'24'140,"50"26"-124,-50 0 0,50-1-16,-26 1 15,26-25-15,-25-25 16,-25 49-16,25-49 15</inkml:trace>
  <inkml:trace contextRef="#ctx0" brushRef="#br0" timeOffset="-141315.49">3026 8062 0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03:16.9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2853 2977 0,'49'-25'16,"-24"25"0,0 0-1,-25-25 1,25 25 0,-25-25 15,0 0-31,-50 25 15,25-49-15,0 49 16,-24 0-16,-26 0 16,1 0-16,-1 0 15,-24 74-15,25-24 16,-25 49-16,24 50 16,1 24-16,24 1 15,50-50-15,0-25 0,0-24 16,75-1-1,-1-74-15,25 0 0,50 0 16,0-99 0,0-25-16,-50 0 0</inkml:trace>
  <inkml:trace contextRef="#ctx0" brushRef="#br0" timeOffset="929.6">3423 3497 0,'0'0'0,"-50"0"15,1-49-15,-26 49 16,51 0 0,-1 0-16,-50 25 15,75 24 1,0 1-16,0-1 16,0 1-16,0-25 15,25 0-15,0-25 16,0 49-16,49-49 0,-24-24 15,-25-1 1,24-25-16,-49 0 0,0 1 16,0-1-16,0 1 15,-25-1-15,1 50 16,-1-25-16,-50 25 16,26 0-16,-1 0 15,1 25 1,49 25-16,0-1 15,0 1-15,49-25 16,1-25-16,24 49 16,1-49-16,-1 0 15,0-25-15,-49 25 16,0-74-16,-25 24 16,50 50-16,-50-24 0,0 48 46,0 51-30,0-26-16,24 1 16,26 0-16,-25-50 15,0 25-15,24-25 16,-24 0-16,0 0 16,49-50-16,-49 25 15,0 0-15,25-49 16,-26 123 31,-24 1-47,0-25 15,75 0-15,-26 24 16,1-49 0,-25 0-1,24-24-15,-24-26 16,-25 25-16,75-25 15,-75 1-15,24 49 16,-24-25-16,25 25 16,25 25-1,-50 24 1,25-24-16,24 25 16</inkml:trace>
  <inkml:trace contextRef="#ctx0" brushRef="#br0" timeOffset="1536.46">5011 3473 0,'-50'0'109,"0"0"-109,26 0 16,-26 0-16,0 49 15,-24-24-15,49 25 16,25 24-16,-50-24 15,50 24-15,50-24 0,24-1 16,26-49 0,-1 0-16,0-49 0,-49-1 15,-1-24-15,-49-1 16,0 1-16,0-1 16</inkml:trace>
  <inkml:trace contextRef="#ctx0" brushRef="#br0" timeOffset="3483.39">6821 3696 0,'0'-25'46,"-25"25"-46,25-25 16,-49 25-16,24-49 16,0 49-16,-24 0 15,-1 0-15,25 0 0,-24 24 16,-26 26-16,50 0 16,25-1-16,0-24 15,0 0-15,50 25 16,0-50-1,24 0-15,0-50 16,-24 0-16,0 1 16,-50 24-16,49 25 15,-49-25-15,25 100 47,-25-1-47,99-24 0,-49-1 16,0-49-16,24 0 15,0 0-15,1 0 16,-26-74-16</inkml:trace>
  <inkml:trace contextRef="#ctx0" brushRef="#br0" timeOffset="4552.56">8731 3721 0,'0'0'0,"50"0"15,-25 0-15,-25-25 63,-25-25-63,-25 25 15,1 25-15,-1-74 16,0 74-16,-49-25 16,25 25-16,-1 0 15,26 0-15,-1 50 16,50 24-16,-49 1 0,49-1 16,49-24-1,1-1-15,49-49 0,0 0 16,50-24-16,0-76 15,0-49-15,-25-24 16,-25 49-16,-25 49 16,-74 1-16,25 24 15,-25 1-15,0 24 16,-49 25 0,24 0-16,-25 124 15,1 50-15,-1-1 16,50-49-16,0 25 15,25-74-15,24-51 16,26-24-16,-1 0 16,1 0-16,-1 0 0,0-49 15,1-1-15,-50-24 16,24 24-16,-49 25 16,0 0-16,0 75 46,0 0-30,25-1-16,-25-24 16,74-25-16,-49 25 15,25-25-15,-25 0 16,-1 0-16,-24-25 16,75-49-16</inkml:trace>
  <inkml:trace contextRef="#ctx0" brushRef="#br0" timeOffset="4705.14">9748 3274 0</inkml:trace>
  <inkml:trace contextRef="#ctx0" brushRef="#br0" timeOffset="5304.41">10220 3547 0,'24'0'47,"51"-25"-32,-50-24 1,-25 24-1,-50 25 1,25 0-16,-24 0 16,24 0-16,0 0 0,-25 0 15,26 0-15,24 49 16,-25 51-16,25-26 16,25 1-16,49-1 15,-24-24-15,-1-50 16,1 49-16,-25-24 15,-75-25 17,0 0-17,26 0-15,-26 0 16,25 0-16,-24-25 16,-1 25-16,50-49 0</inkml:trace>
  <inkml:trace contextRef="#ctx0" brushRef="#br0" timeOffset="5582.31">11137 2977 0,'0'49'16,"-49"125"-1,-26-1-15,1 1 16,24-25-16,1 0 16,49-50-16,-25-49 15,25-26-15</inkml:trace>
  <inkml:trace contextRef="#ctx0" brushRef="#br0" timeOffset="5754.85">10567 3473 0,'0'0'0,"124"0"0,49 0 16,-49 0-16,25 0 15,-25 0-15,-24 0 16,-1 0-16,25-25 16,-75 25-16</inkml:trace>
  <inkml:trace contextRef="#ctx0" brushRef="#br0" timeOffset="6415.08">11361 3919 0,'24'0'47,"51"-49"-47,24-26 16,-25 75-16,-24-49 16,-25 49-16,24 24 31,-49 26-31,0 24 15,0 1-15,0-26 16,0-24-16,0 0 16,50-25-16,0 0 15,-1-25 1,1-24-16,24-1 16,-49 0-16,-25 1 0,50 49 15,-50-25-15,0 50 31,0 49-31,0 1 16,0-26-16,0-24 16,74-25-16,-49 25 15,25-25-15,-1 0 16,1 0-16,24-50 16,-74 1-16</inkml:trace>
  <inkml:trace contextRef="#ctx0" brushRef="#br0" timeOffset="6567.2">12254 3497 0,'24'0'47</inkml:trace>
  <inkml:trace contextRef="#ctx0" brushRef="#br0" timeOffset="7006.47">12303 3423 0,'0'0'0,"0"50"47,-25 49-31,25-25-16,-49 1 15,49-1-15,-50 1 16,50-51-16,0 1 15,50-50 17,-50-24-32,25-1 15</inkml:trace>
  <inkml:trace contextRef="#ctx0" brushRef="#br0" timeOffset="8224">12328 3746 0,'50'0'62,"49"0"-62,0 0 16,-25 0-16,-24 0 15,0 49-15,-26-49 16,-24 25-16,0 25 16,0-26-1,-74-24-15,24 75 16,1-75-16,24 0 16,-25 25-16,26-25 15,-1 0-15,-25 0 16,50-50-1,25 50 17,25 50-17,-26-50-15,26 24 0,-25-24 16,24 0-16,1 0 16,0 0-16,24 0 15,-49-24-15,0-26 16,24 25-16,1-24 15,-50 73 32,0 1-47,0 0 16,0 25-16,0-26 0,25-24 16,24 50-1,1-50-15,-1 0 0,1 0 16,25-50-16,-26 50 15,-24-49-15,25 49 16,-50-50-16,24 50 16,-24 25 31,0 25-47,50-1 15,0-49 1,-26 25-16,1-25 15,25 0-15,-25 0 0,-1 0 16,26 0 0,-25 50 15,-25-26-15,49 26-16,1-50 15,-25 25 1,0-25-16,24 0 15,-24 0 1</inkml:trace>
  <inkml:trace contextRef="#ctx0" brushRef="#br0" timeOffset="8393.6">13816 3621 0,'0'25'47</inkml:trace>
  <inkml:trace contextRef="#ctx0" brushRef="#br0" timeOffset="9010.12">14684 3919 0,'-49'0'78,"-1"-49"-62,25 49-16,-24 0 16,-1 0-16,-24 24 15,24-24-15,25 50 16,-24-25-16,49 24 15,0 26-15,74-26 16,25 1-16,25-50 16,50 0-16,0-50 15,-26-24-15</inkml:trace>
  <inkml:trace contextRef="#ctx0" brushRef="#br0" timeOffset="9467.91">15255 3919 0,'25'50'15,"24"-50"1,-24 0 0,-25-25-1,0 0 1,-50 25-1,1 0-15,-1 0 16,1 0-16,-1 0 0,-24 25 16,49-25-16,0 74 15,25-49-15,0 0 16,0 25-16,50-1 16,24-49-16,25 0 15,0 0-15,26-49 16,-51 49-16,-24-50 15,-26 25-15,-24-24 16,-24 98 31,24-24-47,0 0 0,0 0 16,24-25-1,26 0-15,24 0 0,1 0 16,-1 0-16,1 0 15,-1 0-15</inkml:trace>
  <inkml:trace contextRef="#ctx0" brushRef="#br0" timeOffset="9684.33">15875 3919 0,'0'0'0,"-149"0"15,100 0 1,-1 50-16,25-1 15,25 1-15,0 24 16,25-24-16,25 0 16,49-50-16,0 0 0,25 0 15,0-25 1,0-25-16,-74 25 0,-50-24 16,0-1-16,0 1 15,0 24-15</inkml:trace>
  <inkml:trace contextRef="#ctx0" brushRef="#br0" timeOffset="9984.54">15156 3646 0,'0'0'0,"-25"0"15,50-25 1,74 25 0,75 0-16,-1 25 15,-24-25-15,25 0 16,-75 0-16,-50 0 15,1 0-15,-50 25 32</inkml:trace>
  <inkml:trace contextRef="#ctx0" brushRef="#br0" timeOffset="10275.95">14635 4167 0,'-25'0'31,"25"50"-31,-50-25 16,50-1-16,0 26 16,-24 0-16,24-26 15</inkml:trace>
  <inkml:trace contextRef="#ctx0" brushRef="#br0" timeOffset="11914.56">17934 3696 0,'0'0'0,"0"50"0,0-26 16,74-24-16,-24 0 15,-1 50-15,1-50 16,0 0-16,-26 0 16</inkml:trace>
  <inkml:trace contextRef="#ctx0" brushRef="#br0" timeOffset="12581.31">18182 3820 0,'0'-25'78,"-25"25"-78,25-25 0,-25 25 16,-49-49-1,24 49-15,25 0 16,-24 0-16,-1 25 16,-49-1-16,49 26 15,26 24-15,24-49 16,-50 0-16,50 49 15,74-74 1,26 0-16,98-99 16,-24-25-16,-26 0 15,-48 25-15,-26 49 16,-24 1-16,-25-26 0,-25 50 16,0 1-1,0-26-15,0 25 16,-25 25-1,-25 25-15,-24 99 16,49 25-16,-25-50 16,50 0-16,-49-24 15,49-1-15,24-49 16,1-25-16,25 0 16,-1 0-16,1 0 15,25-50-15,-51 26 16,-24-26-16,25 25 15</inkml:trace>
  <inkml:trace contextRef="#ctx0" brushRef="#br0" timeOffset="12699">18653 3746 0,'-49'0'16,"49"49"-1,-75 50-15,75-49 16,0 0-16,50-26 16,-1-24-16,26 50 15,24-50-15,25-50 16,-25-24-16</inkml:trace>
  <inkml:trace contextRef="#ctx0" brushRef="#br0" timeOffset="13803.23">20786 3448 0,'50'0'16,"-75"-50"46,-24 50-46,24-25-16,-25 25 15,0 0-15,1 0 16,-1 0-16,1 0 16,-26 25-16,26 25 15,49-1-15,-25-24 0,25 0 16,0 25-16,25-50 15,-1 24-15,26-24 16,-25 0-16,0 0 16,-75 0 31,0 0-47,1 0 15,-26 0-15,26 0 16,-1 25-16,1 25 15,49-25-15,-50 0 16,50 24-16,74 26 0,75-26 16,0-49-16,0 0 15,25 0-15,-50 0 16,-50 0-16,0 0 16</inkml:trace>
  <inkml:trace contextRef="#ctx0" brushRef="#br0" timeOffset="14080.18">21307 3845 0,'0'49'16,"0"-24"-16,0 25 16,-49-1-16,49-24 15,-25 25 1</inkml:trace>
  <inkml:trace contextRef="#ctx0" brushRef="#br0" timeOffset="15755.14">22721 3026 0,'0'-49'31,"0"24"0,-25 25 0,-24 25-31,-1-1 16,-24 51-16,24 49 16,0 25-16,50 24 0,-49 1 15,49-50 1,0-25-16,0 0 0,0 1 15,0-51-15,0-24 16,0 0 0,-25-25-1</inkml:trace>
  <inkml:trace contextRef="#ctx0" brushRef="#br0" timeOffset="15942.64">22126 3721 0,'173'0'15,"-24"-50"-15,-25 50 0,0-50 16,-24 50-16,-26-49 16,-24 49-16,-1-25 15</inkml:trace>
  <inkml:trace contextRef="#ctx0" brushRef="#br0" timeOffset="16318.39">23515 3076 0,'0'0'0,"-25"74"0,-25-49 15,50 0 1,-74 24-16,49 1 0,-24 24 16,49 1-16,-75 24 15,75 0-15,0-24 16,0-1-16,0 1 16,0-51-16,50-24 15,-1 50-15,26-50 16</inkml:trace>
  <inkml:trace contextRef="#ctx0" brushRef="#br0" timeOffset="16835.9">23763 3473 0,'0'-25'63,"-75"25"-48,26 0-15,24 0 16,-25 0-16,1 0 15,-1 0-15,1 99 16,-1-49-16,50-1 16,0 1-16,0 0 0,25-1 15,24-49-15,26 25 16,-1-25-16,-24 0 16,-1 0-1,-73 0 16,-1 0-31,-25 0 16,1 0-16,-1 0 16,-24 0-16,49 0 15,25 25-15,-50 24 16,50-24-16,0 25 16,50-1-16,24-49 15,50 0-15,50 0 0,-50 0 16,25-24-1,-25-26-15</inkml:trace>
  <inkml:trace contextRef="#ctx0" brushRef="#br0" timeOffset="17131.12">24259 2952 0,'50'173'16,"-1"-73"-16,-49-1 0,0 25 16,0 49-16,0 1 15,0-50-15,-49 0 16,49-25-16,-75 1 15,26-1-15,-1-74 16,0-25-16,1 49 16,-26-49-16,26 0 15</inkml:trace>
  <inkml:trace contextRef="#ctx0" brushRef="#br0" timeOffset="19423.05">25053 4018 0,'0'25'31,"-25"25"-15,25-1-16,-25-24 15,25 25-15,-49-25 16,24-1 0,0-24-16,-25-24 15</inkml:trace>
  <inkml:trace contextRef="#ctx0" brushRef="#br0" timeOffset="20644.25">26095 3845 0,'-50'0'0,"75"0"47,0 0-31,24 0-1,-24 0 1,25-25-16,-26 0 16,26-24-16,-50 24 15,25-25 1,-25 0 0,-50 1-16,25 49 15,-24 25-15,-26-1 16,51 51-16,-26 49 15,50-50-15,0-24 16,0-25-16,50 24 16,-1-49-16,26 0 15,-1 0-15,0 0 16</inkml:trace>
  <inkml:trace contextRef="#ctx0" brushRef="#br0" timeOffset="20946.45">26566 3646 0,'25'0'16,"-1"0"0,-24-49-16,50 49 15,0 0-15,49-25 16,-50 25-16,1 0 0,-25 0 16,0 0-1,-50 0 1</inkml:trace>
  <inkml:trace contextRef="#ctx0" brushRef="#br0" timeOffset="23277.94">2232 5159 0,'-24'0'47,"-1"0"47,-50 0-78,51 0-1,-1 25-15,-50 25 16,26-1-16,-1 26 15,25 24-15,25-49 16,0-1-16,0-24 16,0 0-16,75-25 15,24 0-15,0 0 16,25-75-16</inkml:trace>
  <inkml:trace contextRef="#ctx0" brushRef="#br0" timeOffset="24024.39">2803 5308 0,'-50'-25'62,"1"25"-62,24 0 16,0 0-16,-49 0 16,24 50-16,25-25 15,0 0-15,25 49 16,0-24-16,0-1 16,0-24-16,50-25 15,0 50-15,-1-50 16,1 0-16,-25 0 15,24 0-15,-49-75 16,0 50 0,0-24-16,0 24 15,-24 25-15,-26-25 16,25 25-16,0 0 16,-24 0-16,-1 0 15,50 25 16,50 25-31,24-50 16,1 0-16,-1 0 16,0 0-16,-24-25 15,0 25-15,-50-25 16,49 25-16,-49-25 16,0 75 30,0-1-30,25-24 0,49-25-16,-24 0 0,74-25 15,-25 1-15,0-26 16,-49 0-16,-25 26 16,24-1-1,-49 50 16,-24 24-31,24 1 16,0-1-16,0 1 16,49-50-1,1 0-15,0 0 16,24 0-16</inkml:trace>
  <inkml:trace contextRef="#ctx0" brushRef="#br0" timeOffset="24255.75">4043 4812 0,'0'25'15,"0"25"-15,0 24 16,0 0-16,-25 1 15,25-1-15,0 1 16,0-1-16,0-24 0,0-1 16</inkml:trace>
  <inkml:trace contextRef="#ctx0" brushRef="#br0" timeOffset="24444.32">3597 5035 0,'0'0'0,"99"0"15,248-49 1,-223 49-16,25-75 0,-50 75 16,25-74-1,-49 74-15,-51 0 0</inkml:trace>
  <inkml:trace contextRef="#ctx0" brushRef="#br0" timeOffset="24993.44">4440 5333 0,'-25'50'0,"25"-26"15,25-24 1,49 0-1,-24 0-15,0 0 16,-1-49-16,1-1 16,-50 25-16,0 1 31,-25 48-15,25 1-1,0 50-15,0-51 16,0 1-16,25-25 15,49 50-15,1-50 16,-1-25-16,1-25 0,-26 1 16</inkml:trace>
  <inkml:trace contextRef="#ctx0" brushRef="#br0" timeOffset="25172.96">4936 4862 0,'50'0'0,"-1"-50"15,51 25-15,-26-24 16,0 49-16,26-50 16,-51 50-16</inkml:trace>
  <inkml:trace contextRef="#ctx0" brushRef="#br0" timeOffset="25974.76">5209 5135 0,'-50'0'16,"100"0"15,0 0-15,-1 0-16,1 0 0,-25 0 15,-25 24 1,0 26-16,0 0 15,0-1-15,0-24 16,0 25-16,0-26 16,0 26-1,49-50-15,1 0 16,24 0-16,1-50 16,24 1-16,-25 24 15,-24 25-15,-25-74 16,-25 98 15,0 51-15,0-26-1,49-49 1,1 0 0,0 0-16,24-24 15,-24-26-15,-26 25 16,26 25-16,-50-74 15,25 74-15,-50 49 32,25-24-17,-25 0-15,25 49 16,0-24-16,25-25 0,49 24 16,-24-49-16,0 0 15,-1 0-15,1 0 16,24-74-16,-24 49 15,-50 0-15,25 25 16</inkml:trace>
  <inkml:trace contextRef="#ctx0" brushRef="#br0" timeOffset="26080.48">6648 5333 0,'0'50'15,"0"-26"1</inkml:trace>
  <inkml:trace contextRef="#ctx0" brushRef="#br0" timeOffset="27084.63">6672 5283 0,'0'-24'16,"0"73"46,0 26-46,0-26 0,0-24-16,0 25 0,50-50 15,0 24-15,24-24 16,1 0-16,-26-49 15</inkml:trace>
  <inkml:trace contextRef="#ctx0" brushRef="#br0" timeOffset="27580.32">7392 5259 0,'0'0'0,"-50"0"47,25 0-47,-24 0 16,-1 0-16,1 0 15,-26 0-15,26 0 16,-26 0-16,50 24 16,25 1-16,-24 25 15,24-25-15,24-1 16,51-24-16,-1 0 0,25 0 16,1 0-1,24-49-15,-50 24 0,-49 25 16,-25-50-16,49 50 15,-73 0 17,24 50-17,0 0-15,0-26 16,24 26-16,1-50 16,25 25-16,-1-25 15,1 0-15,24 0 16,-49-25-16</inkml:trace>
  <inkml:trace contextRef="#ctx0" brushRef="#br0" timeOffset="29589.92">8632 5507 0,'0'0'0,"-25"0"0,25 24 16,-25 1-1,-24 50 1,49-51-16,-25 1 16,25 25-16,-50-25 15,75-25 16,0-50-31</inkml:trace>
  <inkml:trace contextRef="#ctx0" brushRef="#br0" timeOffset="30000.31">9252 5011 0,'0'74'31,"-25"50"-31,-24-25 16,-1 50-16,50-50 15,-25 0-15,25-49 16,0-25-16,25-25 16</inkml:trace>
  <inkml:trace contextRef="#ctx0" brushRef="#br0" timeOffset="30202.57">8855 5110 0,'50'0'15,"99"0"1,49 0-16,50 0 16,-49 0-16,-51 0 15,-48 0-15,-26 0 16,-24 25-16</inkml:trace>
  <inkml:trace contextRef="#ctx0" brushRef="#br0" timeOffset="31142.75">9996 5606 0,'0'0'0,"0"-25"62,0-25-62,50 26 0,-50-1 16,50 25-1,-50-50-15,0 1 16,-25 49 0,-25 0-16,25 0 15,0 49-15,-24-24 16,24 0-16,25 24 16,-50-24-16,50 0 15,25 25-15,25-50 16,24 24-16,1-24 15,24 0-15,25-49 16,-74-1-16,-1 25 16,-24-24-1,-75 49 17,50 25-17,0 24-15,0-24 16,75 25-1,24-50-15,50 0 16,-50-25-16,0 25 16,0-75-16,-24 75 15,-50-49-15,24 49 16,-74 0 15,25 49 0,50-49-15,0 0-16,24 0 16,-24 0-16,24 0 15,-24-24-15,-25 24 16,-25-50-16,49 50 16,-49 25 30,0 24-46,50-24 16,-25-25-16,24 50 16,26-50-16,-26 0 15,26 0-15,-26 0 16</inkml:trace>
  <inkml:trace contextRef="#ctx0" brushRef="#br0" timeOffset="31675.32">12353 5531 0,'0'0'0,"0"-24"15,0-1 1,-75 25 0,51 0-16,-1 0 15,0 0-15,-25 0 16,1 0-16,24 0 15,-25 49-15,50 1 16,0 0-16,0-1 16,50 1-16,24-50 15,26 0-15,-1 0 16,0-50-16,0-24 16,-74 24-16,-25 1 15</inkml:trace>
  <inkml:trace contextRef="#ctx0" brushRef="#br0" timeOffset="32080.52">12998 5507 0,'24'0'15,"-24"-25"1,-74-25 15,24 50-31,26 0 0,-1 0 16,25 25 15,0 25-31,0 24 16,25-49-16,-25 0 15,74 24-15,-24 1 16,-50-25 0,-25-25-1,-25 0 1,25 0-16,1 0 16,-26-25-16,25 25 15,25-25-15,-25 25 0</inkml:trace>
  <inkml:trace contextRef="#ctx0" brushRef="#br0" timeOffset="34432.31">4490 7937 0,'24'-49'78,"26"-1"-78,49-49 16,25 0-16,-49 49 16,-1-49-16,-24 49 15,-1 1-15,-49-1 16,25 25-16,-25 1 15,-49 24 17,-1 0-17,50 74 1,0 25-16,0 75 16,74-25-16,-24-50 15,24 25-15,1-25 0,-26-24 16,1-26-1,-50 1-15,0-25 0,0-1 16,-25 26 0,-49-50-16,49 0 15,0 0-15,0 0 16,-24-25-16,24 25 16,0 0-1</inkml:trace>
  <inkml:trace contextRef="#ctx0" brushRef="#br0" timeOffset="36376.28">5730 8334 0,'-25'0'16,"25"75"187,0-1-203,0 1 16,50-26-16,-50 26 15,0-51-15,24 1 16,-24 25 0,-74-50 15,49 0-16,0 0-15,-24-25 0,24 25 16,0 0 0,-24 0-16</inkml:trace>
  <inkml:trace contextRef="#ctx0" brushRef="#br0" timeOffset="36629.6">5854 8210 0,'-25'0'15</inkml:trace>
  <inkml:trace contextRef="#ctx0" brushRef="#br0" timeOffset="37402.26">6598 7937 0,'25'0'47,"24"0"-32,1 0-15,24 0 0,-24 0 16,0 0-16,-1 0 15,-24 0-15,25 0 16,-100 50 31,25-50-47</inkml:trace>
  <inkml:trace contextRef="#ctx0" brushRef="#br0" timeOffset="37659.57">6623 8111 0,'25'50'31,"49"-50"-15,0 0-16,1 0 15,-1 0-15,-24 0 16,-25 0-16,0 0 16,-75 0 31</inkml:trace>
  <inkml:trace contextRef="#ctx0" brushRef="#br0" timeOffset="40266.83">9103 6598 0,'0'-50'16,"50"50"-1,-50-24 1,0-1 0,0-25-1,-25 50 1,-24 0-16,24 0 15,-25-49-15,0 49 16,1 0-16,-1 24 16,1 26-16,-26 74 15,26 50-15,-1 49 16,0 50-16,50 0 16,-99-1-16,50-48 15,-1 24-15,0-25 16,-24 0-16,0-74 0,-1 0 15,1-50-15,49-24 16,-50-1-16,26-74 16,24 25-16,-25-25 15,26 0-15,-1 0 16,0 0-16,25-25 16,-50 25-16,50-25 31,-24 25-16,24-25 423</inkml:trace>
  <inkml:trace contextRef="#ctx0" brushRef="#br0" timeOffset="42597.9">8012 9451 0,'0'24'171,"-50"26"-155,25 49-16,-24-24 16,24-26-16,-25 1 15,26-1-15,24-73 47,0-51-47,49 50 16,-49 1-16,50 24 15,-50-50-15</inkml:trace>
  <inkml:trace contextRef="#ctx0" brushRef="#br0" timeOffset="43528.42">7962 9525 0,'25'0'47,"0"0"0,-25-25 62,0 0-15,50 25 94,-50 25-173,0 25-15,24-1 16,-24-24-16,0 0 0,25 25 16,-25-1-1,0-24 1,50-25-16,-75 0 172,0 0-141</inkml:trace>
  <inkml:trace contextRef="#ctx0" brushRef="#br0" timeOffset="44221.66">7913 9748 0,'0'-49'172,"-25"49"-31,50 24-63,24-24-63,26 0 1,-50 0 0,-1 0 15,-48 0 16,-1 25-47,-25 25 15</inkml:trace>
  <inkml:trace contextRef="#ctx0" brushRef="#br0" timeOffset="44646.56">8037 9674 0,'25'0'94</inkml:trace>
  <inkml:trace contextRef="#ctx0" brushRef="#br0" timeOffset="44953.83">8062 9674 0</inkml:trace>
  <inkml:trace contextRef="#ctx0" brushRef="#br0" timeOffset="45673.8">8161 9723 0,'0'25'156,"0"25"-140,0-1-16,25-49 16,-25 75-16,0-50 15,24-25 1</inkml:trace>
  <inkml:trace contextRef="#ctx0" brushRef="#br0" timeOffset="46849.4">8334 9897 0,'0'25'156,"0"24"-140,0-24-1,0 25-15,25-25 16,-25 0-16,0 24 15,50-49-15,-50 50 16,0-25 15,-25-25-15,-25 0 0,1 0-1,24 0-15,25-25 16</inkml:trace>
  <inkml:trace contextRef="#ctx0" brushRef="#br0" timeOffset="47089.75">8434 9699 0</inkml:trace>
  <inkml:trace contextRef="#ctx0" brushRef="#br0" timeOffset="48363.88">8781 9500 0,'-50'0'78,"25"0"-47,1 0-15,24 25 0,-50 25-1,50 24-15,0 0 0,0 1 16,0-26-1,0 1-15,0-25 0,25 24 16,24-49 0</inkml:trace>
  <inkml:trace contextRef="#ctx0" brushRef="#br0" timeOffset="49063.02">9128 9624 0,'-49'0'93,"-1"0"-77,25 0 0,0 0-1,25 25 1,0 0-16,0 24 15,0 1-15,0-25 16,0 0-16,0 24 16,0-24-16,25-25 15,-25 25-15,0 24 16,-50-49 15,1 0-15,-1 0-1,50-24-15,0-1 32,0 0-17,25 25-15,0-50 16,0 50-16,24-24 16</inkml:trace>
  <inkml:trace contextRef="#ctx0" brushRef="#br0" timeOffset="49708.22">9178 9971 0,'0'-24'47,"0"98"31,0-24-62,0-25-1,-25-25 17,-25 0-17</inkml:trace>
  <inkml:trace contextRef="#ctx0" brushRef="#br0" timeOffset="49924.64">9227 9823 0</inkml:trace>
  <inkml:trace contextRef="#ctx0" brushRef="#br0" timeOffset="50399.38">9351 9525 0,'25'50'47,"-25"24"-47,0-24 15,25 24-15,-25 0 16,0 1-16,0-1 15,0-24-15,0 0 16,0 24-16,-25-24 16,25-1-16,-49-49 0,24 25 15,-25-25-15</inkml:trace>
  <inkml:trace contextRef="#ctx0" brushRef="#br0" timeOffset="52422.48">10468 7293 0,'0'-25'16,"-25"25"-1,-25-50 17,25 50-32,1 0 15,24 25 1,-75 74-1,75 50-15,0 49 16,-49 26-16,49-75 16,0-1-16,0-24 15,0-24-15,0-1 16,0-25-16,0 1 16,0-51-1</inkml:trace>
  <inkml:trace contextRef="#ctx0" brushRef="#br0" timeOffset="52662.84">9947 8136 0,'49'0'0,"26"0"16,-1 0 0,1-25-16,-1 25 0,25-74 15,-74 74-15,-25-25 16</inkml:trace>
  <inkml:trace contextRef="#ctx0" brushRef="#br0" timeOffset="53412.61">10964 7441 0,'-25'0'79,"0"0"-64,25 50 1,-99 0-16,74 24 15,-49 50-15,-1 50 0,26 49 16,49-25 0,0-49-16,0-50 0,0-24 15,24-26 1,26-49-16,24 0 0,-24 0 16</inkml:trace>
  <inkml:trace contextRef="#ctx0" brushRef="#br0" timeOffset="54154.35">11336 8012 0,'25'0'31,"-25"-25"-31,0 0 47,-25 25-16,0 0-15,-49 0 0,49 0-1,0 25-15,-25 25 16,50-1 0,0-24-16,0 0 0,0 0 15,75-25 1,-50 0-16,24 0 15,-74 0 32,1 0-31,-26 0-16,25 0 16,-25 0-16,1 25 15,24 24-15,25-24 16,-50 25-16,50 24 15,50-24-15,-25-26 16,24-24-16,26 50 16,49-50-16,-25 0 0,-24-25 15,-26 25-15,1-49 16,-50 24-16</inkml:trace>
  <inkml:trace contextRef="#ctx0" brushRef="#br0" timeOffset="54582.57">11757 7640 0,'0'0'0,"25"49"15,-25 26-15,75-1 16,-75 1-16,49 24 15,-49-49-15,50-1 16,-50 26-16,0-26 16,0 1-16,-25 49 15,-25-49-15,1-1 0,-26 26 16,-24-51-16,50-24 16,49 50-16,-25-50 15,50 0 16</inkml:trace>
  <inkml:trace contextRef="#ctx0" brushRef="#br0" timeOffset="55354.75">12551 8359 0,'25'-49'16,"25"49"-1,-26 0-15,-24-25 16,25 25-16,-25-25 78,-25 25-62,1 0-1,-26 0 1,25 0-1,0 0-15,-49 0 16,24 74-16,26-24 0,-26 0 16,50-1-16,-25-49 15,25 25-15,50-25 16,24 0 0,25 0-16,25-99 15,-24 0-15,-26 24 16,25 1-16,-49 24 15,-25 1-15,-25 24 16,0 0-16</inkml:trace>
  <inkml:trace contextRef="#ctx0" brushRef="#br0" timeOffset="55677.93">13072 7640 0,'0'99'31,"-50"50"-31,50 49 0,0-24 16,-49-50-16,49 0 15,-50-50-15,50-49 16,0 0 0,25-25-1</inkml:trace>
  <inkml:trace contextRef="#ctx0" brushRef="#br0" timeOffset="56562.21">13816 8086 0,'25'0'32,"-25"-24"30,-50 24-62,1 0 16,-26-50-1,51 50 1,-26 0-16,0 0 16,1 0-16,-1 25 15,25 0-15,-24 24 16,49 26-16,0-26 15,0-24-15,0 0 16,49-25-16,-24 49 16,25-49-16,-1 0 0,-24 0 15,0-24 1,-25-1 0,-50 25-1,26 0-15,-26 0 16,0 0-16,-24 0 15,0 0-15,-1 25 16,1-1-16,49 26 16,25 24-16,0 1 15,49-1-15,76-24 16,-1-50-16,24 49 16,-24-49-16,-24 0 15,-26 0-15</inkml:trace>
  <inkml:trace contextRef="#ctx0" brushRef="#br0" timeOffset="59819.12">16396 7987 0,'25'25'93,"49"-25"-93,25 0 16,50 0-16,25 0 16,-1 0-16,26 0 15,-1 0-15,1 0 16,-26 0-16,-73 0 0,-26 0 16,-24 50-16,-26-50 15,-24 49-15</inkml:trace>
  <inkml:trace contextRef="#ctx0" brushRef="#br0" timeOffset="60089.96">17835 7689 0,'0'0'0,"74"124"16,-24-24-16,24-51 16,-24 1-16,-1 0 15,1-26-15,-1-24 16,-24 50-16</inkml:trace>
  <inkml:trace contextRef="#ctx0" brushRef="#br0" timeOffset="60303.01">17835 8334 0,'124'0'15,"-75"0"-15,-24-49 16,25-1-16,-50 1 16,24-26-16,-24 26 15</inkml:trace>
  <inkml:trace contextRef="#ctx0" brushRef="#br0" timeOffset="60452.62">17884 7739 0,'0'0'0,"0"99"16,0 0-16,0 1 16,0-1-16,0-25 15,0 1-15</inkml:trace>
  <inkml:trace contextRef="#ctx0" brushRef="#br0" timeOffset="61744.74">19025 7640 0,'0'49'32,"0"26"-17,0 24-15,0 0 16,0-24-16,0-26 16,0 1-16,0-25 15,50-100 16,-1-24-15,-24 49-16,-25 1 16,50-1-16,-1 50 15,-24 25 1,-25 25 0,0-1-16,0 1 15,25 0-15,-25-26 16,74-24-1,1 0 1,-50-24-16,-1-26 16,51 0-1,-50 50 1,-25 50 15,0-25-31,49 24 16,1-49-1,-25 0 1,0 0-16,49-49 16,-49 24-16</inkml:trace>
  <inkml:trace contextRef="#ctx0" brushRef="#br0" timeOffset="62037.28">20042 7913 0,'-49'0'63,"-1"0"-47,25 0-1,0 0-15,-24 0 16,24 0-16,0 0 15,-24 0-15,49 74 16,0-49 0,24-25-1,1 0 1,0-25-16,25 0 0</inkml:trace>
  <inkml:trace contextRef="#ctx0" brushRef="#br0" timeOffset="62645.29">20117 7367 0,'-25'0'31,"25"50"-31,-75 24 16,26 50-16,-1 25 0,1-25 15,24 0-15,25-25 16,-75-49-16,75-1 16,0-24-1,25-25 32,-25-74-47,25 49 16,0-25-1,24 1 1,-24 24-16,50-25 16,-1 1-16,0-1 15,1 25-15,-1 25 0,-49-49 16,-75 98 31,1-49-47,-26 50 15,26-50-15,24 25 16</inkml:trace>
  <inkml:trace contextRef="#ctx0" brushRef="#br0" timeOffset="62819.86">19943 7987 0,'0'0'0,"0"50"16,0-25-1,50 24-15,-50-24 16,49 25-16,-49-26 0,50-24 16,-50 50-16,49-50 15,1 0 1</inkml:trace>
  <inkml:trace contextRef="#ctx0" brushRef="#br0" timeOffset="63260.64">20613 7888 0,'0'25'47,"0"24"-47,-50 26 16,50-26-16,0 1 15,-25-25-15,25 24 16,0-73 15,0-1-31</inkml:trace>
  <inkml:trace contextRef="#ctx0" brushRef="#br0" timeOffset="63433.2">20389 7913 0,'25'0'16,"74"-50"-1,1 50-15,49 0 16,-50-50-16,25 50 16,-50 0-16,-24 0 15</inkml:trace>
  <inkml:trace contextRef="#ctx0" brushRef="#br0" timeOffset="64070.47">22746 7888 0,'0'0'0,"-25"0"15,0 0 16,-24 0-15,-1 0 0,25 25-16,-24-1 15,49 26-15,-25 25 0,25-26 16,0 1-16,0-25 16,25-25-16,-25 49 15,24-49-15,-73 0 47,-1 0-47,25 0 16,-24 0-16,24-49 15,0 49-15,-24 0 16,73 0 15,51 0-31,24-75 16</inkml:trace>
  <inkml:trace contextRef="#ctx0" brushRef="#br0" timeOffset="64453.54">23589 7441 0,'0'0'0,"-25"0"15,1 0-15,-26 50 16,-24 24-16,24 50 16,-24 0-16,24-49 15,0-1-15,26 26 0,24-76 16,24-24 15,51-74-31,-26 24 16,1 1-16,-25-1 15,24 0-15,-24 50 16,-25 25 15,0 50-31,0-26 16,0-24-16,0 0 16,25 25-1,25-50-15,-26 0 16,1-50-16,25 25 0</inkml:trace>
  <inkml:trace contextRef="#ctx0" brushRef="#br0" timeOffset="65218.5">23937 7937 0,'0'0'0,"0"-24"32,-25 24-1,0 0-31,-25 0 16,1 0-16,-1 0 15,0 49-15,26 1 16,24 0-16,-50-26 15,75 51 1,0-75-16,24 0 16,26-25-16,24-25 15,-25-24-15,-24 24 16,0 25-16,-26 1 16,-24 73 15,0-24-31,-49 25 15,49-1-15,0-24 16,25 25 0,-1-50-16,1 0 15,25 0-15,24-25 16,-24-49-16,-25 24 16,24 25-16,-24-25 15,49 26 1,-74 48 15,0 51-31,0-25 16,0 24-16,0-24 15,25-26-15,25 26 16,-25-50-16,24 0 16,-24 0-16,25-25 15,-26-24-15,1-1 16,-25 0-16,75-49 15,-75 49-15,0-24 16,24 24-16,-24-24 16,0 49-16,-24 25 15,24 50 1,-50 24-16,50 25 16,0 1-16,0 49 15,0-1-15,0-48 16,0-76-16,74-24 0,-49 25 15</inkml:trace>
  <inkml:trace contextRef="#ctx0" brushRef="#br0" timeOffset="66522.42">26863 8012 0,'0'-25'62,"0"0"-46,0 0 0,-49 25-1,24 0-15,-49 0 16,24 0-16,0 0 16,1 0-16,-1 50 15,-24 0-15,24 49 16,1-49-16,49-1 15,0 1-15,99-50 16,50 0-16,24-50 16,1-99-16,-25 25 15,-25 0-15,-25 50 16,-25-25-16,-49 49 16,-25 25-16,25 25 15,-25-49-15,-25 49 31,-24 99-31,-1 0 16,0 50-16,50-25 0,-24 0 16,24-50-16,0-24 15,24-50-15,26 50 16</inkml:trace>
  <inkml:trace contextRef="#ctx0" brushRef="#br0" timeOffset="66920.71">27459 8186 0,'-25'0'15,"0"0"17,-24 0-1,24 0-31,-25 0 15,1 24 1,49 26 0,-75-25-16,75 24 15,0 1-15,0-25 16,50-25-16,-1 0 16,1 0-16,24 0 15,-24-50-15,0 1 16,-50-1-16,0 0 15,0 26-15,0-26 16,-25 50-16,-25-25 16,25 25-16,1 0 0,-26 0 15,25 50 1,25-25-16,0-1 16,50-24-16</inkml:trace>
  <inkml:trace contextRef="#ctx0" brushRef="#br0" timeOffset="69653.05">19075 8582 0,'-50'50'63,"50"0"-63,-25-1 15,25 26-15,0-1 16,-49-24-16,49-1 15,0 26-15,0-50 16,-25-25-16,25 24 16,-25-24 15,0 0-15,25-49-16,-49-26 15,49 26 1,0 24-1,25-25 1,49 50-16,0 0 16,1 0-16,-1 25 15,-24 25-15,-25-26 16,-25 1-16,49 25 16,-49 0-16,0-26 15,-25 26-15,1-25 16,-1-25-16,-25 0 15,1 0-15,24 0 0,-25 0 32,50-25-32,-25 25 0,25-74 15,50 74 17,0 0-17,24 24-15,0-24 16,1 0-16,-1 0 15,-24 0-15,-1-24 16,-24 24-16,-25-50 16,25 50-16,-25-50 15,0 25 1,-25 25-16,-24 0 16,-1 0-1,0 25 1,50 0-16,0 0 15,25 25-15,50-50 16,-26 24-16,26-24 16,-1 0-16,1 0 15,-26 0-15,1-49 16,-25 49-16,-25-25 16,24 25-16,-24 50 62,0-26-62,0 26 0,50-50 16,0 0-16,-26 0 15,26 0-15,-25 0 16,0 0-16,24-50 16,-49 26-16,50 24 15,-50-25-15,0 99 63,49-24-63,26-25 15,-50-25 1,-1 0-16,26 0 16,-25 0-16,0 0 0,-25-50 15,49 50-15,-49 25 47,0 0-47,50-1 16,-1 26-1,-24-50-15,25 0 16,-25-25-16</inkml:trace>
  <inkml:trace contextRef="#ctx0" brushRef="#br0" timeOffset="70357.32">22101 9004 0,'0'0'15,"25"99"63,-25 25-62,0 0-16,0 0 16,49 0-16,-49-24 15,0-26-15,0-24 16,0-26-16,0 26 16,-49-75 15,24 0-31,-25-24 0,1 24 15,24-25-15,-49-24 16,24 24-16</inkml:trace>
  <inkml:trace contextRef="#ctx0" brushRef="#br0" timeOffset="70597">22225 8830 0,'-25'0'62</inkml:trace>
  <inkml:trace contextRef="#ctx0" brushRef="#br0" timeOffset="94210.11">2753 11658 0,'0'25'78,"0"49"-78,0 50 16,0 25-16,0 25 15,0 24-15,0 1 16,-24-75-16,24-50 16,0-24-16,-50-1 15,25-148 1,25 25-1</inkml:trace>
  <inkml:trace contextRef="#ctx0" brushRef="#br0" timeOffset="94504.27">1984 11733 0,'-24'-50'16,"24"25"0,74 25-1,50 0 1,50 25-16,24 25 0,50-1 16,-49-49-16,-51 50 15,-24-50-15,-49 0 16,-26 0-16,1 0 15,-50 49-15,25-49 16,-75 0 0,-24 50-1</inkml:trace>
  <inkml:trace contextRef="#ctx0" brushRef="#br0" timeOffset="95544.66">3621 12675 0,'0'-49'47,"-24"49"-31,24-25-16,-75 25 16,1 0-16,24 0 0,25 0 15,1 25 1,-26-1-16,50 26 0,-50 0 15,50-1-15,0-24 16,0 0-16,50-25 16,0 0-16,-1 0 15,1 0-15,-1 0 16,1-50-16,24 25 16,-49-24-16,0 49 15,-25-50-15,0 75 47,0 49-47,0-49 16,50-25-16,-50 50 15,49-50-15,1 0 0,0 0 16,24-50-16,-24 1 16,-1 24-16,1 25 15,-1-50-15,-24 50 16,-25 25 15,0 0-15,0 24-16,0-24 15,25 0 1,25-25-16,-26 0 16,1 0-16,25 0 15,-1 0-15,1-50 0,-25 50 16,24 0-1,-49 25 17,50 25-32,-25-1 15,24-49 1,1 0-16,0 0 16,-1 0-16,1-24 15,24 24-15,-24-50 16,-25 50-16,0 0 15,-25 50 1,0-26 0,0 26-1,49-50-15,26 0 16,-1 0 0,-24 0-16</inkml:trace>
  <inkml:trace contextRef="#ctx0" brushRef="#br0" timeOffset="96752.51">5358 12923 0,'49'0'15,"-49"-49"1,25 49-1,-25-25-15,0 0 32,0 0-17,0-24 17,-49 49-32,-1 0 15,0 0 1,1 24-1,-1 1 1,50 0 0,0 25-1,0-26 1,50-24 0,-1 0-1,-24 0-15,25-74 16,-1 24-1,-49 26 17,25 48-1,-25 51-31,50-50 16,-25-25-16,24 49 15,-24-49-15,0 0 16,24 0-16,26-25 0,-50 1 15,-1 24-15,-24-75 16,50 75-16,-50-25 16,0 50 31,0 25-47,50-25 15,24 24 1,-49-49-16,25 0 15,-26 0-15,1 0 16,0 0-16,25-25 16,-1 1-1,1 48 32,-50 26-31,49-50-16,-49 25 15,25-25-15,0 0 16,25 0 0,-50-25-1</inkml:trace>
  <inkml:trace contextRef="#ctx0" brushRef="#br0" timeOffset="97472.59">6697 12154 0,'0'25'0,"-25"25"16,25-1-16,-24 26 15,24 24-15,-75 0 16,75-24-16,-49-26 16,49-24-16,-50 25 15,100-50 48,-50-25-63,49-25 15,-49 25-15,50 25 16,-25 0 0,24 25-1,1 25 1,-50 24-16,25 1 0,-25-51 16,74-24-16,-74 25 15,50-25-15,-25 0 16,-1 0-16,26-49 15,-25 24-15,-25 0 16</inkml:trace>
  <inkml:trace contextRef="#ctx0" brushRef="#br0" timeOffset="97815.66">7317 12849 0,'50'0'0,"-25"0"15,24-25 1,-49-25 0,0 1-1,-99-1 17,50 50-32,-26 0 15,1 0-15,-1 75 16,1-1-16,49 50 15,25-25-15,0-24 16,0-51-16,50-24 0,-1 50 16,26-50-1,24-25-15,-49 0 0,-1-24 16,1-1-16,-50 1 16,25-26-16,-25 26 15,0 24-15,-50 25 16</inkml:trace>
  <inkml:trace contextRef="#ctx0" brushRef="#br0" timeOffset="99664.46">9376 12799 0,'-25'-49'31,"-24"49"-15,24-25 0,-25 25-16,26 0 15,-26 0-15,0 0 16,1 0-16,-26 49 15,1 51-15,-1-26 0,26 25 16,49-49-16,25-25 16,49-25-1,50 0-15,25-100 16,0-48-16,24-76 16,-49 51-16,-24 49 15,-51 25-15,-24-1 16,-25 51-16,0 24 15,-25 25 1,-24 0 0,-1 124-16,50 25 15,-74 24-15,74 1 16,0-25-16,74-75 16,-24-24-16</inkml:trace>
  <inkml:trace contextRef="#ctx0" brushRef="#br0" timeOffset="100038.53">9947 12799 0,'0'0'0,"-25"0"16,-25 0-1,-24 0 1,74 50-16,0-1 0,-25 1 15,25 0 1,0-1-16,0 1 0,0-25 16,50-25-1,24-25 1,-74 0-16,50 0 16,-50-24-16,0-26 15,0 26-15,0-1 16,-25 25-16,-25 25 15,1-49-15,-1 49 16,0 0-16,1 24 16,49 51-16,-25 49 0,25-50 15,50-24 1,49-50-16,25 0 0,25-25 16</inkml:trace>
  <inkml:trace contextRef="#ctx0" brushRef="#br0" timeOffset="101200.95">11981 12874 0,'0'-25'31,"0"50"32,0 74-63,-50 25 15,50-75-15,0-24 16,0 0-1,25-25 1,49 0-16,1-99 16,24 0-16,-49 49 0,-1 0 15,-24 1 1,0 49 0,-25 25-16,49 49 15,-49 0-15,0 1 16,50-26-16,-25 1 15,49-50 1,-24 0 0,-1-25-16,26 0 15,-26-24-15,-24-1 16,25 1-16,-50 24 16,49 25-16,-49-25 15,0 50 1,0 24-1,0 1-15,0 0 16,0-1-16,50-49 0,-50 25 16,74-25-16,-24 0 15,0 0-15,-26-50 16,26 26-16,-50-26 16,50-24-16,-50 24 15,25 25-15,-25-24 16,0-1-1,-50 50-15,25 0 16,0 0-16,25 99 16,-49 25-16,49-25 15,24 1-15,26-26 0,49-49 16,1-25 0,-1 0-16,0 0 0,0 0 15,0-50-15,-24-24 16,-26 24-16</inkml:trace>
  <inkml:trace contextRef="#ctx0" brushRef="#br0" timeOffset="101840.4">13816 12998 0,'0'-50'31,"50"50"-31,-1-50 0,1 50 16,24 0-16,-24 0 16,-25 0-16,24 75 15,-49-26-15,0 1 16,0 0-16,0-1 16,0 1-16,0 0 15,25-26 1,25-24-16,-1 0 15,-24-24-15</inkml:trace>
  <inkml:trace contextRef="#ctx0" brushRef="#br0" timeOffset="102417.13">14858 13097 0,'0'-25'16,"0"0"-16,25 25 15,-25-49 1,-25 24 0,-25 25-1,26 0 1,-1 0-16,-50 25 15,26 24-15,-1 1 16,1 24-16,49 1 16,0-1-16,49 1 15,26-51-15,49-24 16,49 0-16,26-49 16,-51-1-16</inkml:trace>
  <inkml:trace contextRef="#ctx0" brushRef="#br0" timeOffset="102849.42">15701 13171 0,'-49'-49'78,"-1"49"-78,25 0 16,-24 0-16,-1 0 15,1 0-15,-1 0 16,25 24-16,25 26 16,-50-25-16,50 25 15,50-50-15,25 49 16,-26-49-16,26 0 15,24-49-15,-25 49 16,-24-50-16,-1 50 16,-49-25-16,0 50 47,0 0-32,25-25-15,0 74 16,49-74-16,1 0 15,24 0-15,-25-49 0,1 49 16</inkml:trace>
  <inkml:trace contextRef="#ctx0" brushRef="#br0" timeOffset="103226.59">16545 13196 0,'0'-25'16,"0"-24"0,-25 49-16,25-50 15,-50 50 1,26-50-16,-26 50 0,-25 0 16,1 0-16,-25 50 15,0 0-15,-1 49 16,26 0-16,74-49 15,0-25-15,0-1 16,25-24-16,24 0 16,51 0-16,48-49 15,1-26-15,-49 1 16,24-25-16,-25-1 16,-25 1-16,1 25 15,-26 24-15,-49 1 16,0-1-16,-25 50 15,-24 74 1</inkml:trace>
  <inkml:trace contextRef="#ctx0" brushRef="#br0" timeOffset="103527.06">16966 13295 0,'0'0'0,"75"-24"16,-50-26-16,-25 25 15,49 0-15,-49-24 16,0 24-16,0 0 16,-25-25-16,1 50 15,-26 0-15,0 0 0,1 25 16,-50 25 0,24 49-16,1-24 0,74-1 15,0-24-15,0-1 16,25-49-16,24 25 15,-24-25-15,0 0 16,24-25-16,1-24 16,-25-1-16,24 0 15,-49 1-15,25-1 16,-25 0-16</inkml:trace>
  <inkml:trace contextRef="#ctx0" brushRef="#br0" timeOffset="104660.11">18182 13370 0,'0'25'16,"49"-25"-1,1 0 1,24 0-16,26 0 16,24-50-16,-50 25 15,-24-24-15,-25 24 16,24-25-16,-49 25 16,-25 0-1,1 25 1,-1 0-16,0 0 15,-49 0-15,49 25 16,25 25-16,-25 0 16,25 24-16,25-24 15,24-26-15,26-24 16,24 0-16,0 0 16</inkml:trace>
  <inkml:trace contextRef="#ctx0" brushRef="#br0" timeOffset="104907.44">19199 13196 0,'0'0'0,"49"0"16,51 0-16,-1 0 16,-25-50-16,1 50 15,-26-49-15,-24 49 0,-25-25 16</inkml:trace>
  <inkml:trace contextRef="#ctx0" brushRef="#br0" timeOffset="106790.89">21282 12650 0,'0'-49'0,"0"24"16,0 0-1,25-24 32,-50 73-16,-49 51-15,-25 74-16,24-1 16,26-48-16,-1-1 15,50-25-15,-25-49 16,25 0 0,25-25-1,25-50 1,-1-49-16,26 0 15,-1 24-15,-49-49 0,25 25 16,-1-25-16,-49 25 16,75 0-16,-75 74 15,24 25-15,26 74 32,-50 50-32,0-24 15,0-1-15,-50 0 16,50-25-16,0 1 15,0-50-15,0-1 16,50-24 0,0 0-16,-1-24 15,26-51-15,24 26 0,-49-26 16,49-49-16,-25 50 16,-49-1-16,49 1 15,-49 74-15,0-25 16,25 25-16,-50 75 15,0 24-15,0 50 16,-25-25-16,25-25 16,-75 25-16,75-25 15,-49-49-15,49-1 16</inkml:trace>
  <inkml:trace contextRef="#ctx0" brushRef="#br0" timeOffset="110018.05">22473 13271 0,'-50'0'125</inkml:trace>
  <inkml:trace contextRef="#ctx0" brushRef="#br0" timeOffset="111823.36">5680 14387 0,'-25'-25'46,"-24"-25"-30,-26-24 0,51 74-1,-51-25-15,26 25 16,-26 0-16,1 0 16,24 25-16,-24 24 15,-1 1-15,26 0 16,49 24-16,-25-24 15,25-25-15,25 24 0,49-49 16,25 0-16,75-25 16,24-99-16,-49 25 15,-25 25-15,-74-1 16,0 50-16,-100 125 47,-25 49-47,1 24 15,0 1-15,24-1 16,0 1-16,50-25 16,-74-50-16,74-24 15,0-51-15,25-24 16,-25-24 0,25-51-16,-25 1 15,0-1-15,0 1 16,-50 24-16,25 1 15,-24-1-15,49-24 16,-50 74-16,50-25 16,74 50 15,1-25-15,-26 0-16,26 0 15,-50 0-15,-1-25 16</inkml:trace>
  <inkml:trace contextRef="#ctx0" brushRef="#br0" timeOffset="112616.95">6176 14957 0,'0'50'140,"0"-1"-124,0 1-16,0 0 16,0-1-16,0-24 15,0 25-15,0-26 16,0 1-16,0 25 16,-24-50-1,-26 0-15,25 0 16,0 0-1,-24 0-15,-1 0 0,25-50 16,-24 1-16</inkml:trace>
  <inkml:trace contextRef="#ctx0" brushRef="#br0" timeOffset="112833.8">6201 14635 0</inkml:trace>
  <inkml:trace contextRef="#ctx0" brushRef="#br0" timeOffset="113665.85">6796 14635 0,'25'0'78,"50"0"-78,-26 0 16,26 0-16,-1 0 15,25 0-15,-24 0 16,-26 0-16,-24 0 16,0 0-1,-50 0 17</inkml:trace>
  <inkml:trace contextRef="#ctx0" brushRef="#br0" timeOffset="113996.96">6871 14808 0,'25'0'62,"0"0"-62,-1 0 0,26 0 16,0 0 0,-1 0-16,-24 25 0,25-25 15,-26 0-15,-24 25 16,25-25-16</inkml:trace>
  <inkml:trace contextRef="#ctx0" brushRef="#br0" timeOffset="114978.34">8756 14114 0,'-50'0'31,"26"49"-15,-51 75-16,-24 25 15,0 25-15,24-25 16,1-25-16,0-25 16,49-25-16,25-24 15,-50-50-15,75 0 31,0-25-31,24-74 16,-24 49-16</inkml:trace>
  <inkml:trace contextRef="#ctx0" brushRef="#br0" timeOffset="116028.44">8632 14312 0,'0'50'78,"0"24"-62,0 1-16,50-1 16,-1 1-16,-24-26 0,25 1 15,-1-25 1,-24-25 0,-25-75 249,50 26-265,49-51 16,0 1-16,-24 25 15,24-1-15,-50 26 16,1-1-16,24 0 16,-49 50-16,-25-24 15,0 48 48,0 51 124,0 24-187,0 25 16,0 50-16,0 24 16,0-74-16,0-49 15,0-1-15,0-24 16,0-1-16,0-98 47,0 24-47,0-25 15,0 25 1</inkml:trace>
  <inkml:trace contextRef="#ctx0" brushRef="#br0" timeOffset="118180.61">9996 15056 0,'-49'0'16,"49"25"62</inkml:trace>
  <inkml:trace contextRef="#ctx0" brushRef="#br0" timeOffset="119673.51">11534 15081 0,'25'0'32,"25"99"30,-50-74-62,0 25 0,0-1 16,0 1-16,-50 25 15,25-51-15,0 1 16,-49 50 0,24-75-1,26 0-15,-26-50 16,50 25 0,0-24-16,0 24 15</inkml:trace>
  <inkml:trace contextRef="#ctx0" brushRef="#br0" timeOffset="119911.88">11559 14759 0,'0'25'15,"0"24"1</inkml:trace>
  <inkml:trace contextRef="#ctx0" brushRef="#br0" timeOffset="146393.44">10592 14957 0,'0'-25'16,"24"-24"15,26 24-15,-25-25 0,24 26-1,51-26 1,-51-24-16,26-1 15,-75 26 1,24 24-16,-24-25 16,25 50-1,-25-25-15,0 50 78,0 25-62,0-25 0,0-1-16,0 51 0,0-26 15,0 1-15,0 0 16,0-1-16,0-24 16,0 49-16,0-49 15,0 0-15,0 25 16,-25-50 78,-24 0-79,24 0 79</inkml:trace>
  <inkml:trace contextRef="#ctx0" brushRef="#br0" timeOffset="148746.74">10616 14932 0,'0'-49'203,"25"49"-203,25-25 15,-1-25 1,1 26 0,0 24-1,-50-25-15,24 25 16,1-50 15,25 25-15,-25-24-1,24 24 1,-24 0 15,-25-24 32,25 49-63,-25-25 15,-25 25 173,25 49-141,0-24-16,0 0-15,0 25-1,0-1 1,0-24-1,0 0 1,0 0 0,0 24-1,0-24 1,0 0 15,0 24 0,-25-24 63,0-25-78,1 0-16,24 25 15,-25-25 95,-25 0-63,50 50 140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08:01.1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3150 2927 0,'0'25'78,"-49"24"-62,-1 1-16,0 49 15,1-24-15,-1-1 16,25 25-16,-24-24 16,49-26-16,0-24 15,0 25-15,0-26 16,25 1-16,49-25 15,25 50-15,0-50 16,-24 0-16,-1 0 16,-24 0-16,-25 0 15,-1 0-15,26 0 16,-50-25 31</inkml:trace>
  <inkml:trace contextRef="#ctx0" brushRef="#br0" timeOffset="225.84">3051 3349 0,'50'74'15,"-1"-74"-15,26 0 16,-1 0-16,0 0 16,1 0-16,-26 0 15,1-25-15,-25 25 16,24 0 0</inkml:trace>
  <inkml:trace contextRef="#ctx0" brushRef="#br0" timeOffset="443.19">3076 3076 0,'74'-75'16,"1"75"-16,-26 0 15,1-24-15,-1 24 16,1 0-16,0 0 16,-26 0-16,1 0 15,-25 24 1</inkml:trace>
  <inkml:trace contextRef="#ctx0" brushRef="#br0" timeOffset="810.06">3820 3473 0,'50'0'47,"-26"0"-47,1 49 16,50 26-1,-51-51 1,-24 1 0,0 25-1</inkml:trace>
  <inkml:trace contextRef="#ctx0" brushRef="#br0" timeOffset="1004.55">3646 3795 0,'50'0'15,"24"-25"-15,-24-49 16,24-1-16,1-24 16,-1 50-16,-24-1 15,-25 25-15,24 0 16</inkml:trace>
  <inkml:trace contextRef="#ctx0" brushRef="#br0" timeOffset="1280.98">4465 3398 0,'-25'0'16,"25"25"-1,-25-25-15,25 50 16</inkml:trace>
  <inkml:trace contextRef="#ctx0" brushRef="#br0" timeOffset="1440.55">4390 3646 0,'0'0'0</inkml:trace>
  <inkml:trace contextRef="#ctx0" brushRef="#br0" timeOffset="4918.64">5730 3225 0,'0'24'16,"-25"26"-1,25-25-15,-74 24 16,49 51-16,-25-26 0,50 0 16,-74 1-1,74-1-15,-25 1 0,75-174 47,24-50-31,0 0-16,-24 25 15,0 0-15,-50 49 16,49 26-16,-49 24 16,75 25-16,-75-50 15,25 50-15,24 75 16,-49-1 0,50 1-16,-50-1 0,0 0 15,0-24 1,25-50-16,-25 25 0,49-25 15,50-25 1,-74-49 0,-25 24-16,50 25 15,-1-24 1,-24 49 0,25 0-16,-50 74 15,49 25-15,-49 0 16,0 50-16,0-49 15,0-1-15,0-50 16,0 1-16,75-50 16</inkml:trace>
  <inkml:trace contextRef="#ctx0" brushRef="#br0" timeOffset="5625.75">7541 3919 0,'24'-49'31,"-24"24"-15,50-25-16,-50 25 0,25 1 15,-25-26 1,-25 50 15,-25 50-15,26 49-16,24 0 15,0 0-15,0-24 16,0-26-16,49-49 16,1 25-16,24-25 15,25 0-15,-24-74 16,-26 24-16</inkml:trace>
  <inkml:trace contextRef="#ctx0" brushRef="#br0" timeOffset="5826.26">7739 3497 0,'74'0'0,"26"-49"16,-1-1-16,25 1 16,-25-1-16,25 50 15,-49-50-15,-26 50 16,-24 0-16</inkml:trace>
  <inkml:trace contextRef="#ctx0" brushRef="#br0" timeOffset="6387.32">9103 3473 0,'0'-25'31,"-49"0"-15,-26 25-1,50 0-15,1 50 16,-51-1-16,26 50 16,-1-24-16,50-1 15,0-24-15,0 0 16,74-50-16,-24 0 16,0 0-16,-1 0 15,1-75-15,24 1 16,-24-50-16,-50 49 15,0 26-15</inkml:trace>
  <inkml:trace contextRef="#ctx0" brushRef="#br0" timeOffset="7528.6">10914 3497 0,'0'0'0,"25"0"16,-25 50 30,-25 0-46,25 24 16,-50-24-16,50-1 16,-49-24-16,74-25 47,-1 0-47,26-49 15,-25 24-15,0-25 16,24 50-16,-49-25 15,25 25-15,0 50 32,-25 0-32,0-1 0,0-24 15,49 25 1,1-26-16,-25-24 16,25 0-16,-1 0 15,1-49-15,-1 24 16,-24-25-16,-25 26 15,50-1-15,-50-25 16,0 100 15,0 24-15,0-24-16,0 24 16,0-24-16,0-25 15,49-25-15,1 24 0,-25-24 16,0 0-1,24 0-15,-24-24 0,25-26 16,-50 25-16,49 25 16,-49-25-16,0 75 47,0 0-47,0-1 15,50 26-15,-25-51 16,24-24-16,-24 0 15,25 0-15,-26 0 16,26-24-16</inkml:trace>
  <inkml:trace contextRef="#ctx0" brushRef="#br0" timeOffset="7743.03">11658 3448 0,'75'0'16,"-1"0"-16,0 0 16,1-25-16,-26 25 15,-24-25-15,25 25 16,-50-25-16</inkml:trace>
  <inkml:trace contextRef="#ctx0" brushRef="#br0" timeOffset="8802.2">12229 3696 0,'-50'50'0,"50"-26"31,0 1 0,50-25 1,-50-25-17,25 25 1,-25 50 31,0 0-47,0-1 15,0-24-15,49 25 16,-24-26 0,0-24-16,49 0 15,-24-49-15,-1 24 16,-24-25-16,25 26 0,-1-51 15,-24 75 17,-25 25-32,50 25 15,-50-1-15,25 1 16,-25-25-16,74-25 16,-49 24-16,0-24 15,24 0-15,-24 0 16,0-49-16,24 24 15,-24 0-15,-25-24 16,25 49-16,-25-50 16,0 25-1,0 75 17,0-25-32,0 24 15,0-24-15,0 25 16,50-50-16,-26 24 15,1-24-15,50 0 16,-50-24-16,-1 24 16,26-50-16</inkml:trace>
  <inkml:trace contextRef="#ctx0" brushRef="#br0" timeOffset="9590.62">13395 3870 0,'24'0'0,"1"-50"0,25 50 15,-25-50 1,-1 50-16,-24-49 0,75 49 16,-75-50-16,-25 50 31,0 0-16,0 0-15,-24 25 16,24 0-16,25 24 16,-50 1-16,50 0 15,0-1-15,75 1 16,-26-50-16,26 0 16,-26 0-16</inkml:trace>
  <inkml:trace contextRef="#ctx0" brushRef="#br0" timeOffset="9920.75">13717 3894 0,'25'25'16,"0"-25"-16,-1 0 15,51 0-15,-26 0 16,1-74-16,24 24 16,-49 50-16,-25-49 15,50 49-15,-50 49 32,-25 50-32,25-24 15,-50-1-15,50 1 16,0-26-16,0-24 15,0 25 1,25-50-16,0 0 16,25-50-16</inkml:trace>
  <inkml:trace contextRef="#ctx0" brushRef="#br0" timeOffset="10241.31">14635 3919 0,'0'0'15,"25"-99"-15,-25 74 16,0 0-16,0-24 16,-25 49-1,-25 0 1,-24 0-16,-1 0 15,1 49-15,49 26 16,25-1-16,-50 25 16,50-24-16,25-26 0,0-24 15,25-25 1,24 0-16,1 0 0,-1-25 16,-24-24-16,-1-50 15,-49 24-15,0 26 16</inkml:trace>
  <inkml:trace contextRef="#ctx0" brushRef="#br0" timeOffset="11577.28">16123 3721 0,'0'-50'47,"0"25"15,-25 25-62,-49 0 16,49 0 0,-25 0-16,1 0 15,-1 0-15,-24 50 16,24-25-16,25 24 16,25-24-16,0 0 15,0 49 1,50-74-16,49 0 15,50-124-15,25 50 16,-26-25-16,-23-25 16,-1 24-16,-25-24 15,-50 25-15,26 50 0,-50-1 16,-25 0-16,-25 50 31,-25 25-31,-49 50 16,0 73-16,24 26 15,75-25-15,-49-50 16,49-24-16,25-51 16,-1-24-16,26 25 15,0-25-15,24 0 16,-24-49-16,-26 24 16,26 0-16,-50-25 15,25 50-15,-25-74 16,-25 74-16,-25 0 15,26 25-15,-26 24 16,50 26-16,0-1 16,0 25-16,99 1 15,0-51-15,1-49 16,-1 50-16</inkml:trace>
  <inkml:trace contextRef="#ctx0" brushRef="#br0" timeOffset="12476.59">19348 3076 0,'0'-25'31,"0"-25"-15,-25 26 0,-74 24-1,49 0 1,-24 0-16,-1 99 15,-24 25-15,0 49 16,24 75-16,26-49 0,49-25 16,-50-1-16,50-74 15,0-24-15,0-50 16,25-25 0</inkml:trace>
  <inkml:trace contextRef="#ctx0" brushRef="#br0" timeOffset="12655.12">18479 3845 0,'75'0'16,"49"-50"-1,50 50-15,-1-49 0,-24 49 16,-25-50-16,25 50 15,-75 0-15,-49 0 16</inkml:trace>
  <inkml:trace contextRef="#ctx0" brushRef="#br0" timeOffset="13615.26">19546 4018 0,'0'-74'16,"0"49"-16,0-24 15,-25 24 1,-49 25-16,24 0 16,-24-50-16,24 50 15,1 0-15,-1 25 16,0 25-16,50-26 15,0 1-15,0 25 16,25-25-16,25-25 16,24 0-16,25 0 15,1 0-15,-1-50 16,-25 50-16,-49-50 0,0 50 31,-25 50 0,0-25-15,0 24-16,74-49 16,1 25-16,-1-25 15,1 0-15,-1-25 16,0 1-16,-24-26 16,0 50-16,-26-50 15,-24 75 32,0 0-31,0 49-16,50-74 15,-25 0 1,49 0-16,-24 0 0,-1 0 16,1-49-16,-25 49 15,-25-25-15,49 25 16,-24 0 46,-25 50-46,75-50-16,-50 0 16,24 0-16,1 0 0,-25-25 15,-1 25-15,-24-25 16,50 25-16,-50 25 47,25-25-32,-25 25-15,25-25 16,24 0-16,-24 0 16,0 0-16,0 0 15,49 0-15,-49 0 16,0 0-16,-25-25 15,49 25-15,1 0 32,-50 25-17,25-25 1,-25 24-16,24-24 16,1 0 15</inkml:trace>
  <inkml:trace contextRef="#ctx0" brushRef="#br0" timeOffset="13833.76">21282 3696 0,'75'0'16,"-26"0"-16,26-25 16,-26-25-16,1 26 15,0-26-15,-26 25 16,26 25-16,-50-49 16</inkml:trace>
  <inkml:trace contextRef="#ctx0" brushRef="#br0" timeOffset="14420.18">21952 4192 0,'25'0'15,"25"0"1,24-74-16,25-1 16,-24 26-16,24-51 15,-25 26-15,-24 0 16,-25 24-16,24 0 15,-49 25-15,0-24 16,-49 49-16,-1 0 16,-24 25-16,-1 24 15,1 51-15,-25 24 16,49 0-16,50 24 16,0-73-16,25-1 15,49-24-15,-24-50 16,49 25-16,0-25 15,0-25-15,-24 25 16,-1-75-16,-49 51 16</inkml:trace>
  <inkml:trace contextRef="#ctx0" brushRef="#br0" timeOffset="14539.86">22746 4142 0,'0'25'0,"0"25"15,50-25-15,-1 24 16,1-49-16,24 25 15,1-25-15,-26 0 16,26 0-16</inkml:trace>
  <inkml:trace contextRef="#ctx0" brushRef="#br0" timeOffset="14689.46">22994 3696 0</inkml:trace>
  <inkml:trace contextRef="#ctx0" brushRef="#br0" timeOffset="15402.46">23118 3746 0,'-25'0'78,"-24"0"-62,24 24-16,-25 26 15,25-25-15,25 49 16,0-49 0,0 25-1,50-50-15,0 0 16,-1 0-16,1-25 0,-25 25 15,24-25-15,-24 25 16,-25-25 0,0 50 15,0 25-15,0-1-16,25 26 15,24-51-15,1-24 16,24 50-16,-24-50 15,0 0-15,-1-50 16,1 26-16</inkml:trace>
  <inkml:trace contextRef="#ctx0" brushRef="#br0" timeOffset="15906.25">23837 3994 0,'25'0'0,"0"0"15,-25-25 1,0-25 0,0 1-1,0 24-15,-50-25 16,1 1 0,-1 49-16,-24-25 15,49 25-15,0 0 16,-25 49-16,50 1 15,0 49-15,0 0 16,50 1-16,0-51 0,-1 1 16,-24-1-16,25-24 15,-26 25 1,-48-50 0,-26 0-1,0 0-15,1 0 16,-50 0-16,49-50 15,25 50-15,0 0 16</inkml:trace>
  <inkml:trace contextRef="#ctx0" brushRef="#br0" timeOffset="17233.11">23416 4738 0,'0'-25'203</inkml:trace>
  <inkml:trace contextRef="#ctx0" brushRef="#br0" timeOffset="20605.83">3026 5011 0,'-25'0'47,"1"0"-16,24-25-31,-25 25 16,0 0-16,-25 0 15,1 49-15,-1 1 16,-24 0-16,49-1 16,25 26-16,0-1 0,0 0 15,50-24 1,49-50-16,50 0 0,-25 0 16,0 0-16,24-50 15</inkml:trace>
  <inkml:trace contextRef="#ctx0" brushRef="#br0" timeOffset="21449.14">3621 5234 0,'0'25'0,"25"-25"16,-25 24-1,50-24 1,-100-24 15,25 24-31,1 0 16,-26 0-16,-24 0 15,24 0-15,0 0 16,26 49-16,24-24 16,-50 0-16,50 24 15,0-24-15,50-25 16,24 50-16,0-50 15,1 0-15,-1-25 16,-49 25-16,-25-25 16,0-49-1,0 49-15,-25-25 16,-24 50 0,24-24-16,0 24 0,-25 0 15,26 0-15,24 24 16,0 1-1,0 0-15,49-25 16,26 50-16,24-50 16,0 0-16,25-25 15,-49 25-15,-26-25 16,1 25-16,-50-50 16,25 50-16,-25 25 46,0 25-30,0-25 0,24-25-16,26 0 15,0 0-15,24 0 16,-24 0-16,-26-50 16,26 50-16,-50 25 62,0 24-62,0-24 16,25-25-16,0 50 0,24-50 15,-24 0 1,0 0-16,0 0 0,24 0 16,-24 0-16,-25-50 15,25 50-15,-25 25 47,0 25-31,0-26-1,25-24-15,24 0 16</inkml:trace>
  <inkml:trace contextRef="#ctx0" brushRef="#br0" timeOffset="22395.77">5655 5680 0,'25'0'47,"50"-25"-47,24 1 16,-49-26-16,-1 25 0,1-24 15,-25-1 1,-50 50 31,25 25-47,-25 24 16,25 1-16,0 24 15,50-49-15,-1-25 16,1 50-16,24-50 15,1 0-15,-26-50 16</inkml:trace>
  <inkml:trace contextRef="#ctx0" brushRef="#br0" timeOffset="22560.32">6251 5234 0,'0'0'0,"25"0"47,24 0-32,-24 0-15</inkml:trace>
  <inkml:trace contextRef="#ctx0" brushRef="#br0" timeOffset="23108.87">6796 5531 0,'50'0'16,"-50"-24"31,-25-26-32,0 50 1,-24-50-16,-1 50 16,-24-49-16,-1 49 0,26 0 15,-1 0 1,1 25-16,-26 24 0,75 1 15,0-1-15,0 1 16,25 0-16,49-50 16,26 0-16,48 0 15,51-50-15,-50-49 16,-25 0-16,0-1 16,-25 1-16,-49 50 15,-50-1-15</inkml:trace>
  <inkml:trace contextRef="#ctx0" brushRef="#br0" timeOffset="23211.48">7441 5060 0,'-24'0'15,"-1"0"1,-50 50-16,26 74 16,-1-25-16,50 0 15,0-24-15,0-26 16,50 1-16,24-50 0,1 0 16</inkml:trace>
  <inkml:trace contextRef="#ctx0" brushRef="#br0" timeOffset="23587.63">7640 5432 0,'-25'0'16,"-49"0"-16,49 0 16,0 0-16,-25 0 15,26 0-15,-1 0 0,-50 50 16,51-1-1,24 1 1,24 0 0,26-50-1,0 0-15,49-50 16,-25 25-16,-24-24 16,-1 24-16,-24 25 15,-25-50-15,-25 125 47,25-26-47,-24 1 16,24-25-16,24 24 15,51-49 1,-1 0-16,1-49 0,-26 24 16</inkml:trace>
  <inkml:trace contextRef="#ctx0" brushRef="#br0" timeOffset="24466.29">8409 5655 0,'-50'-24'31,"1"24"-15,-1 0-1,0-25 1,1 25 0,-1 0-1,25 0-15,-24 0 16,24 0-16,-25 0 16,25 49-16,25-24 15,0 25 1,50-50-1,74 0-15,50-25 0,-1-49 16,1-26-16,-25 1 16,-25 0-16,0 25 15,-50 24-15,1-24 16,-50 49-16,-25 0 16,-25 25-1,-25 0 1,-49 74-16,24 26 15,-24 24-15,50-50 16,49 0-16,0-24 16,0 0-16,49-50 15,1 0-15,24 0 16,1 0-16,-1-25 0,-24 0 16,-25-25-16,24 26 15,-49-26-15,0 25 16,-25 25-1,1 0-15,-26 0 16,0 50-16,1 24 16,49 25-16,0 1 15,49 24-15,26-50 16,49 1-16,-25-75 16,0 0-16</inkml:trace>
  <inkml:trace contextRef="#ctx0" brushRef="#br0" timeOffset="27329.32">10964 5655 0,'-25'0'47,"74"0"-16,-24 0-15,0 0-16,25 0 15,-26-49-15,26-26 16,-50 51 0,0-1-16,0-25 15,-74 50 1,24 25 0,25 25-16,-24 24 15,49 0-15,0-24 16,24 0-16,26-26 15,24-24-15,1 50 16,-1-50-16,1-25 16,-1 0-16,1-24 15,-51 24-15,-24-25 16,25 50-16,-25-24 16,-25 24 15,25 74-31,0-49 15,0 0-15,50 24 16,24-49-16,26 25 16,-1-25-16,-25 0 15,25 0-15,-24 0 16,-50-50-16,24 50 16,-49-24-16,0 73 62,25-24-46,50 50-16,-26-75 15,-24 0 1,25 24-16,-1-24 0</inkml:trace>
  <inkml:trace contextRef="#ctx0" brushRef="#br0" timeOffset="27786.71">12650 5259 0,'0'-50'15,"-49"149"17,-26 50-32,26 25 15,49-26-15,-50 1 16,50-49-16,0-51 15,0 26-15,25-75 16,25 0 0</inkml:trace>
  <inkml:trace contextRef="#ctx0" brushRef="#br0" timeOffset="27980.94">12229 5631 0,'0'0'0,"25"0"0,74 24 0,25-24 15,74 0-15,-24 0 16,-50 0-16,-25 0 16,-25 0-16,-24 0 15</inkml:trace>
  <inkml:trace contextRef="#ctx0" brushRef="#br0" timeOffset="28297.43">12626 6152 0,'0'0'0,"74"0"15,0 0-15,-24-50 0,0 25 16,-1-24-16,-24 49 15,-25-50-15,50 50 16,-50 50 15,0 24-15,0-24-16,0-26 16,49 1-16,1 25 15,-25-50-15,-1 0 16,26 0-16,-25 0 0,25 0 15,-1-50 1,-24 1-16,-25-1 0,25 0 16,-25 26-16</inkml:trace>
  <inkml:trace contextRef="#ctx0" brushRef="#br0" timeOffset="28402.16">13246 5953 0,'0'0'0,"0"75"0,0-1 16,74 0-16,-24 26 15,-1-51-15,51 1 16,-51-50-16</inkml:trace>
  <inkml:trace contextRef="#ctx0" brushRef="#br0" timeOffset="29538.57">15478 5655 0,'0'0'0,"-25"50"16,50-124 46,50-26-62,-1-48 16,0-1-16,1 25 16,-50 49-16,24 26 15,-49-1-15,0 75 32,0 99-32,-49 50 0,-26-1 15,1 1-15,-1-25 16,26-50-16,49-25 15,0-24-15,49-100 32</inkml:trace>
  <inkml:trace contextRef="#ctx0" brushRef="#br0" timeOffset="29987.03">16346 5482 0,'0'-25'15,"-25"0"1,25-24-16,-49-26 16,49 50-16,-50 1 15,1-26-15,24 25 16,-25 25-16,1 0 15,49 50 1,0 24-16,0 25 16,0 25-16,74 0 15,-24-49-15,-26-26 0,26 26 16,-50-25-16,50-26 16,-50 26-1,-25-50 1,-25 0-16,1 0 15,-26-50-15,26 26 16,-1-26-16,0-25 16,1 51-16,49-26 15,0 0 1,74 50-16,50-49 16,25-1-16,-25 1 15,25-1-15,-75 50 16</inkml:trace>
  <inkml:trace contextRef="#ctx0" brushRef="#br0" timeOffset="30519.79">18132 6003 0,'0'-50'15,"25"25"-15,-25-24 16,25-26-1,-25 26-15,49-1 0,-49 25 16,0-24 0,-24 49-1,-26 0 1,0 0-16,26 49 16,24 26-16,-50-1 15,50 1-15,50-26 16,49-49-16,50 0 15,49 0-15,25-124 16</inkml:trace>
  <inkml:trace contextRef="#ctx0" brushRef="#br0" timeOffset="30931.06">19546 5159 0,'50'25'16,"24"-25"-1,50 50-15,-49-50 16,-26 74-16,-49-49 16,50 25-16,-50 24 15,0 0-15,-50 26 16,-24 24-16,-1 0 15,1-25-15,74 25 16,-25-99-16</inkml:trace>
  <inkml:trace contextRef="#ctx0" brushRef="#br0" timeOffset="31101.6">19596 5655 0,'49'0'15,"51"0"-15,48 0 16,-24 0-16,25-49 16,25 49-16,-75 0 15</inkml:trace>
  <inkml:trace contextRef="#ctx0" brushRef="#br0" timeOffset="31554.72">20687 5581 0,'25'0'16,"25"-25"-16,-26 25 15,-24-25 1,0-24 0,-24 49-16,-26 0 15,0-25-15,-24 25 16,-1 0-16,-24 0 16,25 50-16,24-1 15,1 50-15,49-24 16,0-26-16,24 1 0,76 0 15,24-50 1,74 0-16,-24-75 0,-50 1 16,-25-1-16,-99 1 15</inkml:trace>
  <inkml:trace contextRef="#ctx0" brushRef="#br0" timeOffset="32118.64">22275 5680 0,'24'0'15,"-24"-74"1,-24 49 0,-26 25-1,0-50-15,1 50 16,24 0-16,0 0 15,-24 50-15,24 0 16,25-1-16,0 1 16,0-25-16,49 24 15,26-49 1,24 0-16,25-74 0,-74 49 16,-26-25-16,26 26 15</inkml:trace>
  <inkml:trace contextRef="#ctx0" brushRef="#br0" timeOffset="32253.88">22473 5631 0,'-50'24'16,"50"1"-16,0 25 16,0-25-16,0-1 15,50-24-15,0 0 16,24 0-16,0 0 16,1 0-16,-1 0 15,1-49-15,-50 24 16,-1 25-16,-24-50 15</inkml:trace>
  <inkml:trace contextRef="#ctx0" brushRef="#br0" timeOffset="32522.58">22944 5655 0,'0'25'0,"0"25"15,0-25-15,50-25 16,-25 24-16,24-24 16,1 0-16,0 0 15,24 0-15,-49 0 16,0 0-16,24 0 15,-49-24-15,25 24 16,-25 24 15,0 1-31,0 0 16,0 50 0,50-75-16,-26 0 15,26 0-15,24 0 16,-49 0-16,0-25 15,-25 0-15,50 25 16</inkml:trace>
  <inkml:trace contextRef="#ctx0" brushRef="#br0" timeOffset="32838.33">24011 5928 0,'0'0'0,"25"0"16,-25-74 0,0 49-1,0 0 1,-50 25-16,1 0 16,-26-49-16,1 49 15,-1 0-15,50 24 16,1 26-16,24 0 15,0-25-15,0 24 16,24 1 0,26-50-16,24 0 15,1 0-15,-25-50 16,-1 25-16,1 1 0,-25-26 16</inkml:trace>
  <inkml:trace contextRef="#ctx0" brushRef="#br0" timeOffset="33219.32">24284 5755 0,'0'24'16,"-25"1"-16,25 0 15,0 50-15,0-26 16,0-24-16,50 25 16,-50-26-16,24 1 15,-24 0 1,-24-25 15,-26 0-15,25 0-16,-24 0 15,24 0-15,-25 0 16,50 50 0</inkml:trace>
  <inkml:trace contextRef="#ctx0" brushRef="#br0" timeOffset="34902.22">24705 4266 0,'0'100'187,"0"24"-171,-49-50-16,49-24 15,-25-1-15,25 1 16</inkml:trace>
  <inkml:trace contextRef="#ctx0" brushRef="#br0" timeOffset="36135.15">24631 6028 0,'0'-25'15,"25"25"32,24 49-16,-49 26-15,0-1-16,0 1 0,-24-1 16,24-24-16,-50-1 15,0 1-15,1-1 16,-1-49-16,1 0 15</inkml:trace>
  <inkml:trace contextRef="#ctx0" brushRef="#br0" timeOffset="39261.28">2778 7094 0,'-49'50'0,"49"-1"31,0-73 0,24-26-31,-24 0 16,75-24 0,-75 0-16,25 24 0,-25 0 15,0 25-15,0-24 16,0 24 0,0 50 30,99 49-30,-50-74-16,1 0 16,-25 0-16,24 0 15,-24 0 1,-50 25 15,-49 50-15,49-26-16,25 1 15,-74 24-15,74 1 16,0-26-16,49 1 16,1-50-16,49 49 15,-24-49-15,-1-24 16,0-26-16,-24 25 16,0-24-16,-50-1 15,24 25-15,-24 0 16,0-24-16,-24 24 15,-26 25 1,0 0 0,50 50-1,0-1-15,0 26 16,25-51-16,25 26 16,24-50-16,1 0 15,-1 0-15,1 0 16,-26-50-16,26 26 15,-51 24-15,-24-50 16,0 0 0,0 75 15,0 25-15,0-25-16,25-25 0,25 49 15,24-49-15,-24 0 16,24 0-16,1-49 15,-26 24-15,26-25 16,-51 25-16,1-24 16,-25 74 15,0 49-15,0-24-16,0-26 15,0 1-15,50-25 16,-1 0-16,1 0 15,-25 0-15</inkml:trace>
  <inkml:trace contextRef="#ctx0" brushRef="#br0" timeOffset="39905.56">4787 7144 0,'0'0'0,"25"0"15,0 0-15,-25-25 47,-25-25-31,-49 1-16,49 49 15,-50-25-15,26 25 16,-1 0-16,1 0 16,-1 25-16,0 49 15,50 1-15,0-1 16,25-24-16,50-50 16,73 0-16,-24 0 15,50-25-15,-25-74 16,-25-1-16,-50 1 15,1 25-15,-26 24 16,-49-24-16,25 49 16,-25 0-1,-25 25-15,1 0 16,-51 50-16,1 74 16,-1 99-1,75-124-15,0-24 0,25-51 16,25-24-16,24 0 15,1 0-15,-26 0 16,26-49-16</inkml:trace>
  <inkml:trace contextRef="#ctx0" brushRef="#br0" timeOffset="40304.07">5631 7144 0,'0'0'0,"0"49"0,0-24 15,0-50 32,-25 25-31,0-49 0,0 49-16,-24 0 15,24 0-15,25 25 16,-25-1-16,25 1 15,0 25-15,25-25 16,24-25 0,1 0-16,0 0 15,-1-50-15,26 0 16,-75 26-16,49 24 16,-49 24 15,0 26-31,0 0 15,25-26-15,25 26 16,-25-50-16,-1 25 16,1-25-16,25 0 15</inkml:trace>
  <inkml:trace contextRef="#ctx0" brushRef="#br0" timeOffset="41165.92">6697 7516 0,'25'25'15,"25"-25"-15,24 0 16,1 0-16,-1-50 16,25 25-16,-49-24 15,-1 24-15,26-50 16,-50 26-16,-25 24 15,0 0-15,-50 25 32,-24 0-32,24 50 15,25-1-15,25-24 16,0 0-16,0 25 16,25-26-16,25-24 15,24 0-15,0 0 16,1 0-16,-1-24 15,-24 24-15,-1-75 16,-24 26 0,-50 73 31,25 1-47,0 0 15,25 25-15,25-50 0,-1 24 16,26-24-16,-26 0 15,26 0-15,24 0 16,-49 0-16,-1-74 16,1 74-16,-50-25 15,50 25-15,-75 0 32,25 75-17,25-26 1,-1-49-1,26 0 1,0 0-16,-26 0 16</inkml:trace>
  <inkml:trace contextRef="#ctx0" brushRef="#br0" timeOffset="41542.51">8830 6499 0,'0'0'0,"0"-50"16,0 100 15,0 99-15,-99 74-16,25-49 15,-1-26-15,26 1 16,-1-50-16,50-24 15,0-26-15,0-73 32,25-26-32</inkml:trace>
  <inkml:trace contextRef="#ctx0" brushRef="#br0" timeOffset="41714.07">8210 6796 0,'149'50'16,"25"0"0,24-50-16,25 49 15,-24-49-15,-25 0 16,-75 0-16,-50 0 0</inkml:trace>
  <inkml:trace contextRef="#ctx0" brushRef="#br0" timeOffset="42023.24">8930 7466 0,'24'0'32,"51"0"-32,-25-49 15,-1 24-15,1 25 16,-50-50-16,25 50 0,-25 25 31,0 49-31,0 26 16,0-26-16,49-24 15,1-1-15,-1-49 16,26 25-16,-26-25 16,26 0-16,-26 0 15,1-25-15,0-24 16,-50-1-16,24 0 15,-24 1-15,0 24 16</inkml:trace>
  <inkml:trace contextRef="#ctx0" brushRef="#br0" timeOffset="42116.99">9699 7417 0,'0'0'0,"-50"0"0,0 0 15,1 0-15,49 24 0,-25 51 16,25-1 0,0 1-16,25-1 0,-25 0 15,74-49-15,-24-25 16</inkml:trace>
  <inkml:trace contextRef="#ctx0" brushRef="#br0" timeOffset="45015.92">11981 7193 0,'-25'0'47,"-50"25"-31,51-25-16,-1 50 0,-25-50 15,25 25-15,1-25 16,-26 49 0,75-49 31,49 25-47,-24-25 15,-1 0-15,-24 0 16,0 0-16,25 50 15,-50 24 1,0-49 0,0 24-16,0 1 0,-50 24 15,50-49-15,-50-25 16,50 50-16,-24-50 16,-1 0-1,-25 0 1,50-50-16,-49 1 15,49-1-15</inkml:trace>
  <inkml:trace contextRef="#ctx0" brushRef="#br0" timeOffset="45262.26">11881 7317 0,'0'0'0,"50"-24"0,124-51 16,-100 75-16,1-49 16,-26 49-16,-24 0 15,0 0-15,24 0 16,-24 0-16,0 0 16,-25 49-1,0-24 1</inkml:trace>
  <inkml:trace contextRef="#ctx0" brushRef="#br0" timeOffset="46058.34">13370 7640 0,'-25'0'31,"25"-25"-16,0-25 1,-25 50-16,25-24 16,-49 24-1,24 0 1,-50 0 0,50 0-16,-24 0 15,24 0-15,0 0 16,25 24-16,0 1 15,0 50-15,50-26 16,-1-24-16,1 25 16,0-50-16,-50 24 15,25-24-15,-25 50 16,-50-50 0,0 0-1,1 0-15,-1 0 16,25 0-16,-24-50 15,24 50-15,25-24 16,-25 24-16,50 0 16,0 0-1</inkml:trace>
  <inkml:trace contextRef="#ctx0" brushRef="#br0" timeOffset="46446.22">13543 7863 0</inkml:trace>
  <inkml:trace contextRef="#ctx0" brushRef="#br0" timeOffset="47068.57">13767 7665 0,'49'0'16,"-24"0"31,-25 49-47,0 1 15,0-25-15,0-1 16,0 26-1,25-50 17,0-50-32,24 1 0,-24 24 15,49-49 1,-49 74 0,-25 49-1,0-24 1,0 0-16,0 0 15,0 49 1,25-74-16,25 0 16,-1 0-1,1-50-15,-1 26 16,-24-26-16,25 50 0,-50-25 16,25 25-16,-25 50 31,0-25-31,0-1 15,0 1-15,25-25 16,-25 75-16,49-75 16,1 0-16,-25 0 15,-1 0-15</inkml:trace>
  <inkml:trace contextRef="#ctx0" brushRef="#br0" timeOffset="47975.7">15627 7813 0,'25'0'32,"24"0"-17,-24 0-15,0-24 16,25 24-16,-26-25 16,26 25-16,0-75 15,-26 75-15,-24-49 16,50 49-16,-50-25 15,-25 25 1,-24 0 0,-26 0-16,50 50 0,1-1 15,24 1 1,0-1-16,0 1 0,0-25 16,24-25-16,1 0 15</inkml:trace>
  <inkml:trace contextRef="#ctx0" brushRef="#br0" timeOffset="50022.22">18083 7218 0,'-50'0'16,"0"0"-1,-24 50-15,0-1 16,24 26-16,-24-26 16,24 1-16,-24 24 15,-26-24-15,51-25 16,-1-25-16,0 0 0,1 0 16,-1 0-1,25-50-15,25 1 0,-49-26 16,49-24-16,0 25 15,25 24-15,-1 25 16,26 25-16,24 0 16,1 25-16,24 49 15,0 1-15,-24-1 16,-26-24-16,26-1 16,-50-24-16,-1-25 15,26 50-15,0-50 16,-26 0-16,51-75 15,-50 26-15,24-1 16,-49 1-16,50-26 16,-50 50-16,0-24 0,0 24 15,-50-25 1,1 50-16,-1 0 16,-24 50-16,-1-25 15,50 24-15,25-24 16,-24-25-16,24 25 15,24-25 1</inkml:trace>
  <inkml:trace contextRef="#ctx0" brushRef="#br0" timeOffset="51131.62">19546 7466 0,'-50'0'93,"1"0"-77,-26 0 0,51 0-16,-1 0 15,0 0 1,25 50-1,0-1-15,50 1 0,-1 24 16,-49-49-16,50-25 16,-50 50-16,0-25 15,-25-25 1,0 0-16,0 0 16,-49 0-16,49-50 15,-24 0 1,49 26-16,-50 24 15</inkml:trace>
  <inkml:trace contextRef="#ctx0" brushRef="#br0" timeOffset="51325.84">19869 7739 0,'-75'0'16,"26"0"0</inkml:trace>
  <inkml:trace contextRef="#ctx0" brushRef="#br0" timeOffset="51956.28">20191 7640 0,'0'25'63,"0"24"-48,0 1 1,0-25-1,50-25 1,-1 0 0,-24-25-16,25-25 15,-1 25-15,1-24 16,-25 24 0,24 50 15,-49 24-31,0-24 15,0 0-15,25-25 0,-25 25 16,50-25-16,-26 0 16,1 0-16,25 0 15,-25 0-15,-25-25 16,49 25-16,-49-50 16,25 50-1,25 75 16,-50-50-15,25-25-16,-25 49 16,49-49-16,1 0 15,-1 0-15,1 0 16,-25 0-16</inkml:trace>
  <inkml:trace contextRef="#ctx0" brushRef="#br0" timeOffset="52877.8">21580 7913 0</inkml:trace>
  <inkml:trace contextRef="#ctx0" brushRef="#br0" timeOffset="174717.08">3175 9624 0,'-50'25'31,"50"25"-31,0-26 15,0 26-15,-24 49 16,24 50-16,0-50 16,-50-24-16,50-50 15</inkml:trace>
  <inkml:trace contextRef="#ctx0" brushRef="#br0" timeOffset="175239.91">2803 9723 0,'0'-74'46,"25"24"-30,49 1-16,25-1 16,25 50-16,0 0 15,-24 0-15,-26 0 16,0 50-16,-49-1 0,-25 26 16,0-1-16,0-24 15,0-1-15,-49-24 16,-1 25-16,25-50 15,0 0-15,1 0 16,-51-25 0,50 0-1,50-24 1,25 49 0,49 24-16,-25 51 15,1-26-15,-1 76 16,-24-26-16,-50-25 15,0 1-15,0-1 16,-25-24-16,-25-26 0,1-24 16,-1 0-16,1 0 15,-1 0-15,0 0 16,-49-49-16,25 24 16,24 25-16,25-50 15</inkml:trace>
  <inkml:trace contextRef="#ctx0" brushRef="#br0" timeOffset="176447.45">3646 10393 0,'25'0'16,"25"0"-1,-1 0-15,26 0 16,-26 0-16,1-25 15,-25-24-15,24 24 16,-49 0-16,0-24 0,0 24 16,0 0-1,-49 25-15,24 0 16,-49 0-16,49 0 16,0 0-16,25 25 15,-50 24-15,50 1 16,0 0-16,75 24 15,-1-24-15,25-50 16,-24 0-16,-1 0 16,-24 0-16,-1 0 0,1-25 15,-25 25 1,-25-50-16,49 50 0,-49 50 62,50-25-46,-25-25-16,24 49 16,1-49-16,0 0 15,24 0-15,-24-25 16,-1-24-16,1 24 16,-25 25-16,-25-50 15,25 50-15,24 0 47,-49 25-47,50-25 16,-25 75-16,24-75 15,1 0-15,24 0 16,-24 0-16,-1-50 16,-24 50-16,25-50 15,-25 50 1,-1 50 15,-24-25-15,75 0-16,-50-25 15,24 49-15,26-49 0,-1-25 16</inkml:trace>
  <inkml:trace contextRef="#ctx0" brushRef="#br0" timeOffset="177348.9">6548 10666 0,'0'0'0,"50"0"62,24-50-46,-49 1-1,50-1-15,-51 1 0,26-26 16,-50 50-16,50 1 16,-50-26-1,0 25 1,-75 50 15,75 49-31,-25-24 16,25 24-16,25 1 15,0-1-15,25-24 16,24-50-16,1 0 16,-26 0-16,1-25 15</inkml:trace>
  <inkml:trace contextRef="#ctx0" brushRef="#br0" timeOffset="177559.38">7293 10319 0,'24'74'0,"-24"-24"15,75-1-15,-75 26 16,49-26-16,-49 1 15,50-50-15,-50 50 16,25-50-16</inkml:trace>
  <inkml:trace contextRef="#ctx0" brushRef="#br0" timeOffset="177731.08">7069 10666 0,'0'0'0,"50"0"16,24 0-16,26 0 15,48-74-15,-73-1 16,24 1-16,-25 24 16,-24 1-16,24 24 15</inkml:trace>
  <inkml:trace contextRef="#ctx0" brushRef="#br0" timeOffset="178316.5">8111 9723 0,'0'0'0,"0"25"47,0 99-47,0 50 15,-49 0-15,49-1 16,-50-24-16,50-75 16,0-24-16,25-50 31</inkml:trace>
  <inkml:trace contextRef="#ctx0" brushRef="#br0" timeOffset="178495.03">7665 10170 0,'99'0'16,"25"0"0,50 0-16,-1 0 15,-24 0-15,0 0 0,-75 0 16</inkml:trace>
  <inkml:trace contextRef="#ctx0" brushRef="#br0" timeOffset="178817.17">8409 10666 0,'0'0'0,"74"25"15,50-25 1,-74 0-16,24-99 16,-24 49-16,-1 0 15,1 1-15,-50 24 0,0 0 16,0-24 0,-50 49-16,1 0 15,-26 0-15,51 0 16,-1 49-16,25 1 15,0 24-15,0 25 16,25-24-16,74-1 16,0-74-16,25 0 15,25 0-15,-25-99 16</inkml:trace>
  <inkml:trace contextRef="#ctx0" brushRef="#br0" timeOffset="179530.55">9227 10443 0,'0'-25'46,"50"0"-30,24 25 0,1 0-16,-26 0 15,-24 0-15,0 25 16,-25 0-16,0 24 0,0-24 16,0 25-16,0-1 15,0 1-15,0 0 16,0-26-16,74-24 31,-24 0-31</inkml:trace>
  <inkml:trace contextRef="#ctx0" brushRef="#br0" timeOffset="179878.98">9674 10641 0,'25'-25'31,"24"-24"-31,-24 24 16,25 0-16,-26-24 15,1 49-15,50 0 16,-51 49-1,-24 1 1,0 24-16,0-24 16,0-25-16,25-25 15,-25 24-15,50-24 16,0 0-16,-26-49 16,26-1-1,-25 1-15,24-1 0,1 25 16</inkml:trace>
  <inkml:trace contextRef="#ctx0" brushRef="#br0" timeOffset="179994.82">10344 10517 0,'0'0'16,"49"50"-16,-49-1 16,50 1-16,-50 0 15,49-1-15,-49-24 16,50-25-16,24 0 16,-24 0-1,-25 0-15,24-74 16,-49 24-16</inkml:trace>
  <inkml:trace contextRef="#ctx0" brushRef="#br0" timeOffset="180639.6">11013 10616 0,'0'-24'31,"0"-1"1,0 0-17,-49 25-15,-26 0 16,50 0-1,-24 0-15,-26 0 16,26 0-16,24 50 16,25-1-16,0 1 15,0-1-15,0-24 16,74-25-16,26 0 0,-1 0 16,0-49-1,-49-26-15,-1 26 0,-49-1 16,0 0-16,-25 1 15,-49 49-15</inkml:trace>
  <inkml:trace contextRef="#ctx0" brushRef="#br0" timeOffset="187582.11">12328 9699 0,'25'0'47,"-50"0"15,-25 24-46,1 26-16,-1 24 15,-24 26-15,-1 49 16,26 74-16,49-25 16,0-49-16,0 25 15,49-50-15,26-75 16,24-49-16,0 0 16</inkml:trace>
  <inkml:trace contextRef="#ctx0" brushRef="#br0" timeOffset="188653.45">12874 10492 0,'-50'0'78,"50"-49"-78,-50 49 16,26 0-16,-26 0 15,25 0 1,-24 49-16,24-24 15,-25 25-15,50-1 16,0 1-16,0 24 16,25-49-16,25-25 0,24 50 15,0-50 1,1 0-16,-1-25 0,-24 0 16,-50-24-16,49-1 15,-49 0-15,-24-24 16,-1 0-16,-25 49 15,1-25-15,-1 50 16,0-49-16,1 49 16,24 0-16,0 24 15,25 1-15,-49 25 16,49 24-16,24-24 16,1-1-16,50-49 15,-1 0-15,0 0 0,26 0 16,-26 0-1,-24-24-15,-1 24 0,-49-75 16,25 75-16,-25-25 16,-50 75 31,50 0-47,0-1 15,0-24-15,25-25 16,50 0-16,-26 0 15,1 0-15,0 0 16,-1-50-16,1 26 16,-25-1-16,-25-25 0,24 50 15,-24-25-15,0 75 32,0 0-17,0-1-15,0 26 16,25-51-16,25-24 15,-1 50-15,26-50 16,-1 0-16</inkml:trace>
  <inkml:trace contextRef="#ctx0" brushRef="#br0" timeOffset="189119.83">13866 10170 0,'0'-25'15,"49"100"32,-49 98-47,0 1 16,0-75-16,0 0 16,0-24-16,0-26 15,0 1-15</inkml:trace>
  <inkml:trace contextRef="#ctx0" brushRef="#br0" timeOffset="189329.8">13519 10344 0,'0'0'0,"49"0"15,50 0-15,25 0 16,50 24-16,-25-24 16,-25 50-16,0-50 15,-50 0-15,-24 0 0,-25 0 16</inkml:trace>
  <inkml:trace contextRef="#ctx0" brushRef="#br0" timeOffset="189992.61">14610 10740 0,'0'-24'16,"0"-1"-1,-25 25-15,25-25 16,-49 25-16,24-50 16,0 50-16,-49-24 15,49 24 17,25 24-17,0 1-15,0 25 16,25-1-16,-25-24 15,24-25-15,-24 50 16,25-50-16,-25 49 16,-25-49 15,-24 0-15,24 0-16,-25-24 15,1 24-15,-1 0 16,50-25-16,74 25 31,26 25-15,-1-25-16,0 0 15,0 0-15,-24 0 16,-1 0-16,-24 0 16,-1-25-16,-24 25 15,-25-25-15,25 50 47,-25 0-31,99 24-16,-49-49 15,-1 25-15,1-25 16,-25 0-16,24 0 16,-24-25-16,-25 0 15,50-24-15,-50 24 16</inkml:trace>
  <inkml:trace contextRef="#ctx0" brushRef="#br0" timeOffset="190132.16">15056 10542 0</inkml:trace>
  <inkml:trace contextRef="#ctx0" brushRef="#br0" timeOffset="190911.08">15726 10740 0,'50'-24'62,"-50"-26"-46,-25 50-1,-25-25-15,26 25 16,-26 0-16,0 0 16,1 0-16,-26 50 15,51-25-15,-26 24 16,50 1 0,25-25-16,24-25 15,26 0-15,24 0 0,50-75 16,-25 1-1,-50 24-15,1-49 0,-51 49 16,-24 1-16,50 24 16,-75 25-1,0 0 1,1 0-16,-26 74 16,0 1-16,50-1 15,0 1-15,25-26 16,50-24-16,24-25 15,-25 0-15,25 0 16,1 0-16,-1-25 0,-49-24 16,-1 24-1,-49 0-15,25-25 0,-25 26 16,-25 24 0,-24 0-16,-1 0 15,25 24-15,25 26 16,0 24-16,50 26 15,24-26-15,50 0 16,-25-24-16,1-50 16</inkml:trace>
  <inkml:trace contextRef="#ctx0" brushRef="#br0" timeOffset="192141.57">18529 10616 0,'0'-49'78,"-25"49"-63,-24-25 1,24 25-16,-25 0 16,25 0-16,-24 25 15,-1 24-15,25 1 16,25 24-16,-49-24 15,49 0-15,25-26 16,24-24-16,26 0 16,-1 0-16,25 0 15,1-49-15,-51-1 16,-49 1-16,50-1 16,-50 0-16,-25 1 15,0 49-15,-24-25 0,-26 25 16,1 0-16,-1 0 15,26 0-15</inkml:trace>
  <inkml:trace contextRef="#ctx0" brushRef="#br0" timeOffset="193050.41">18901 10542 0,'0'74'32,"0"1"-32,0 24 15,0-25-15,0 1 16,0-1-16,0-24 15,0-1-15,0-24 16,0-74 15,0-26-31,0 1 16,0-25-16,0-1 16,25-48-16,-25 48 15,50 51-15,-26-1 16,1 50-16,25 0 0,-1 0 15,-24 0-15,-25 25 16,50 49-16,-50-24 16,0 0-16,-50-1 15,25 1-15,-24-1 16,-1-49-16,25 0 16,-24 0-1,-1-24 1,50-1-1,25 74 17,25-49-32,-1 0 15,26 0-15,24 0 16,25-24-16,-25-51 16,0 1-16,-24 24 15,-26-24-15,-24 24 16,-25 1-16,50 24 15,-50-25 1,-25 50 0,-25 0-16,26 0 15,-26 50-15,50 24 16,-50 25-16,50 25 16,0-24-16,0-26 15,25-49-15,25-25 0,-1 49 16,26-49-1,-26 0-15,1-49 0,0 24 16,-1-25-16,-49 1 16,0 74 31,0 49-47,25-24 15,25-1-15,49 1 16,-25-50-16,-24 25 15,-1-25-15,-24 0 16,25 0-16,-25 0 0,-25-25 16,0-25-16</inkml:trace>
  <inkml:trace contextRef="#ctx0" brushRef="#br0" timeOffset="193266.83">19298 10046 0,'0'0'0,"124"-25"15,50 25 1,-1 25-16,26-25 16,-26 50-16,-49-50 15,-49 0-15,-26 0 16,1 0-16,-50 24 15</inkml:trace>
  <inkml:trace contextRef="#ctx0" brushRef="#br0" timeOffset="193469.5">20191 10319 0,'0'0'0,"-25"0"16,-24 0-1,24 0 1</inkml:trace>
  <inkml:trace contextRef="#ctx0" brushRef="#br0" timeOffset="194428.94">20439 10666 0,'-74'-25'78,"24"25"-62,25 0-16,0 0 16,-24 0-16,24 75 15,25-51 1,0 51-16,0-26 16,25-49-16,49 25 15,1-25-15,-1 0 16,-24 0-16,-26 0 0,-24-49 15,0-1-15,0 25 16,0 0-16,-49 25 16,-1-49-16,1 49 15,-26-50-15,26 50 16,24 0-16,0 0 16,25 75-1,25-26 1,49-49-16,25 50 15,1-50-15,-1 0 16,25-25-16,-50 25 16,-49-50-16,25 50 15,-50-24-15,-25 24 32,-49 0-17,74 24-15,0 26 16,24 0-1,1-50-15,25 0 16,-1 0-16,26 0 16,24-50-16,-49 25 15,-26 25-15,-24-49 16,25 49-16,-25 24 31,0 26-15,0 0-16,0-1 15,50 1-15,-25-50 0,24 25 16,-24-25-16,0 0 16,0 0-16,-25-25 15</inkml:trace>
  <inkml:trace contextRef="#ctx0" brushRef="#br0" timeOffset="194864.56">21555 9798 0,'0'25'16,"25"24"-16,-25 26 15,50 24 1,-50 50-16,49-25 0,-49 25 15,50 24-15,-50 1 16,0-50-16,0-25 16,0 0-16,-25 25 15,-25-49-15,1-26 16,24 1-16,0-50 16,-24 25-16,24-25 15</inkml:trace>
  <inkml:trace contextRef="#ctx0" brushRef="#br0" timeOffset="199611.88">3249 10988 0,'25'0'141,"25"0"-125,-1 0-16,-24 0 15,0 0-15,25 0 16,-1 0-16,-24 0 15,0 0-15,24 0 16,-24 0-16,0 0 16,25 0-16,24 25 0,-24-25 15,24 0 1,25 0-16,25-25 0,-24 25 16,48-49-16,-24 49 15,25 0-15,-50-50 16,50 50-16,-25 0 15,25 0-15,-50 0 16,1 0-16,-1 0 16,0 0-16,0 0 15,-24 0-15,24 0 16,-25 0-16,1 0 16,-1 25-16,1-25 15,-1 0-15,0 50 16,1-50-16,-1 0 0,25 24 15,-24-24-15,-26 50 16,1-50 0,24 25-16,1-25 0,-1 49 15,1-49-15,-1 0 16,25 50-16,-24-50 16,-1 0-16,1 0 15,-1 0-15,0 25 16,1-25-16,-1 0 15,25 0-15,1 0 16,-1 0-16,-25 0 16,1 50-16,24-50 15,0 0-15,0 0 0,25 0 16,-24 49 0,-1-49-16,0 0 0,25 0 15,-25 25-15,1-25 16,-1 0-16,50 0 15,-50 0-15,0 0 16,0 50-16,50-50 16,-25 0-16,-25 0 15,50 0-15,-50 0 16,25 0-16,0 49 16,-24-49-16,-1 0 15,74 0-15,-49 0 0,-24 0 16,24 0-16,-25 0 15,0 50 1,0-50-16,1 0 0,24 0 16,-25 0-16,0 0 15,0 49-15,-24-49 16,24 0-16,0 0 16,50 0-16,-50 25 15,25-25-15,-25 0 16,1 0-16,-1 0 15,0 0-15,0 0 16,25 50-16,-24-50 16,-1 0-16,0 0 15,25 49-15,-25-49 16,25 0-16,25 0 0,-50 50 16,1-50-16,-1 0 15,50 0-15,-50 0 16,0 0-16,0 0 15,25 50-15,-25-50 16,1 0-16,-1 24 16,25-24-16,0 0 15,0 0-15,0 50 16,-25-50-16,25 0 16,25 0-16,-25 0 15,-25 0-15,25 0 16,-24 50-16,48-50 0,-48 0 15,-1 0-15,50 49 16,-25-49 0,0 0-16,0 0 0,0 0 15,0 0-15,25 0 16,-25 0-16,49 0 16,1 0-16,-25 0 15,24 0-15,1 0 16,24 0-16,-24 0 15,-50 0-15,50 0 16,-25 0-16,24 0 16,1-25-16,-1 25 15,1 0-15,-50 0 16,50 0-16,-1 0 16,-24 0-16,0 0 0,-25 0 15,25 0-15,-25 0 16,-25 0-16,0 0 15,25 25-15,-24-25 16,-26 0-16,0 0 16,1 0-16,24 0 15,-25 25-15,-24-25 16,0 0-16,-1 0 16,-49 50-1,-124-1-15</inkml:trace>
  <inkml:trace contextRef="#ctx0" brushRef="#br0" timeOffset="202921.8">3200 11981 0,'0'24'47,"49"-24"-47,26 0 16,24 0-16,25 0 0,-25 50 15,-24-50-15,-1 0 16,-49 0-16,25 50 15,-50-26 17</inkml:trace>
  <inkml:trace contextRef="#ctx0" brushRef="#br0" timeOffset="203153.46">3746 11881 0,'0'25'16,"24"-25"-16,-24 50 16,50-50-16,-50 49 15,50-49-15,24 0 16</inkml:trace>
  <inkml:trace contextRef="#ctx0" brushRef="#br0" timeOffset="203324.98">3696 12204 0,'74'0'16,"-49"0"-16,25 0 16,-50-50-1,49 25-15,-49 1 16</inkml:trace>
  <inkml:trace contextRef="#ctx0" brushRef="#br0" timeOffset="203492.54">3671 12005 0,'0'50'16,"0"-25"-16,0 24 0,0-24 16,0 0-16,0 25 15,-25-50 1</inkml:trace>
  <inkml:trace contextRef="#ctx0" brushRef="#br0" timeOffset="204452.08">4564 12055 0,'-25'-25'78,"0"25"-62,1 0-16,-26 0 15,25 0-15,0 0 16,-24 25-16,24 0 15,-25 24-15,26-24 16,24 0 0,49-25-1,26 0 1,-1 0-16,0-50 16,1 26-16,-50-26 0,-25 100 62,0-1-62,49 26 16,26-50-16,-1-25 15,25 0-15,1 0 16,24-75-16</inkml:trace>
  <inkml:trace contextRef="#ctx0" brushRef="#br0" timeOffset="204954.79">5135 12105 0,'0'0'0,"0"24"15,24-48 1,26-26 0,24-24-16,1-50 15,-50 49-15,24-24 16,-49 25-16,50-1 16,-50 26-16,0 24 15,-25 25 1,0 0-16,0 0 15,-24 74-15,-26 75 16,26 25-16,49 24 16,0 1-16,25-26 0,49-74 15,25-49-15,0-50 16,25 0-16</inkml:trace>
  <inkml:trace contextRef="#ctx0" brushRef="#br0" timeOffset="205210.25">6003 11733 0,'0'49'16,"0"1"-16,0 24 15,-25 1-15,25-1 16,0 0-16,0 1 16,0-1-16,-50 1 15</inkml:trace>
  <inkml:trace contextRef="#ctx0" brushRef="#br0" timeOffset="205389.77">5581 11881 0,'124'0'16,"50"0"-16,-50 0 16,0 0-16,-25 0 15,0 0-15,-24 0 16,-26 0-16</inkml:trace>
  <inkml:trace contextRef="#ctx0" brushRef="#br0" timeOffset="205846.55">6152 12378 0,'0'0'15,"74"0"-15,100-25 16,-100-25-16,-49 25 16,0 25-16,-25-74 15,0 49-15,0-25 16,-25 50 0,0 0-16,-25 0 15,1 0-15,-1 25 16,25 0-16,25 25 15,0-1-15,0 1 16,0 0-16,100-50 16,-26 24-16,0-24 0,1 0 15,-1-24-15,25-26 16,-49 25-16,-25-24 16,-25-1-16,50 25 15,-50-25 1,0 75 15,0 50-15,0-1-16,0-24 15,24-1-15,-24 1 16,50-50-16,-50 50 16,25-50-16</inkml:trace>
  <inkml:trace contextRef="#ctx0" brushRef="#br0" timeOffset="206619.96">7293 12452 0,'0'-25'47,"49"-24"-32,-24-1-15,-25 25 16,50 25-16,-1 50 31,-49 24-15,0 1-16,25-26 0,-25-24 15,74 25-15,-49-50 16,0 0-16,25 0 16,-1 0-16,26-25 15,-26 0-15,1-25 16,-1 26-16,-24 24 15,25 49 17,-50 1-17,50-1-15,-50-24 0,74-25 16,-49 50 0,0-50-16,24 0 0,-24-25 15,0 0-15,-25 0 16</inkml:trace>
  <inkml:trace contextRef="#ctx0" brushRef="#br0" timeOffset="207009.64">8458 12576 0,'0'-50'62,"-24"50"-46,-1 0-16,-25 0 15,1 0-15,24 0 16,25 50-16,-25-25 16,25 0-16,0 49 15,25-74 1,24 0-16,26 0 15,-26-74-15,1 49 16,24-25-16,-49 25 16,-25 50 15,0 0-15,0 25-1,25-26-15,25-24 0,-1 0 16,1 0-16,-1 0 15</inkml:trace>
  <inkml:trace contextRef="#ctx0" brushRef="#br0" timeOffset="207606.76">9153 12105 0,'0'0'0,"0"49"47,-50-24-47,50 25 15,-24 49-15,24-25 16,-100 1-16,75-26 16,25-24-16,0 50 15,25-75 17,25 0-32,-25-25 15,24 25-15,-24 0 16,0 0 15,-25 49-31,50 1 0,-50 24 16,74-49-1,-24-25-15,-1 50 0,1-50 16,24 0-16,-49-25 16,0 0-16,-25 0 15</inkml:trace>
  <inkml:trace contextRef="#ctx0" brushRef="#br0" timeOffset="207821.21">8731 12179 0,'25'0'0,"99"0"16,99 0-16,50 0 15,-50 0-15,-49 0 16,-50 0-16,-25 0 16,-49 0-16,0 0 15,-50 25 1</inkml:trace>
  <inkml:trace contextRef="#ctx0" brushRef="#br0" timeOffset="207998.71">9376 12378 0</inkml:trace>
  <inkml:trace contextRef="#ctx0" brushRef="#br0" timeOffset="208515.36">10046 12725 0,'0'-25'16,"-25"25"-16,25-50 15,-25 26 1,25 73 46,0 26-62,0-26 16,0-24-16,25 0 16,0-25-1,25 0-15,-1-25 0,26-49 16,-1-26-16,-49 26 15,-25 49-15</inkml:trace>
  <inkml:trace contextRef="#ctx0" brushRef="#br0" timeOffset="208923.48">10592 12849 0,'49'-25'15,"1"-25"1,-50 1 0,-50-1-1,25 50-15,-24 0 16,-1 0-16,1 0 16,-1 0-16,0 25 15,50 0-15,-24 24 16,24-24-16,49 0 15,1-25 1,24 0-16,1 0 16,24-50-16,-25 26 15,-49 24-15,-25-75 16,25 75-16,-25 50 47,0-1-47,0-24 0,0 0 15,49-25-15,1 50 16,0-50-16,-1 0 16,26-25-16</inkml:trace>
  <inkml:trace contextRef="#ctx0" brushRef="#br0" timeOffset="209895.35">12700 12824 0,'25'0'16,"-25"-50"-1,0 26 17,0-1-17,-50 25-15,1 0 16,24 0-16,-25 0 15,1 0-15,-26 0 16,1 0-16,-1 49 16,26-24-16,-1 25 15,50-1 1,50-49-16,24 0 16,50 0-16,25-49 0,-25-26 15,0 26-15,-25 24 16,-24-25-16,-51 26 15,-24-26-15,0 25 16,-24 25 0,-26 0-1,-24 50-15,-1-1 16,26 1-16,-1 24 16,50 1-16,0-1 15,74-49-15,50-25 16,0 0-16,-24 0 15,-1 0-15,25-50 16,-50 26-16,-24-26 0,-50 25 16,0 0-1,0 1-15,-25 24 16,-24 0-16,-1 0 16,0 0-16,1 24 15,49 26-15,0 0 16,25-1-16,49 26 15,50-51-15,-25-24 16</inkml:trace>
  <inkml:trace contextRef="#ctx0" brushRef="#br0" timeOffset="210893.73">14908 12799 0,'0'25'78,"-25"25"-62,25-1-16,-50-24 16,125-50 15,-26-24-16,1-1-15,-1 0 16,-24 50-16,-25-49 16,25 49-16,25 25 15,-50 24 1,24 1-16,-24-1 16,0 1-16,50 0 15,-50-26-15,50-24 16,-26 0-16,1 0 15,25 0-15,-50-49 16</inkml:trace>
  <inkml:trace contextRef="#ctx0" brushRef="#br0" timeOffset="211306.61">15577 12948 0,'0'25'16,"0"-50"31,-24-49-32,-26 49 1,25 25-16,-24 0 16,24 0-16,0 0 0,-25 0 15,25 49 1,25-24-16,0 0 15,25-25-15,25 50 16,0-50-16,24 0 16,25-25-16,-49 25 15,-1-50-15,-24 50 16,-25-25-16,50 25 16,-75 0 15,25 25-31,0 0 15,0 0-15,74 49 16,-24-74-16,24 0 16,1 0-1,-1 0-15</inkml:trace>
  <inkml:trace contextRef="#ctx0" brushRef="#br0" timeOffset="211605.81">16297 12923 0,'-50'0'31,"50"-25"-31,-50 1 32,-24 24-17,24 0-15,1 0 0,-1 0 16,25 49-16,25-24 15,0 0-15,0 24 16,25 1-16,25-50 16,49 25-16,0-25 15,-24 0-15,-26-25 16,-24 0-16,-25-24 16,50 24-16,-50 0 15</inkml:trace>
  <inkml:trace contextRef="#ctx0" brushRef="#br0" timeOffset="211816.25">15280 12452 0,'124'0'16,"0"0"-16,49 50 15,1-1-15,-50-49 16,25 50-16,-50-50 16,-25 0-16,-49 0 15</inkml:trace>
  <inkml:trace contextRef="#ctx0" brushRef="#br0" timeOffset="212873.42">17711 12948 0,'0'0'0,"0"-25"31,0 0 0,-25 25 16,-25 0-31,1 25-16,-1 0 15,0 49-15,1-24 0,24-25 16,25 24 0,49-49-1,51 0-15,24 0 16,25-49-16</inkml:trace>
  <inkml:trace contextRef="#ctx0" brushRef="#br0" timeOffset="213744.09">18231 12973 0,'50'0'15,"-50"-25"1,25 25-16,-25-25 16,0 0 15,-50 25-15,1 0-16,-26 0 15,26 25-15,-1 0 16,0 49-16,1 1 15,49-1-15,0-24 16,0-25-16,49-25 16,1 49-16,0-49 0,-1 0 15,26-24-15,-26-1 16,-24-25-16,-25 25 16,50 0-16,-50 1 15,0-26-15,-25 50 16,0-25-16,0 25 15,-24-49-15,-1 49 16,25 0-16,0 0 16,25 24-16,-49 1 15,49 0-15,25 25 16,-1-50-16,26 49 16,0-49-16,24 0 0,0 0 15,-24 0 1,0 0-16,-26 0 0,-24-49 15,25 49-15,-25-25 16,0 50 31,0 24-31,25-49-16,25 50 15,-25-50-15,24 0 16,1 0-16,-1 0 15,1-25-15,-25 25 16,24-25-16,-24 25 47,0 0-31,0 50-1,24-50-15,1 0 16,0 0-16,-1 0 15,1 0-15,-1 0 16,1-25 0,-50 75 31,25-50-16</inkml:trace>
  <inkml:trace contextRef="#ctx0" brushRef="#br0" timeOffset="-214317.16">19794 12874 0,'0'-50'0,"-49"100"31,49 24-31,-50 25 16,0 0-16,50 26 16,-74-26-16,74 0 15,-50 0-15,50-49 16,0-25-16,0-50 31,25-50-15,-25-24-16,50-25 15,-50 0-15,0-25 16,0 25-16,25 0 16,24 50-16,1 49 15,-25 25-15,24 0 16,1 0-16,-1 0 15,1 50-15,-50-1 16,25 1-16,-25-25 16,0-1-16,0 26 0,0-25 15,-75 49 1,26-74-16,-1 0 16,50-49-1,0 24 1,0 0-16,25-25 15,25 50-15,24-24 16,0 24-16,1 0 16,-1 0-16,-24 0 15,-25 0-15,24 0 16,-49 24 15,0 26-15,0 0-1,25-50-15,0 24 16,24-24-16,26 0 16,24 0-16,-49 0 15</inkml:trace>
  <inkml:trace contextRef="#ctx0" brushRef="#br0" timeOffset="-213725">20861 12948 0,'0'-50'47,"-25"50"-32,0 0 1,-24 0-16,-1 0 15,-25 25-15,-24 25 16,50-1-16,-1 1 16,50 0-16,0-26 15,25 1-15,24-25 16,1 50-16,0-50 16,-1 0-16,26-50 15,-26 25-15,1-24 16,0 24-16,-26 0 15,-24-49-15,0 99 32,0-1-17,0 1-15,0 25 16,0-25-16,0-1 16,50-24-1,-25 0-15,24 0 16,1 0-16,0 0 15,24 0-15,-24-74 16,-1 74-16,1-50 16,-1 50-16,-24 0 15,0 0-15,-25 50 16,0-25 0,0 24-16,0-24 15,0 50 1</inkml:trace>
  <inkml:trace contextRef="#ctx0" brushRef="#br0" timeOffset="-202648.32">3473 13643 0,'0'-25'63,"24"25"-48,-24-75-15,50 51 16,0-51-16,-26 26 16,26-1-16,-25 0 15,25 1-15,-50 24 16,49-25-16,-49 25 16,-25 25 15,1 0-16,24 75 1,49 24 0,-24-24-16,49-1 15,-24 0-15,0-49 16,-1 25-16,-49-25 16,50-25-16,-50 49 15,0 1 1,-50 24-1,25-74-15,-24 0 16,-1 25-16,25-25 16,1 0-16,-1 0 15,-25 0-15,100 0 32</inkml:trace>
  <inkml:trace contextRef="#ctx0" brushRef="#br0" timeOffset="-202146.6">4465 13742 0,'0'-25'63,"-50"25"-63,1 0 16,-1 25-1,50 24 1,0-24-1,0 0-15,25-25 16,0 50-16,-1-50 16,26 0-16,-25 0 15,-25-25-15,25 25 16,-25-50-16,0 25 16,-25 1-1</inkml:trace>
  <inkml:trace contextRef="#ctx0" brushRef="#br0" timeOffset="-201300.86">5184 13643 0,'75'49'125,"73"-49"-109,-24 0-16,25 0 15,-25 0-15,25 0 16,-50 0-16,-24 0 15,-26 0-15,1-25 16,-100 50 31</inkml:trace>
  <inkml:trace contextRef="#ctx0" brushRef="#br0" timeOffset="-201045.52">6077 13469 0,'0'25'16,"50"0"-1,-1 24-15,-24-24 16,25 0-16,-25 24 16,-1-49-16,-24 25 15,50-25-15</inkml:trace>
  <inkml:trace contextRef="#ctx0" brushRef="#br0" timeOffset="-200865">6052 13866 0,'50'49'16,"24"-49"0,-74-24-16,50 24 15,-50-75-15,25 26 16,-25 24-16,0 0 15</inkml:trace>
  <inkml:trace contextRef="#ctx0" brushRef="#br0" timeOffset="-200722.01">6102 13519 0,'0'0'0,"0"24"0,0 26 15,0 0-15,0 24 16,0-24-16,0-1 15</inkml:trace>
  <inkml:trace contextRef="#ctx0" brushRef="#br0" timeOffset="-199281.39">7193 13742 0,'25'0'47,"-25"-50"0,-49 50-32,24 0 1,-25 0-1,1 0-15,24 25 16,25 25-16,0-1 16,0 1-16,49-1 15,-24-24-15,25-25 16,-50 25-16,25-25 16,-25 50-16,0-26 15,-25-24 1,-25 0-16,25 0 15,-24 0-15,24 0 16,-25 0-16,-24 0 16,24 0-16,25 0 15,25-24 1,75 24-16,49-50 16</inkml:trace>
  <inkml:trace contextRef="#ctx0" brushRef="#br0" timeOffset="-198901.21">7764 13494 0,'-50'0'15,"-24"0"1,49 49-16,25 26 0,-50 49 15,50-50 1,0 1-16,0-1 0,0-24 16,0-26-16,25-24 31,25-24-15,-25-51-16,24 26 15,-24-1-15,25 25 16,-1 25-1,-24 0 1,-25 50-16,0 24 16,50-24-16,-50-1 15,24 1-15,51 0 16,-50-50-16,24 0 16,-49-50-16</inkml:trace>
  <inkml:trace contextRef="#ctx0" brushRef="#br0" timeOffset="-197716.57">8483 13891 0,'-25'0'109,"25"-25"-93,-49 25-16,-1 0 15,1 0 1,49 74 0,-50-24-16,50-25 15,25-25 17,24 0-32,1 0 15,0-50-15,-26 25 16,26-24-16,-50 24 15,25 25-15,-25 49 47,0 1-47,0 0 16,0-1-16,49-24 16,-24-25-16,25 0 15,-25 0-15,24 0 16,-24 0-16,49-74 15,-49 24-15,25 0 16,-50 26-16,25 24 16,-25-50-16,24 50 15,-24 74 1,50 26 0,-50-26-16,25-24 0,-25-1 15,74 1-15,1-25 16,-50-25-1,24 0-15,-24-75 16,-25 26-16</inkml:trace>
  <inkml:trace contextRef="#ctx0" brushRef="#br0" timeOffset="-197243.81">9351 14139 0,'0'0'0,"50"0"16,0 0-1,-50-50-15,49 25 16,-49 0-16,0-24 15,0 24-15,-25 0 16,-24 25 0,-1 0-16,25 0 15,1 0-15,-26 50 16,50 24-16,0 25 16,0-24-16,50-1 15,24-24-15,25-50 16,25 0-16,-25 0 15</inkml:trace>
  <inkml:trace contextRef="#ctx0" brushRef="#br0" timeOffset="-196134.93">11237 14064 0,'-50'-25'78,"25"25"-63,0 0-15,-24-49 16,24 49-16,0 0 16,0 0-16,-24 0 15,24 0-15,0 25 16,-25-1-1,50 1 17,75-25-32,-26 0 15,-73 0 142,-1 0-126,25 50-31,-25-50 31</inkml:trace>
  <inkml:trace contextRef="#ctx0" brushRef="#br0" timeOffset="-195707.55">11038 14064 0,'0'-25'78,"-25"25"-47,0 0-15,-49 0 0,49 50-1,25-25-15,-49 24 16,49-24-16,-50 25 16,50-25-16,-50 24 15,50 1 1,75-50-16,-26 0 15,26-50-15,-1 1 16,25-1-16,-49 0 16</inkml:trace>
  <inkml:trace contextRef="#ctx0" brushRef="#br0" timeOffset="-195445.25">11435 13618 0,'-25'25'0,"-24"24"16,24 26-16,-25 49 15,1-25-15,49 25 16,-50 0-16,50-25 15,0-24-15,0-1 16,0-49-16,50-25 16</inkml:trace>
  <inkml:trace contextRef="#ctx0" brushRef="#br0" timeOffset="-195082.22">11559 14412 0,'0'0'0,"50"0"16,-26 0 0,-24-25-1,0 0 1,0 0-16,0-25 15,-24 50-15,-1-49 16,-25 49-16,-24-25 16,-1 25-16,26 0 15,-1 0-15,1 50 16,49 24-16,0 1 16,0-26-1,74 1-15,0-50 0,26 0 16,-26 0-16,-24-25 15,-26 0-15,-24-24 16,0-1-16,0 0 16</inkml:trace>
  <inkml:trace contextRef="#ctx0" brushRef="#br0" timeOffset="-193435.06">12973 13643 0,'-50'24'32,"1"51"-17,-1 49-15,0-25 16,50 0-16,-49 25 15,49-49-15,0-26 16,0-24-16,0-75 47,0 1-31,0 24-16,-50 25 15,50-50-15,-25 50 16,25-24-16,100 48 47,-26-24-47,0 75 15,-24-50-15,0-1 16,-26-24-16,-24 75 16,0-50-16,0 24 15,-24-49 1,-26 0-16,-24 0 15,49 0-15,0 0 16,-25 0-16,26 0 16,-1-74-16,-25 74 15,100 0 17,24 0-32,25 0 0,-24 25 15,24-25-15,0 0 16,-24 0-16,-26 0 15,1-25-15,-25-25 16,-25 25 0,-25 25-1,0 0-15,25-24 16,-74 24-16,24 0 16,25 0-1,25 24-15,0 1 0,25 25 16,50 0-1,-1-50-15,25 0 0,0 0 16,-24 0-16,-1 0 16,-24 0-16,-25 0 15,24 0 1,-74 0 15,50 24 0,0-24-15,25 25-16,-1-25 16,26 0-16,-26 0 15,1 0-15,-1 0 16,-24 0-16,25 0 0,-50-25 16,25 25-16,-1 0 62,26 0-46,-25 0-16,0 0 15,0 0-15,24 0 16,-24 0-16,0 0 16,24 0-1,1 25 16,-50 25-31,25-25 16,24 24-16,-24-49 16,25 25-16,-1-25 15,1 0-15</inkml:trace>
  <inkml:trace contextRef="#ctx0" brushRef="#br0" timeOffset="-192698.94">15974 14585 0,'-49'0'0,"73"0"63,26 0-63,-25 0 15,0-49-15,24 24 16,-24-25-16,-25 25 16,50-24-16,-50 24 15,-25 25 17,-50 0-17,26 74 1,49-24-16,0 0 0,25-26 15,-1 26-15,26-50 16,24 0-16,1 0 16,-1 0-16</inkml:trace>
  <inkml:trace contextRef="#ctx0" brushRef="#br0" timeOffset="-192504.93">16446 14461 0,'0'25'16,"0"25"-1,49-1-15,-49 1 0,75 24 16,-26-49 0,-24 25-16,0-50 0,24 49 15,-24-49 1</inkml:trace>
  <inkml:trace contextRef="#ctx0" brushRef="#br0" timeOffset="-192324.37">16272 14635 0,'49'25'0,"26"-25"0,24 0 15,25-50-15,0 0 16,-25 26-16,-24 24 16,-26-75-16</inkml:trace>
  <inkml:trace contextRef="#ctx0" brushRef="#br0" timeOffset="-191948.9">17438 13742 0,'0'74'31,"-50"25"-31,0 50 16,1-25-16,49-25 0,-75 1 15,75-26-15,-24 1 16,24-51-16</inkml:trace>
  <inkml:trace contextRef="#ctx0" brushRef="#br0" timeOffset="-191756.41">16892 14213 0,'50'0'15,"24"25"-15,25-25 0,25 0 16,25 0 0,-50 0-16,1 0 0,-51 0 15,-24 0-15</inkml:trace>
  <inkml:trace contextRef="#ctx0" brushRef="#br0" timeOffset="-191439.26">17413 14536 0,'149'0'16,"-75"-25"-16,-24 25 0,24-50 15,-49 50-15,-25-49 16,50 49-16,-50-50 16,0 0-1,-25 50 1,-50 0-16,26 25 16,24 0-16,-25 25 15,50-1-15,0 26 16,0-51-16,50-24 15,0 25-15,24-25 16,25 0-16,25-25 16,0-24-16,-49-1 0,-51 25 15</inkml:trace>
  <inkml:trace contextRef="#ctx0" brushRef="#br0" timeOffset="-191318.57">18207 14387 0,'0'0'16,"0"25"-16,-50 24 0,50 1 15,0-1-15,50 1 16,-1-25-16,-24-25 16,25 49-16,-1-49 15</inkml:trace>
  <inkml:trace contextRef="#ctx0" brushRef="#br0" timeOffset="-190696.22">18554 14585 0,'50'0'47,"-1"-25"-47,-24 25 15,0-24-15,24 24 16,-49 24 15,0 26-31,0 0 16,25-50-1,-25 24-15,25-24 16,25 0-16,-26 0 16,1 0-16,25-49 15,-1 49 1,-49-50-16,25 50 16,-25 25-1,25-25-15,-25 25 16,0 0-16,0-1 15,50-24-15,-1 0 32,1 0-32</inkml:trace>
  <inkml:trace contextRef="#ctx0" brushRef="#br0" timeOffset="-190367.1">19447 14585 0,'0'-49'63,"-75"24"-48,26 25 1,-26 0-16,51 0 0,-1 49 15,-25-24-15,50 0 16,0 25-16,0-1 16,0 1-16,50-50 15,-1 25-15,1-25 16,24 0-16,-24 0 16,0-25-16,-1-25 15,-24 1-15,-25-1 16,0 25-16,0 0 15</inkml:trace>
  <inkml:trace contextRef="#ctx0" brushRef="#br0" timeOffset="-186787.31">3795 15900 0,'-25'0'16,"25"-25"46,25 25-62,0-50 16,25 50-16,24-99 16,-24 25-16,24 24 0,-49 1 15,24-1-15,-49 0 16,50 26-16,-50-1 16,0-25-1,-25 50 1,-24 0-1,49 50 1,0 49-16,0 0 16,74 25-16,0 0 15,1 0-15,-26-49 16,-49-26-16,75 1 16,-75-1-16,0-24 15,0 0-15,-25-25 16,0 50-16,0-50 0,-24 0 15,-1 0-15,25-25 16,1 25-16,-26-50 16,25 50-16,25-25 15</inkml:trace>
  <inkml:trace contextRef="#ctx0" brushRef="#br0" timeOffset="-186246.35">4762 16123 0,'-24'0'109,"-26"0"-93,25 0-1,25 25-15,0 0 16,0 24-16,0 1 16,0-1-16,50-49 31,-1-49-15,-49 24-16,0 0 15,-24-49 1</inkml:trace>
  <inkml:trace contextRef="#ctx0" brushRef="#br0" timeOffset="-185542.73">5259 15974 0,'24'0'125,"1"0"-109,50 0-16,-26 0 15,1 0-15,-25 0 16,-1 0-16,26 0 16,-75 50 15</inkml:trace>
  <inkml:trace contextRef="#ctx0" brushRef="#br0" timeOffset="-185294.39">5209 16148 0,'25'0'16,"0"0"-16,-1 0 15,1 0-15,25 0 16,-1 0 0,-24 0-1,-25 25 1</inkml:trace>
  <inkml:trace contextRef="#ctx0" brushRef="#br0" timeOffset="-184493.69">6846 16073 0,'-50'0'0,"50"-74"32,0 24-32,0-49 15,0 0 1,75-50-16,-75 25 0,74 25 15,-74 49-15,25 1 16,-25 123 15,0 100-31,-25-1 16,-24 1-16,49-25 16,-75-50-16,75-25 15,0-24-15</inkml:trace>
  <inkml:trace contextRef="#ctx0" brushRef="#br0" timeOffset="-183930.2">7144 15875 0,'0'25'218,"0"24"-202</inkml:trace>
  <inkml:trace contextRef="#ctx0" brushRef="#br0" timeOffset="-183254.21">7218 15900 0,'-49'0'0,"24"0"47,74 0 62,1 0-93,49 0-16,0 0 15,-24 0-15,-1 0 16,1 0-16,-1 0 16,-24 0-16,-26 0 0,1 0 15,-50 0 32,-24 0-47,-1 0 16</inkml:trace>
  <inkml:trace contextRef="#ctx0" brushRef="#br0" timeOffset="-182256.54">8458 15478 0,'0'25'0,"25"-25"15,25 0 1,-75 0 78,0-25-63,0 25 63,100 0-48,-1 0-46,1 75 16,24-75-16,25 0 16,-50 0-16,-24 24 15,-25-24-15,0 0 16,-75 50 15,25-50-15</inkml:trace>
  <inkml:trace contextRef="#ctx0" brushRef="#br0" timeOffset="-181942.38">8434 15553 0,'24'24'47,"-24"26"-32,0 24-15,0 26 0,0-26 16,0 0-16,0-24 15,0 0-15,0-26 16</inkml:trace>
  <inkml:trace contextRef="#ctx0" brushRef="#br0" timeOffset="-181680.08">8186 16222 0,'0'-49'31,"74"-26"-15,-49 50-16,0 25 15,-25-49-15,74 49 16,-49-50-16,24 50 15,-24 0 1,-25 25 0</inkml:trace>
  <inkml:trace contextRef="#ctx0" brushRef="#br0" timeOffset="-181372.9">8210 16123 0,'0'50'156,"0"-1"-140</inkml:trace>
  <inkml:trace contextRef="#ctx0" brushRef="#br0" timeOffset="-180877.19">8210 16297 0,'-24'0'16,"48"0"202,1 0-218,25 0 16,-1 0-16,51 0 16,-1 0-16,50 49 15,-25-49-15,24 0 16,-48 0-16,-1 0 15,-49 0-15,-1 0 16,1 0-16,-50 50 47,-25-50-31,0 0-16,0 0 15,-24 0 1</inkml:trace>
  <inkml:trace contextRef="#ctx0" brushRef="#br0" timeOffset="-177751.55">8384 16644 0,'0'50'297,"0"-1"-281,0 1-16,0-25 15,0 24 16,-50-49-15,26 0 15</inkml:trace>
  <inkml:trace contextRef="#ctx0" brushRef="#br0" timeOffset="-177292.44">8434 16520 0</inkml:trace>
  <inkml:trace contextRef="#ctx0" brushRef="#br0" timeOffset="-176851.61">8607 16619 0,'50'0'93,"-1"50"-77,-24-50-16,25 0 16,-1 0 15,-49 25-31,-49 24 31</inkml:trace>
  <inkml:trace contextRef="#ctx0" brushRef="#br0" timeOffset="-176647.46">8632 16818 0,'25'0'16,"-25"49"-16,74-49 15,-24 0 1,-25-25 0</inkml:trace>
  <inkml:trace contextRef="#ctx0" brushRef="#br0" timeOffset="-176281.12">9103 16892 0,'0'0'0,"0"-74"31,0 49-15,0-25-16,25 25 0,-25 1 15,0-26 1,0 75-1,0 24 1,0 26-16,0 24 16,0-25-16,0-24 15,0-25-15,0 24 16,25-73 0</inkml:trace>
  <inkml:trace contextRef="#ctx0" brushRef="#br0" timeOffset="-175200.72">8731 15131 0,'0'-25'0,"0"-25"32,-25 50-17,25-24 1,0 73 62,0-24-62,0 0-16,25-25 15,-25 49-15,50-49 16,-25 0-16,-1 0 0,26-24 16,-25-1-1,-25 0-15,49-25 0,-49 26 16,0-1-16,50-25 15,-50 25 1,-25 25 0</inkml:trace>
  <inkml:trace contextRef="#ctx0" brushRef="#br0" timeOffset="-174863.81">8806 14808 0,'24'0'31,"26"0"-31,0 0 16,-26 0-16,1 0 16,25 0-16,-25 0 15,0 0 1,-75 0 31</inkml:trace>
  <inkml:trace contextRef="#ctx0" brushRef="#br0" timeOffset="-171735.33">9798 16073 0,'25'0'93,"24"0"-93,-24-49 16,25 24-16,-26 25 16,26-74-16,-25 24 15,-25 25-15,50 25 16,-50-25-16,-25 25 47,25 50-16,0 24-31,25-24 16,-1 0-16,26-26 0,-25 26 15,24-25-15,-49 24 16,0 26-1,0-50 1,-24-25 0,-26 0-16,25 0 15,0 0-15,-24 0 16,-1 0 0,75 0 30</inkml:trace>
  <inkml:trace contextRef="#ctx0" brushRef="#br0" timeOffset="-171218.49">10492 16222 0,'-24'0'16,"24"25"46,0 25-31,0-1-31,0-24 0,0 0 16,0 25 0,0-1-1,-25-49-15,-25 0 16,25-25-1,25-24 1</inkml:trace>
  <inkml:trace contextRef="#ctx0" brushRef="#br0" timeOffset="-171000.77">10517 15999 0,'0'0'0,"0"25"47</inkml:trace>
  <inkml:trace contextRef="#ctx0" brushRef="#br0" timeOffset="-149037.45">4093 17289 0,'0'25'94,"-25"24"-94,-25 26 16,26 49-16,-51-25 15,26 0-15,-1 0 16,25 1-16,25-51 0,-49-24 16,49-99-1,49-75 1,1 0-16,-50 50 16</inkml:trace>
  <inkml:trace contextRef="#ctx0" brushRef="#br0" timeOffset="-148827.06">4043 17239 0,'0'0'0,"50"0"15,-50 25-15,25 0 16,49 74-16,-24-49 16,-50-26-16,74 51 15,-24-25-15,-26-1 16,-24 1-16,50 24 15,-50-49-15,0 0 16,0 0 0</inkml:trace>
  <inkml:trace contextRef="#ctx0" brushRef="#br0" timeOffset="-148627.45">3944 17562 0,'-25'0'0,"50"25"16,49-25-1,1 49-15,-1-49 16,1 0-16,-26 0 16,1 0-16,-25 0 15,24 0 1</inkml:trace>
  <inkml:trace contextRef="#ctx0" brushRef="#br0" timeOffset="-147087.68">4936 17661 0,'0'25'32,"-74"-25"46,24 0-63,50-50 1,-50 50-16,26 0 16,24 25 15,0 25-31,49-1 15,1 1-15,-25-25 16,0-1-16,24 26 16,-98-50 31,-26 0-32,50 0-15,0 0 16,-24 0-16,24 0 15,75 0 17,24 0-17,1 0-15,-1-25 0,25 0 16,-24-24-16,-26 49 16,1-25-16,-25-25 15,-75 50 48,50 25-63,0 25 15,50 24 1,-1-74 0,1 0-16,-1 0 15,1 0-15,0-25 16,-1 25-16,-49-49 15,25 49-15,-25-25 16,0 75 31,0 24-31,25-49-1,0-25 1,-1 0-16,26 0 15,-25 0-15,0-25 16,49-25 0,-49 50-1,-25 25 17,50 50-17,-1-51 1,-24-24-16,25 0 15,-1 0-15,-24 0 16,0 0-16,-25-74 16,49 24-16,-49 26 31,50 73 0,-50-24-31,0 0 16,25-25-16,-25 49 15,49-49-15,1 0 16,-25 0-16,0 0 16,24 0-16,-49-24 15,50 24-15,-50-50 16,25 75 15,49 49-15,-74-49-16,50-25 15,-26 50-15,26-50 16</inkml:trace>
  <inkml:trace contextRef="#ctx0" brushRef="#br0" timeOffset="-145797.34">4638 17636 0,'-24'0'94,"-1"0"-78,-25 0-1,50 25 32,25-25-31,-25 50-16,50-50 0,-50 24 16,0 1-1,-50 25 16,25-50-31,0 0 16,1 0-16,-26 0 16,0 0-1</inkml:trace>
  <inkml:trace contextRef="#ctx0" brushRef="#br0" timeOffset="-144710.31">6672 17983 0,'50'0'16,"0"0"-1,-1 0 1,-24 0-16,25 0 15,-50-49 1,49-1 0,-49 25-16,-24 1 15,-51 24 1,25 0-16,26 0 16,-26 49-1,50 26-15,0-1 16,25 0-16,24-24 15,51 0-15,-26-50 16,1 0-16,-26-25 16</inkml:trace>
  <inkml:trace contextRef="#ctx0" brushRef="#br0" timeOffset="-143326.83">8334 17711 0,'0'-25'31,"0"0"-15,-24 75 62,24-1-78,-25 1 16,25 24-16,-50-24 15,50 24-15,0 1 16,0-51-16,25-24 16,25 0-16,24 0 15,50-74-15,0-25 16,-50 24-16,1 26 0,-50-26 15,24 26-15,-49-1 16,25 25-16,-25-24 16,-25 74 15,-24 24-15,49 1-16,-25 24 15,25 1-15,0-1 16,0-24-16,25-1 15,-1-49-15,1 0 16,50 0-16,-51 0 16,1-25-16</inkml:trace>
  <inkml:trace contextRef="#ctx0" brushRef="#br0" timeOffset="-142091.71">9203 18058 0</inkml:trace>
  <inkml:trace contextRef="#ctx0" brushRef="#br0" timeOffset="-141717.2">9203 18058 0,'0'25'218,"0"24"-202,0-24 0,24-25 30</inkml:trace>
  <inkml:trace contextRef="#ctx0" brushRef="#br0" timeOffset="-141356.2">9227 17785 0,'25'0'47,"-25"-25"-31,0 0 15,0 75 31,25-50-62</inkml:trace>
  <inkml:trace contextRef="#ctx0" brushRef="#br0" timeOffset="-139204.66">9426 18058 0,'25'0'31,"-25"-25"47,0-25-31,-25 50 0,25 25-31,0 0-1,-25-25-15,25 25 16,0 24 0,25-49 15,0 0-15,24 0 15,-24 0 16,0 0 0,-25-24-47,0-26 46,0 25 111,-25 25-142,-25 0 79,26 0-16,-1 0 16</inkml:trace>
  <inkml:trace contextRef="#ctx0" brushRef="#br0" timeOffset="-137440.27">10145 17810 0,'50'25'157,"-1"-25"-157,1 0 15,24 0-15,-24 0 16,0 0-16,-1 0 0,1 0 31</inkml:trace>
  <inkml:trace contextRef="#ctx0" brushRef="#br0" timeOffset="-137177.96">10269 17884 0,'0'50'16,"0"-25"0,25-1-1,25-24-15,-1 0 16,26 0-16,-26 0 15,1 0-15,-1 0 16,-24 0 0,-25 50 15</inkml:trace>
  <inkml:trace contextRef="#ctx0" brushRef="#br0" timeOffset="-136257.52">11832 17760 0,'25'0'47,"-25"-74"-31,0 49-1,-25 25-15,-25 0 16,25 0-16,1 0 16,-26-25-16,0 25 15,-24 0-15,24 0 16,-24 75-16,0-1 16,24 0-16,50 50 15,-50-24-15,50-1 0,50 0 16,49-49-16,25-50 15,25 0-15,-50 0 16,25-25-16,-25-50 16,1-24-16,-51 25 15,-49-1-15,0 1 16,0 24-16,0 1 16,-49-1-16,-1 50 15,-49-25-15,0 25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14:43.3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3597 2356 0,'-25'0'94,"25"25"-94,-25 0 15,0 25-15,-24 49 16,-26 0-16,1 25 16,49-25-16,-25 1 15,50-26-15,-49 0 16,49-24-16,0-25 15,0 24-15,25-49 16,24 50-16,1-50 16,49 0-16,0 0 15,25-25-15,-49 25 0,-26-49 16,-24 49 0,25 0-16,-50-50 0,25 50 15</inkml:trace>
  <inkml:trace contextRef="#ctx0" brushRef="#br0" timeOffset="241.38">3448 2853 0,'0'0'0,"0"24"15,74-24-15,1 25 16,-1-25-16,1 0 16,-1 0-16,-24 0 15,-1 0-15,-24 0 16,-25-25 0,0 1-1</inkml:trace>
  <inkml:trace contextRef="#ctx0" brushRef="#br0" timeOffset="428.88">3547 2580 0,'50'-25'16,"24"25"-16,25-50 15,25 50-15,-24 0 16,-51 0-16,-24 0 15,25 0 1</inkml:trace>
  <inkml:trace contextRef="#ctx0" brushRef="#br0" timeOffset="1206.38">4465 2927 0,'-25'0'125,"-25"0"-110,26 0-15,-26 74 16,0-49-1,50 0-15,-24 25 16,24-26-16,0 1 16,0 25-16,24-50 15,26 49-15,0-49 16,-50 25-16,0 25 47,-25-50-47,0 0 15,-25 0-15,26 0 16,-1 0-16,-25 0 16,25-25-16,25 0 31,25 25-31</inkml:trace>
  <inkml:trace contextRef="#ctx0" brushRef="#br0" timeOffset="1612.79">5184 2555 0,'-25'0'31,"25"49"-31,-74 1 16,24 25-16,1 24 15,49-25-15,-50-24 16,50-1-16,-25 1 16,25 0-1,50-50 17,0 0-17,-1 0 1,-49 24-1,50-24-15,-1 50 16,-24 0-16,25-50 16,-25 49-16,24-49 15,1 25-15,-25-25 16,-1 0-16,1 0 16,25 0-1,-50-50-15</inkml:trace>
  <inkml:trace contextRef="#ctx0" brushRef="#br0" timeOffset="1844.62">4688 2729 0,'50'0'16,"74"0"-16,74 0 15,-24 0-15,24 0 16,-24-50-16,-25 50 16,-50 0-16,-49 0 0,-26 0 15,-24 50 17</inkml:trace>
  <inkml:trace contextRef="#ctx0" brushRef="#br0" timeOffset="2003.22">5482 2778 0,'0'50'32,"0"-25"-1</inkml:trace>
  <inkml:trace contextRef="#ctx0" brushRef="#br0" timeOffset="3280.16">5556 3026 0,'0'25'31,"0"25"-15,0-1 0,0-24-1,0 25 1,50-50 15,24-50-15,-24 0-16,24-24 15,-24 49-15,-25 25 16,0 0-16,24 0 16,-49 50-1,50-1-15,-50 1 16,25 24-16,-25-49 16,74-25-1,-24 0 1,-26 0-16,-24-49 15,75-26-15,-75 50 0,74 1 16,-49-26 0,-25 75-1,25 0-15,-25 24 16,0 1-16,49-1 16,-49-24-16,25-25 15,-25 50-15,25-50 16,25 0-1,24-50 1</inkml:trace>
  <inkml:trace contextRef="#ctx0" brushRef="#br0" timeOffset="4013.38">6921 3150 0,'0'-25'93,"-75"25"-61,50 0-32,-24 0 15,24 0-15,25 50 16,-50-25-16,50 24 16,0 1-1,25-50 1,25 0-16,24 0 0,-24 0 15,-1-74-15,1 49 16,-25 25-16,-25-50 16,49 125 15,-49-1-15,0-24-16,50-1 15,-25 1-15,24-50 16,26 0-16,-26 0 15</inkml:trace>
  <inkml:trace contextRef="#ctx0" brushRef="#br0" timeOffset="4755.22">7441 3324 0,'0'-25'0,"50"25"16,-25 0 0,-25-25-16,25 25 15,24-49 1,-49 24 15,-25 25 110,-49 0-126,24 0 1,26 25-16,-26 24 16,50 1-1,0-1-15,0 1 16,0 0-16,50-1 16,24-49-16,25 0 15,25-25-15,-25-49 16,1 0-16</inkml:trace>
  <inkml:trace contextRef="#ctx0" brushRef="#br0" timeOffset="5423.46">8086 3200 0,'0'49'0,"50"-49"16,-25 0 15,-25-24 0,-25 24-15,0 0-16,-24 0 16,24 0-16,-25 0 15,0 24-15,26-24 16,24 75-16,-25-26 0,25 1 15,0 0 1,25-1-16,24-49 0,1 0 16,0 0-16,-1 0 15,50-74-15,-49 24 16,0 1-16,-50 24 16,49-25-16,-49 25 15,0 75 16,0 0-31,0-26 16,50 51-16,-50-50 16,74-25-16,-24 0 15,-1 0-15,1 0 0,-25 0 16,24-50 0,-49 25-16,0-24 15,0-1 1,0 25-1,-49 25-15,-26-49 16,1 49-16,0 0 16,24 0-16,50 49 15,-25 26-15,25-26 16,0 1-16,25-1 16,25-49-16,24 50 15,0-50-15,1 0 0,-1-50 16,-24 1-1,-1-26-15,-49 26 0,25-1 16,-25 1-16,0 24 16</inkml:trace>
  <inkml:trace contextRef="#ctx0" brushRef="#br0" timeOffset="5647.59">7962 2927 0,'50'0'15,"24"0"1,26 0-16,-26 0 0,0 0 16,1 0-1,-26 0-15,26 0 0,-50 0 16</inkml:trace>
  <inkml:trace contextRef="#ctx0" brushRef="#br0" timeOffset="5879.94">7739 3249 0,'0'0'16,"-50"100"-1,50-51-15,-24 1 0,24 24 16,-50-24-16,50-1 16,0-24-16,-25 0 15</inkml:trace>
  <inkml:trace contextRef="#ctx0" brushRef="#br0" timeOffset="7914.15">3274 3696 0,'0'-50'47,"50"50"-47,-25 0 47,-1 0-16,26 0-15,0 0-16,-26 0 0,1 0 16,25 25-16,-25-25 15,-1 0-15,1 0 16,50 0-1,-26 0 1,-49 25-16,75-25 16,-50 0-16,-1 25 15,51-25-15,-26 0 16,26 0-16,-1 0 16,1 0-16,-1 0 15,0 0-15,1 0 16,-1 0-16,1 0 0,-1 0 15,0 0-15,1 0 16,-25 0-16,-1 49 16,1-49-16,-1 0 15,1 0-15,0 0 16,49 25-16,-50-25 16,1 0-16,24 0 15,-24 0-15,0 50 16,-1-50-16,26 0 15,-26 0-15,1 0 16,-1 0-16,1 0 16,0 25-16,24-25 15,-24 0-15,24 0 0,1 0 16,-26 0-16,1 49 16,-1-49-16,26 0 15,-1 0-15,-24 0 16,-1 25-16,26-25 15,-1 0-15,1 0 16,-1 0-16,1 0 16,-1 0-16,0 0 15,1 0-15,-1 0 16,1 0-16,-1 0 16,-24 0-16,-1 0 15,1 0-15,-1 0 0,-24 0 16,50 50-1,-26-50-15,1 0 0,-1 0 16,1 0-16,0 0 16,-1 0-16,26 0 15,-26 0-15,1 0 16,0 0-16,-26 0 16,26 0-16,-25 0 15,0 0-15,-1 0 16,26 0-16,-25 0 15,0 0-15,-1 0 16,26 0-16,-25 0 16,0 0-16,24 0 15,-74 0 79</inkml:trace>
  <inkml:trace contextRef="#ctx0" brushRef="#br0" timeOffset="37220.31">3696 4638 0,'0'75'125,"0"49"-125,0 0 16,-75 25-16,75-25 16,-49-25-16,49-25 15,0-49-15,25-25 31,24 0-31,26 0 0,-1-99 16,1-50-16,-26 50 16,1-25-16,-50 74 15,49 1-15,-49 24 16,0-25-16,0 25 16,-24 75 15,24 0-16,-25 24-15,25 25 16,0 1-16,0-1 16,0-25-16,0-24 15,49-50-15,1 25 16,0-25-16,-1 0 16,1-50-16</inkml:trace>
  <inkml:trace contextRef="#ctx0" brushRef="#br0" timeOffset="38756.96">4390 5259 0,'0'24'203,"0"1"-203,0 0 15,0 25-15,0-26 0,0 26 16,25-50 15,25 0-15,-50-25-16</inkml:trace>
  <inkml:trace contextRef="#ctx0" brushRef="#br0" timeOffset="39246.11">4465 5035 0,'25'0'188</inkml:trace>
  <inkml:trace contextRef="#ctx0" brushRef="#br0" timeOffset="39843.83">4738 5209 0,'0'25'93,"0"0"-77,0-1-16,0 51 16,0-1-16,49 1 15,-49-1-15,25-24 16,-25-1-16,0 1 15,25-1-15,-25 1 16,0-25 0,-25-25-1,-25 0-15,26 0 16,-1 0-16,0 0 0,-25-75 16</inkml:trace>
  <inkml:trace contextRef="#ctx0" brushRef="#br0" timeOffset="40123.58">4787 4961 0,'0'25'63</inkml:trace>
  <inkml:trace contextRef="#ctx0" brushRef="#br0" timeOffset="40677.15">5482 5234 0,'25'0'16,"24"0"0,-24 0-1,25 0-15,-1 0 16</inkml:trace>
  <inkml:trace contextRef="#ctx0" brushRef="#br0" timeOffset="40955.16">5383 5383 0,'24'0'16,"-24"49"-1,75-49-15,-26 0 16,1 0-16,0 0 15,-26 0-15,1 0 16,-25-25-16,50 25 16,-100 25 15</inkml:trace>
  <inkml:trace contextRef="#ctx0" brushRef="#br0" timeOffset="43280.36">7020 4812 0,'0'-25'32,"0"0"15,-25-24-32,-49 49 1,49-25-16,-25 25 15,25 0-15,0 0 0,-24 25 16,24 0-16,25 49 16,-50-24-16,50 24 15,25 1-15,25-26 16,-25 1-16,-1-1 16,26-24-16,-25-25 15,-25 50-15,25-50 16,-25 49-16,0 1 15,-50-50 1,25 25-16,0-25 16,-24 0-16,24 0 15,-25 0-15,1 0 0,-1 0 16,1 0-16,49-50 16,0 1-1,0 24-15,24 25 16,1-25-16,0 25 15,25 0 1</inkml:trace>
  <inkml:trace contextRef="#ctx0" brushRef="#br0" timeOffset="44043.98">6573 5234 0,'25'-50'125,"25"50"-109,-26-25-1</inkml:trace>
  <inkml:trace contextRef="#ctx0" brushRef="#br0" timeOffset="44922.15">7169 5283 0,'0'50'125,"0"0"-125,24-1 15,-24 1-15,0-1 16,50 1-16,-50-25 16,0 0-16,0 24 15,-50-49 1,1 0-1,-1-25 1,25 1-16,25-26 16,-74 25-16</inkml:trace>
  <inkml:trace contextRef="#ctx0" brushRef="#br0" timeOffset="45140.57">7094 5060 0,'25'0'31</inkml:trace>
  <inkml:trace contextRef="#ctx0" brushRef="#br0" timeOffset="45966.4">7640 5135 0,'25'0'79,"-1"0"-64,51 0-15,-26 0 16,1 0-16,0 0 15,-1 0-15,1 0 16,-25 0-16,-25 49 16,25-49-16</inkml:trace>
  <inkml:trace contextRef="#ctx0" brushRef="#br0" timeOffset="46221.31">7888 4837 0,'0'50'15,"0"24"1,-25 50-16,25 0 16,0-25-16,-50 25 15,50-49-15,0-26 0,0-24 16</inkml:trace>
  <inkml:trace contextRef="#ctx0" brushRef="#br0" timeOffset="48351.28">9029 4812 0,'25'0'16,"-25"-25"46,-25 0-46,0 25 0,-25 0-16,1 0 0,-1 0 15,25 0 1,-24 0-16,-1 25 0,25 25 16,25-25-16,0 0 15,0-1-15,0 26 16,0-25-16,25-25 15,50 49-15,-51-49 16,1 0-16,25 0 16,-75 0 15,0 0-31,0-24 16,-24 24-16,24 0 15,0 0-15,-24 0 16,24 24-16,0 26 15,25 0-15,0-1 0,0 1 16,0-1-16,50 1 16,-1-50-16,26 0 15,-1 0-15,25 0 16,-24-25-16,-26 0 16,-49 1-16</inkml:trace>
  <inkml:trace contextRef="#ctx0" brushRef="#br0" timeOffset="48686.19">9351 5333 0,'0'0'0,"0"50"16,0-26-16,0 26 0,0-25 31,25-25-31,25 0 16</inkml:trace>
  <inkml:trace contextRef="#ctx0" brushRef="#br0" timeOffset="48874.46">9376 4961 0,'0'25'31</inkml:trace>
  <inkml:trace contextRef="#ctx0" brushRef="#br0" timeOffset="49444.73">9798 5308 0,'0'25'94,"0"0"-63,0 24-31,0-24 16,0 25-16,0-1 15,0 1-15,0 0 16,0-26-16,49 26 16,-49 0 15,-24-50-31,-1 0 15,-25-25-15,25 25 16,-24-25-16,24 25 0,0-50 16,-24 1-1</inkml:trace>
  <inkml:trace contextRef="#ctx0" brushRef="#br0" timeOffset="49686.09">9872 4961 0,'-49'0'0,"49"25"31</inkml:trace>
  <inkml:trace contextRef="#ctx0" brushRef="#br0" timeOffset="55481.54">3572 6598 0,'-25'50'78,"-49"49"-78,-1-25 16,26 50-16,-26-24 15,1-1-15,24-50 16,1 1-16,24-50 16,25-50 15,49-74-15,1 0-16,-25 0 15</inkml:trace>
  <inkml:trace contextRef="#ctx0" brushRef="#br0" timeOffset="55667.26">3398 6449 0,'0'0'0,"75"0"16,-51 0-16,1 0 16,25 75-16,-25-1 15,24 25-15,-49 0 16,50 26-16,-50-26 16,50-25-16,-50 1 15,0-26-15,24-24 16,-24-75 15,-24 26-15</inkml:trace>
  <inkml:trace contextRef="#ctx0" brushRef="#br0" timeOffset="55839.11">3324 6970 0,'49'75'16,"1"-26"-16,24-49 0,1 0 16,-1 0-16,1 0 15,-26 0-15,-24-25 16</inkml:trace>
  <inkml:trace contextRef="#ctx0" brushRef="#br0" timeOffset="58398.88">4142 7020 0,'-24'0'78,"-26"0"-63,25 0-15,0 0 16,-24 0-16,24 0 16,0 0-16,-24 0 15,24 0 1,25 74-16,0-24 16,25-1-16,49-24 15,-24 25-15,-26-50 16,26 49-16,-25-49 15,-25 25 1,-25-25 0,-25 50-1,26-50-15,-1 0 0,0 0 16,-25 0-16,26 0 16,-1 0-1,50 0 1,24 0-1,1-50-15</inkml:trace>
  <inkml:trace contextRef="#ctx0" brushRef="#br0" timeOffset="59152.43">4490 7144 0,'0'-25'16,"0"0"62,-50 25-63,0 0 1,50-49-16,-49 49 16,49 24 15,0 1-31,0 25 15,25-1-15,-25 1 16,49 0-16,-49-26 16,25 26-16,-25 0 15,-25-50 17,-24 0-17,24-25-15,0 25 16,-25-50-16,26 50 15,73 0 17,26 25-17,-1-25-15,0 0 16,1-25-16,-1 25 16,25-49-16,-49 49 15,-25-50-15,25 25 16,-50-24-1,0 73 32,0 26-47,0 0 16,0-1-16,0-24 16,49 25-16,-24-50 15,0 0-15,24 0 16,-24 0-16,0 0 15</inkml:trace>
  <inkml:trace contextRef="#ctx0" brushRef="#br0" timeOffset="59799.69">5234 7193 0,'0'-24'31,"0"73"32,0 1-48,0 24-15,0 1 16,0-26-16,49-24 15,-24-25-15,0 50 16,25-50-16,24 0 0,-49-50 16</inkml:trace>
  <inkml:trace contextRef="#ctx0" brushRef="#br0" timeOffset="60900.75">5358 7392 0,'25'0'47,"-1"0"-32,1 0-15,25-50 16,-25 50-16,-1-49 16,26 49-16,-25-25 0,0 25 15,24 25 16,-49 24-31,25 1 16,-25-25-16,50-25 16,-50 49-16,49-49 15,1 0 1,-25 0-16,24-25 16,1-49-1,-50 49 1,25 25-16,-25 25 31,49 49-15,1-49-1,-25-25-15,24 0 16,-24 0-16,0 0 16,0 0-16,24-49 15,-24 49-15,-25-50 16,25 50-16,-25-25 15,0 100 32,50-26-31,-26 1-16,26-50 31,-25 0-31,0 0 31,24-25-15,-24 25 0,-25 25-1,25-25-15,-25 25 16,25-25-16,-25 24 16,49-24-16,-24 0 15,0 0 16,-25-24-31</inkml:trace>
  <inkml:trace contextRef="#ctx0" brushRef="#br0" timeOffset="61096.23">6648 7169 0</inkml:trace>
  <inkml:trace contextRef="#ctx0" brushRef="#br0" timeOffset="61718.57">6970 7417 0,'0'-50'16,"0"25"0,75 0-16,-51 25 15,1-49-15,25 49 16,-25 0-16,-1 25 15,-24 49 1,0 0-16,0-24 16,0 24-16,0-24 0,75-25 31,-50-25-31,-1 0 0,26-50 16</inkml:trace>
  <inkml:trace contextRef="#ctx0" brushRef="#br0" timeOffset="63293.11">8558 7243 0,'49'0'16,"-24"0"-1,0 0 17,-25-25-17,0-24 1,-25 49 0,0 0-16,0 0 0,-49 0 15,24 0-15,1 0 16,-1 0-16,25 0 15,-24 24 1,98 26 0,1-50-1,24 0-15,1-25 16,-26 25-16,1-25 16,-75 75 15,0 49-31,-24 0 15,-1 25-15,50-24 16,-74-26-16,74 0 16,0-24-16,0 0 15,49-50 1,1-25 0,-50-25-16,0-24 15,0-1-15,0 26 16,0-1-16,-25 1 15,25-1-15,-74 25 16,74-24-16,25 49 47,49 0-47,0 0 16,1 0-16,-1 0 15,-24 0-15,-1 0 16,-24 0-1,-25-25 1,-25 25 0,50 0 31,25 0-47,24 0 15,1 0-15,-1 0 0,-24 0 16,24 0-16,-24-50 15,-1 50-15,-24 0 16,-25 25 15,-25 0-15,25 0-16,50 49 16,-25-74-1,24 0-15,1 0 16,0 0-16,24-50 15,-24 26-15,-26-26 16,-24 25-16,50 0 16,-50-24-16,0-1 15,-25 50 1,0-25-16,1 25 16,-26 25-1,50 25-15,0 24 16,25 1-16,24 24 15,-24-74-15,25-25 16,-1 49-16,1-49 16</inkml:trace>
  <inkml:trace contextRef="#ctx0" brushRef="#br0" timeOffset="67664.19">11534 6846 0,'25'0'78,"0"0"-78,-25-50 47,-25 50-32,-25 0-15,-24 0 16,0 0-16,24 0 15,-24 0-15,24 0 16,0 50-16,1 25 16,49-26-16,0 1 15,0-1-15,24-24 16,26-25-16,0 50 0,-1-50 16,-24 0-1,25 0-15,-75 0 31,0-75-31,0 75 16,-24 0-16,-26 0 16,1 0-16,-1 0 15,26 0-15,-1 50 16,1 24-16,49 1 16,0-1-16,0 1 15,124-1-15,-25-74 16,75 50-16,-50-50 15,0-25-15,-50 25 16,-24-50-16</inkml:trace>
  <inkml:trace contextRef="#ctx0" brushRef="#br0" timeOffset="70193.28">12998 6921 0,'0'0'0,"0"-25"32,24 25-17,-24-25 1,0 50 15,0 74-31,0 25 16,0 25-16,-49-50 15,49-25-15,-25 1 16,25-50 0,0-100-1</inkml:trace>
  <inkml:trace contextRef="#ctx0" brushRef="#br0" timeOffset="70418.67">12601 7169 0,'0'0'0,"0"24"16,25-24-16,74 50 16,25-50-16,0 0 15,25 0-15,-25 0 16,25-50-16,-50 50 15,-25-49-15,-49 49 16</inkml:trace>
  <inkml:trace contextRef="#ctx0" brushRef="#br0" timeOffset="71160.69">13295 7565 0,'0'0'0,"124"0"16,-74 0-16,0 0 15,-26 0-15,1 0 16,-25-24-16,50 24 16,-50-50-16,0 0 15,-25 50 1,0-24-16,0 24 15,-24 0-15,-1 0 16,1 0-16,24 0 0,25 49 16,0-24-1,0 25-15,49-1 16,26-49-16,24 25 16,0-25-16,-24 0 15,-26 0-15,1 0 16,-25 0-16,-25-25 31,-25 25 0,50 0 1,24 25-32,26-25 15,-1 0 1,0 0-16,1 0 0,-26 0 15,26-50-15,-50 50 16,0-24 0,-25 98 31,49-24-32,-24-26-15,25-24 16,-1 50-16,26-50 15,-51 0-15,1 0 16,0 0-16,49 0 16,-74-25-16,25 25 47,25 50-32,-25-50-15,24 25 16,-24-25-16,25 24 15,-26-24-15,1 0 16</inkml:trace>
  <inkml:trace contextRef="#ctx0" brushRef="#br0" timeOffset="74747.45">17016 7491 0,'0'-50'63,"25"50"-48,-25-24 1,0-1-1,-25-25 1,0 50-16,-49-49 16,24 49-16,1 0 15,-1 0-15,0 0 16,-24 24-16,0 26 16,24 0-16,25 24 15,25-49-15,0 24 16,50-49-16,24 0 15,1 0-15,98-99 16,-24 0-16,-25-25 16,-50 25-16,-24 49 15,0 1-15,-50 24 16,49-25-16,-49 25 16,0 50 15,-49 50-16,49 24-15,-75 25 16,75-25-16,0-25 16,0-24-16,25-50 15,25 50-15,-1-50 0,1 0 16,24-75-16,-24 50 16,-25-24-16,-25-1 15,49 1-15,-49 24 16,0 50 15,0 24-15,0 1-16,0-1 15,0 1-15,50-50 16,0 25-16,-1-25 16,26 0-16,-1 0 15,-24-25-15,-26 0 16</inkml:trace>
  <inkml:trace contextRef="#ctx0" brushRef="#br0" timeOffset="74924.98">17810 7069 0,'49'25'47,"1"-25"-31</inkml:trace>
  <inkml:trace contextRef="#ctx0" brushRef="#br0" timeOffset="75285.52">18331 7367 0,'0'-25'0,"0"0"15,-50-24 1,0 49-16,1-25 16,24 25-1,25 25 1,0 24-1,0 1-15,25 0 0,-25-1 16,49 1-16,-49-25 16,75-25-16,-75 49 15,0 1 1,-50-50 0,25 0-16,1 0 15,-1 0-15,-50 0 16,26 0-16,24-25 15</inkml:trace>
  <inkml:trace contextRef="#ctx0" brushRef="#br0" timeOffset="75718.77">18579 7119 0,'0'-25'16,"49"50"30,-49 74-30,0 25-16,0-25 16,-24 1-16,24-1 0,-25 0 15,25-49-15,-50-26 16</inkml:trace>
  <inkml:trace contextRef="#ctx0" brushRef="#br0" timeOffset="75937.99">18430 7144 0,'74'0'15,"-24"0"-15,0 0 0,-1 0 16,1 0-1,24-50-15,-24 50 0,-25-25 16,-1 25 0,-24 50-1</inkml:trace>
  <inkml:trace contextRef="#ctx0" brushRef="#br0" timeOffset="76394.3">18529 7813 0,'0'-49'32,"0"24"-17,25 25 1,25 0 0,-1 0-1,-24 0-15,25 0 16,-26 0-1,-24 25 32,0 0-47,50-25 16,-50 49-16,25-49 16,0 0-16,24 0 15,-24 0-15,25 0 16,-26-49-16,26 49 0,-50-50 15,25 50 1,-25-25-16,0 50 31,0 25-15,25-26-16,74 26 16,-74-50-1,-1 0-15,1 0 16,25 0-16,-25-50 15,-25 26-15</inkml:trace>
  <inkml:trace contextRef="#ctx0" brushRef="#br0" timeOffset="76543.89">19199 7491 0</inkml:trace>
  <inkml:trace contextRef="#ctx0" brushRef="#br0" timeOffset="77445.49">19745 7144 0,'-50'25'31,"50"-1"-15,-50 26-16,50 24 15,-49 1-15,49-1 16,-75 1-16,75-26 16,-49 1-16,49-25 15,0-75 16,0 25-15,0-24 0,0 24-1,24 25 1,76 0 0,-26 0-16,-24 0 15,-1 0-15,26 99 16,-50-99-16,-25 50 15,0-26 1,0 26 0,-25-50-16,-25 0 15,1 0-15,-1 0 16,25 0-16,-24 0 16,-1 0-1,100 0 16,-1 0-31,50 0 0,1 0 16,-26 0-16,25 0 16,-24-50-16,-26 50 15</inkml:trace>
  <inkml:trace contextRef="#ctx0" brushRef="#br0" timeOffset="77534.25">20166 7689 0,'0'25'0</inkml:trace>
  <inkml:trace contextRef="#ctx0" brushRef="#br0" timeOffset="79643.62">20117 7689 0,'0'-24'15,"0"-1"16,24 25-31,-24-50 16,25 50 0,-25-49-1,0 24 1,0 74 31,0 26-32,0-1-15,0 1 16,50-51-16,-50 1 16,74-25-16,-24 0 15,-1 0-15,1 0 16,0-25-16,-1-24 16,1-1-16,-50 1 15,25 49-15,-25-50 0,0 25 16,-50 75 31,50-1-47,0 1 15,50-25-15,-26 24 16,26-49-16,25 0 16,-26 0-16,26 0 15,-26 0-15,-24-49 16,-25 24-16,50 0 15</inkml:trace>
  <inkml:trace contextRef="#ctx0" brushRef="#br0" timeOffset="79763.62">20985 7714 0,'0'0'0,"0"25"0,0 0 16,49 24-16,1-24 16,0-25-16,24 50 15,-24-50-15,-1 0 16,26 0-16</inkml:trace>
  <inkml:trace contextRef="#ctx0" brushRef="#br0" timeOffset="80019.45">21134 7342 0,'24'0'46</inkml:trace>
  <inkml:trace contextRef="#ctx0" brushRef="#br0" timeOffset="80573.96">21580 7565 0,'0'-24'78,"-25"24"78,-24 0-140,-1 49 0,25 1-1,25-1 1,0 1-16,0-25 15,0 0-15,25-25 16,49 49-16,-24-49 16,24 0-16,-24-49 15,49-26-15,-74 50 16</inkml:trace>
  <inkml:trace contextRef="#ctx0" brushRef="#br0" timeOffset="80896.12">22051 7640 0,'0'0'0,"25"0"16,0 0 15,-25-50-15,-50 50 15,26 0-31,-26 0 15,0 0-15,26 0 16,24 25-16,-50 25 0,50-26 16,0 1-1,25 50-15,24-75 16,1 0-16,0 0 16,24 0-16,-24-25 15,-26 25-15,26-50 16,-50 25-1,25 25-15</inkml:trace>
  <inkml:trace contextRef="#ctx0" brushRef="#br0" timeOffset="81202.05">22250 7739 0,'0'0'0,"25"0"16,24 25-16,-24-25 0,0 0 16,0 0-1,24 0-15,-24 0 0,0 0 16,-25-25-1,0 0 1,-25 25 0,-25 0-1,-24 0-15,0 0 16,24 0-16,25 50 16,25-1-16,0-24 15,0 0-15,25 25 16,25-50-1,-1 0-15,26 0 16,-1-50-16,-24 25 16,-26-24-16,-24 24 0,50 0 15,-50-25-15,0 26 16</inkml:trace>
  <inkml:trace contextRef="#ctx0" brushRef="#br0" timeOffset="81497.25">21803 7342 0,'75'25'32,"74"25"-32,-1-1 15,-48-49-15,-1 25 16,0-25-16,-25 0 16,-24 0-16,0 0 15</inkml:trace>
  <inkml:trace contextRef="#ctx0" brushRef="#br0" timeOffset="81712.67">21729 7739 0,'0'0'0,"-25"50"16,-49 24 0,74 0-16,-50-24 15,50 0-15,0-25 16,0 24-16</inkml:trace>
  <inkml:trace contextRef="#ctx0" brushRef="#br0" timeOffset="86173.34">24085 7541 0,'0'49'79,"0"50"-79,0 1 15,25-1-15,-25-50 16,0-24-16,25-25 15,25 0 1,-1 0-16,1-74 16,49-100-16,50-24 15,-50 49-15,-49 25 16,-1 74-16,-49 26 16,0 73 15,0 26-31,0-26 15,25-24-15,74 25 16,-74-50 0</inkml:trace>
  <inkml:trace contextRef="#ctx0" brushRef="#br0" timeOffset="86784.67">25053 7367 0,'-25'0'32,"-25"0"-32,26 0 15,-1 0 1,-25 0 0,50 25-1,-25 24-15,25 1 16,-25 0-16,25-1 15,0 1-15,0-1 16,25-49 0,0 0-1,0-49-15,25-1 16,-1-24-16,-24-1 16,-25 26-16,50 24 15,-100 25 16,50 74-31,0 1 16,0-1-16,25-24 16,24-25-16,1-25 15,24 0-15,1 0 16,24-25-16,-49-74 16,24 24-16,-49 1 15,-25-1-15,49-24 16,-49 25-16,0-1 15,0 26-15,0-1 16,-24 1-16,24 24 0,-50 25 16,0 0-16,1 25 15,49 74 1,-50 74-16,50 1 16,0-25-16,25 24 15,-25-24-15,99-74 16,-49-26-16,24-49 15,1 0-15,-26-74 16,1-50-16</inkml:trace>
  <inkml:trace contextRef="#ctx0" brushRef="#br0" timeOffset="87214.15">26095 7516 0,'-25'-50'16,"-25"50"-16,50-49 31,-25 49-31,-24 0 16,-1 49 0,50-24-1,-50 25-15,50-1 16,0 1-16,0-1 15,25-24-15,25-25 16,0 50-16,-1-50 16,1 0-16,-1-25 15,-49-49-15,25-1 16,-25 26-16,0 24 16</inkml:trace>
  <inkml:trace contextRef="#ctx0" brushRef="#br0" timeOffset="87460.85">25921 7417 0,'0'0'0,"-50"0"0,50 49 31,50-49-15,24 50-16,26-50 15,24-25-15,-50 0 16,50-24-16,-50 49 16,-49-50-16,-25 75 31,0 24-16,0 26 1,0-1-16,0 1 0,0-26 16,50 1-16,-25-50 15,24 0-15,26 0 16,-1-50-16</inkml:trace>
  <inkml:trace contextRef="#ctx0" brushRef="#br0" timeOffset="88122.11">27682 7813 0,'0'0'0,"0"50"0,0-25 15,25-25 1,0 0 0,24 0-16,-24-25 0,-25-25 15,50 1-15,-50-1 16,0 1-16,0 24 15,-50-25 1,0 50 0,26 50-1,24 24-15,0 25 16,24 1-16,1-26 16,50 1-16,-26-75 15,1 24-15,-25-24 16</inkml:trace>
  <inkml:trace contextRef="#ctx0" brushRef="#br0" timeOffset="88322.57">28104 7888 0,'0'0'0,"74"149"15,-24-75 1,-50-24-16,74-1 16,-49-49-16,-25 25 15,25-25-15</inkml:trace>
  <inkml:trace contextRef="#ctx0" brushRef="#br0" timeOffset="88496.61">28129 8161 0,'0'0'0,"49"0"16,50-75 0,50-24-16,-25 0 0,-49 24 15,-1 1-15,-49 49 16</inkml:trace>
  <inkml:trace contextRef="#ctx0" brushRef="#br0" timeOffset="88742.63">28897 7218 0,'0'75'16,"0"24"-1,0 25-15,0 49 16,-24 1-16,24-25 0,-75-25 16,75 0-1,0-74-15</inkml:trace>
  <inkml:trace contextRef="#ctx0" brushRef="#br0" timeOffset="88947.7">28575 7764 0,'174'0'16,"-75"0"-16,0 0 15,25 0 1,-25-50-16,-49 50 0,0 0 16</inkml:trace>
  <inkml:trace contextRef="#ctx0" brushRef="#br0" timeOffset="89321.7">28997 8086 0,'0'0'0,"24"0"0,26-49 15,0 24-15,-25-25 16,24 25-16,1-24 16,-50 98-1,0 1 1,0-25-16,0 0 15,0 24-15,25-49 16,-1 0-16,51 0 16,-50 0-16,-1 0 15,1-24-15,-25-1 16,75-25-16,-75 0 16,24 1-16,-24 24 15,0-25 1,-49 75-1,49 25 1,0-1-16,0 1 0,0 0 16,0-1-16,49-49 15,-24 25-15</inkml:trace>
  <inkml:trace contextRef="#ctx0" brushRef="#br0" timeOffset="90175.72">29741 8062 0,'49'0'31,"-24"0"-31,25 0 16,-1 0-16,1-75 16,-25 75-16,-25 25 31,0 25-15,0-26-16,0 1 15,0 25 1,74-50-1,-24 0-15,-1-25 16,1 0-16,-25-24 16,49-1-1,-74 100 17,0-26-17,0 1-15,25-25 16,0 50-16,25-50 15,-26 0-15,26 0 0,0 0 16,24-50-16,-49 25 16,0-24-16,24 49 15,-49-25-15,0 75 47,0-26-47,0 1 16,50 25-1,-25-50-15,24 0 16,-24 0-16,0 0 16,24-25-16</inkml:trace>
  <inkml:trace contextRef="#ctx0" brushRef="#br0" timeOffset="90522.48">31080 8037 0,'0'-25'15,"0"0"1,0 0 0,-25 25-1,-24 0 1,-1 0-16,1 25 0,24 25 15,-25 24 1,50-24-16,0-1 0,0-24 16,0 0-16,50-25 15,-1 0-15,26 0 16,-26-25-16,1-24 16,0-51-16,-26 51 15,-24-1-15,50 0 16,-50 26-16,-25-26 15</inkml:trace>
  <inkml:trace contextRef="#ctx0" brushRef="#br0" timeOffset="90799.33">31353 8136 0,'0'0'0,"-25"50"15</inkml:trace>
  <inkml:trace contextRef="#ctx0" brushRef="#br0" timeOffset="121859.88">3547 9550 0,'25'-50'110,"-25"25"-110,74-49 15,1 0-15,-1-26 16,-24 26-16,24-25 16,-49 49-16,25 0 15,-50 1-15,24-1 16,-24 25 0,-49 25 15,-1 50-16,50-25 1,0 24 0,75 51-16,-26-26 0,26 25 15,-1-24-15,-49-1 16,24 25-16,-49-49 16,25 0-16,-25-1 15,0 1-15,0-1 16,-25-24-16,1-25 15,-26 50-15,25-50 16,0 0-16,1 0 16,-51-50-16,26 50 15,24-49-15,-25 49 16,25 0 0</inkml:trace>
  <inkml:trace contextRef="#ctx0" brushRef="#br0" timeOffset="122640.37">4614 9649 0,'0'25'78,"0"24"-78,24 1 15,-24 24-15,25 1 16,-25-26-16,0 1 16,0 25-16,0-26 15,0 1-15,0-25 16,0 24 0,-74-98-1,49-1-15,25 0 16,-74-24-16</inkml:trace>
  <inkml:trace contextRef="#ctx0" brushRef="#br0" timeOffset="123203.36">4663 9376 0,'-49'-25'93,"24"25"-61,50 25 30,-1-25-46,1-25-1,-25-24 1</inkml:trace>
  <inkml:trace contextRef="#ctx0" brushRef="#br0" timeOffset="124817.39">5383 9525 0,'-25'0'47,"99"0"31,-24 0-78,-1 0 0,1 0 16,0 0-16,-1 0 15,-24 0-15,0 0 16,-25 25 31,-25-25-32</inkml:trace>
  <inkml:trace contextRef="#ctx0" brushRef="#br0" timeOffset="125199.33">5407 9649 0,'0'50'47,"50"-50"-47,24 24 16,-24-24-16,0 0 15,-1 50-15,1-50 16,-25 0-16,49 0 15,-124 0 32,1 0-31</inkml:trace>
  <inkml:trace contextRef="#ctx0" brushRef="#br0" timeOffset="133811.67">7962 8905 0,'0'-25'172,"-25"25"-172,1 0 15,24-50 1,-75 50-16,50 0 16,-24 0-16,-1 0 15,1 25-15,-26 0 16,26 25-16,-1-1 15,-24 26-15,49 24 16,25-25-16,-50-24 0,50 0 16,0-1-16,0 1 15,0-1-15,50-24 16,24-25-16,1 50 16,49-50-16,-25 0 15,-25-50-15,1 50 16,-26-49-16,1 49 15,-50-25-15,25 25 16,-50 0 15</inkml:trace>
  <inkml:trace contextRef="#ctx0" brushRef="#br0" timeOffset="135077.16">7739 9054 0,'-25'0'47,"0"0"16,-24-25-1,74 25 141,24 25-187,1-25-16,-1 0 15,1 25-15,0-25 16,-1 0-16,-24 0 16,25 0-1,-50-25 282,0 0-266,0-25 1,0 25-1,-50 25-15,50-24-16,-50 24 15,26 0 1,73 0 62</inkml:trace>
  <inkml:trace contextRef="#ctx0" brushRef="#br0" timeOffset="136644.07">8483 8260 0,'25'0'63,"-25"-25"-17,-25 25 1,25 25-15,0 49-17,0 1-15,0-1 16,0-24-16,0-1 15,0 1-15,50-25 16,-50 24 0,0 1-1,-75-50 1,1 0 0,49 0-1,0 0-15,-24-50 0,24 50 16,25-49-1,0 24 1,50-25 0,-26 50-1,26-49-15,0 24 16,-26 25 0,-48 0 30</inkml:trace>
  <inkml:trace contextRef="#ctx0" brushRef="#br0" timeOffset="137504.7">8657 8235 0,'0'-25'109,"-25"25"-62,0-24-32,-24 24 1,-1 0-16,25 0 31,25 49 1,0 1-17,25-1 1</inkml:trace>
  <inkml:trace contextRef="#ctx0" brushRef="#br0" timeOffset="138708.84">8830 8731 0,'-24'0'63,"24"25"30,0 0-77,0 0-16,0 24 16,0 1-1,0-25 16,-25-25-15,-25 0 0,1-25-1,-1 25 1,50-25-16</inkml:trace>
  <inkml:trace contextRef="#ctx0" brushRef="#br0" timeOffset="138945.4">8806 8384 0,'0'25'32,"24"-25"-17</inkml:trace>
  <inkml:trace contextRef="#ctx0" brushRef="#br0" timeOffset="140956.94">6251 9773 0,'-50'0'16,"75"0"203,0 0-204,0 0 1,-1 0 0,26 0-1,-25 0 1,24 0 0,-24 0-1,25 0 1,-25 0-1,-1 25 1,51-25 0,-26 0-1,-24 0-15,0 0 16,25 0-16,-26 0 0,1 0 16,0 0-1,25 0-15,-25 0 0,-1 0 16,51 0-1,-50 0-15,24 0 16,1 0 0,-25 0-16,-1 0 15,26 0-15,0 0 16,-26 0 0,1 0-1,25 0 1,-25 0-1,24 0 1,-24 0-16,25 0 16,-26 0-16,26 0 15,-25 0-15,49 0 16,-24 0-16,-1 0 16,1 0-16,0 0 15,-1 0-15,1 49 16,24-49-16,-24 0 15,24 0-15,1 0 16,-1 0-16,-24 0 16,-25 0-16,24 0 15,1 0-15,-25 0 16,-1 0-16,1 0 16,25 0-16,-25 25 0,-1-25 15,26 0-15,-25 0 16,0 0-16,24 0 15,1 0-15,-1 0 16,-24 0-16,25 0 16,-25 0-16,24 0 15,1 0-15,0 0 16,-1 0-16,26 50 16,24-50-16,25 0 15,-25 0-15,0 0 16,-24 0-16,24-25 15,-25 25-15,1 0 0,-26 0 16,1 0 0,0 0-16,-26 0 0,1 0 15,25 0 1,-1 0 0,-24 0-1,-99 0 79</inkml:trace>
  <inkml:trace contextRef="#ctx0" brushRef="#br0" timeOffset="142981.88">6871 10418 0,'50'0'109,"24"0"-93,50 25-16,-50-25 15,1 0-15,24 0 16,-49 0-16,24 0 16,-49 0-16,-25-25 15,25 25-15,-50 0 32,-25 0-17</inkml:trace>
  <inkml:trace contextRef="#ctx0" brushRef="#br0" timeOffset="143259.14">6921 10418 0,'0'25'16,"24"24"-16,26 26 15,0-26 1,-50-24-16,49 0 16,-24 49-1,-25-24-15,0-25 31</inkml:trace>
  <inkml:trace contextRef="#ctx0" brushRef="#br0" timeOffset="144159.04">6722 11286 0,'0'0'0,"0"-49"16,0 24 0,25-25-1,24 0 1,1 1-16,25-1 15,24 25-15,-25-24 16,-49 49-16,-25-25 16,50 25-16,-75 0 62,0 0-62,0 25 16,-24-25 15,49 49-31,-50-49 16,50 25-1,-25-25-15,25 25 16,-49-25-16,49 50 16,-50-50-16,0 24 15,50 1 220,75-25-235,-26 50 15,1-50-15,24 0 0,1 25 16,-1-25-16,1 0 15,-1 0-15,-24 0 16,-1 0-16,-24 0 16</inkml:trace>
  <inkml:trace contextRef="#ctx0" brushRef="#br0" timeOffset="146655.47">6772 11460 0,'0'49'94,"0"1"-94,-25-25 16,25 0-1,25-75 48,24-24-48,1 49 1,-25 25 0,24-25-1,-73 25 63,-1 0-62</inkml:trace>
  <inkml:trace contextRef="#ctx0" brushRef="#br0" timeOffset="146860.93">6821 11509 0,'0'0'0,"0"50"16,25-50-1,-25 25 1,50-25-16,-1 49 15,1 1 1</inkml:trace>
  <inkml:trace contextRef="#ctx0" brushRef="#br0" timeOffset="147218.97">7045 11584 0,'24'0'32,"26"0"-17,-25 0 1,0 0-1,-25 25 64</inkml:trace>
  <inkml:trace contextRef="#ctx0" brushRef="#br0" timeOffset="147459.32">7045 11683 0,'49'0'16,"-24"0"15,0 0-16</inkml:trace>
  <inkml:trace contextRef="#ctx0" brushRef="#br0" timeOffset="150256.51">7466 11559 0,'-49'0'140,"24"0"-108,0 0-17,25 25 1,0 24 15,0-24-15,0 0-1,0 0 17,50-25-32,-26 0 15,26 0 1,-50-25 0,25 25-1,-25-50-15,25 50 31,-25-24-31,0-1 47,-25 25-15,25-25-32,-25 25 15,-25 0 173,26 0-141</inkml:trace>
  <inkml:trace contextRef="#ctx0" brushRef="#br0" timeOffset="152889.99">7069 10170 0,'0'0'0,"0"50"140,0-1-124,50-49 0,-50 25-1,25-25 1,24-25-1,1 0-15,-25-24 0,-25-1 16,49 1 0,-49 24-16,0 0 0,0-25 15,0 25-15,0 1 16,-24 24 0,24 24-1,-25 1 1,25 25-16</inkml:trace>
  <inkml:trace contextRef="#ctx0" brushRef="#br0" timeOffset="153412.59">7169 9947 0,'-25'0'31,"50"0"78,-1 0-109,26 0 16,0 0-16,24 0 16,-24 0-16,-26 0 15,1 0-15,25 0 16,-100 0 46,25 0-62,1 0 16,-26 24-16</inkml:trace>
  <inkml:trace contextRef="#ctx0" brushRef="#br0" timeOffset="155461.6">8756 10815 0,'-25'-50'47,"0"50"-31,-24-49-16,24 49 0,-25-50 15,1 50-15,-26-25 16,51 25-16,-1 0 15,-25-49-15,25 49 16,1 0-16,-26 24 16,0 26-16,26 24 15,-26 1-15,50 49 16,0-25-16,0-25 16,0 26-16,74-1 15,-49-25-15,25-49 16,24-25-16,1 50 0,-1-50 15,0 0 1,1-50-16,-26 50 0,1-49 16,-50 24-1,0-25 1,-25 50-16</inkml:trace>
  <inkml:trace contextRef="#ctx0" brushRef="#br0" timeOffset="156030.96">8334 10840 0,'25'0'93,"25"24"-93,-25-24 16,-1 0-16,26 25 16,0-25-16,-1 0 15,1 0-15,-1 0 0,-24 0 16,50 0 0,-150 0 30,26 0-30</inkml:trace>
  <inkml:trace contextRef="#ctx0" brushRef="#br0" timeOffset="157891.41">9153 10096 0,'-50'-25'156,"1"25"-124,24 0-32,-25 0 31,50 25-16,0-1-15,0 26 16,0 0-16,50-1 16,-50 1-16,50-1 15,-50-24-15,49 25 16,1-25 0,-50-1 15,-25-24 0,0 0-15,-24 0-1,-1 0 1,0 0 0,1 0-16,-1 0 15,50-24 1,-25 24-16,25-50 31,25 50-15,0 0-16,24-25 0,-24 25 15,0 0 1,25 0-16,-50-25 16,25 25-16,-25 25 31,-50 0-16</inkml:trace>
  <inkml:trace contextRef="#ctx0" brushRef="#br0" timeOffset="158826">9376 10418 0,'-49'0'141,"49"50"-126,-25-1 1,25 1-16,-50-1 16,50-24-1,25-25 32,0 0-31,-25-25-1,25 25-15,24 0 16,-49-49 0,25 49-16,25 0 15,-50-25 1,-25 25 46,25 50-62</inkml:trace>
  <inkml:trace contextRef="#ctx0" brushRef="#br0" timeOffset="159322.67">9351 10592 0,'25'0'62,"0"0"-46,-25 49-1,50-24 1,-50 0 0,24-25-1</inkml:trace>
  <inkml:trace contextRef="#ctx0" brushRef="#br0" timeOffset="165573.25">11088 9649 0,'-25'0'16,"74"25"140,1-25-156,0 0 16,-1 0-16,26 0 15,-50 0-15,24 0 16,-74 0 109</inkml:trace>
  <inkml:trace contextRef="#ctx0" brushRef="#br0" timeOffset="166173.14">11162 9823 0,'75'0'157,"-26"0"-157,1 0 0,-1 0 15,-24 0-15,50 0 16</inkml:trace>
  <inkml:trace contextRef="#ctx0" brushRef="#br0" timeOffset="172275.23">3721 12799 0,'0'25'219,"0"25"-219,-75-1 15,75 1-15,-49-1 16,49 1-16,0 24 16,-25-24-16,25-25 15,0 0-15,25-25 16,24 49-16,1-49 15,24 0-15,1-24 0,-1-1 16,-49-25 0,0 25-16,-25 0 0,49-24 15,-49 24-15,0 0 16,0-24-16,25 24 16,-25 0-16,0-25 15,50 1 1,-50 123 156,0-49-172,0 25 15,0-1-15,0 1 16,0-1-16,0 26 16,0-50-16,0 24 15,25-49 1,24 0-16,-49-49 15</inkml:trace>
  <inkml:trace contextRef="#ctx0" brushRef="#br0" timeOffset="175913.01">4341 13295 0,'0'50'156,"0"0"-156,0-1 16,25-49 15,-1 0-16,-24-25 1</inkml:trace>
  <inkml:trace contextRef="#ctx0" brushRef="#br0" timeOffset="176158.38">4316 13047 0</inkml:trace>
  <inkml:trace contextRef="#ctx0" brushRef="#br0" timeOffset="176887.6">4539 13345 0,'0'-25'125,"-49"25"-125,24 0 31,25 75 0,0-51-31,25 26 0,24-50 16,-24 25-16,0-25 15,24 0-15,-24 0 16,25-50 0,-50 25-16,0 1 15,0-1-15,-25-25 16,0 50-1</inkml:trace>
  <inkml:trace contextRef="#ctx0" brushRef="#br0" timeOffset="177497.4">5011 13221 0,'49'0'46,"-24"0"-30,25 0-16,-26 0 16,1 0-16,25 0 15,-100 0 48</inkml:trace>
  <inkml:trace contextRef="#ctx0" brushRef="#br0" timeOffset="177700.52">4961 13320 0,'0'50'16,"50"-50"-1,-1 25-15,-24-25 16,0 0-16,0 0 15,49 0 1,-49 0 0</inkml:trace>
  <inkml:trace contextRef="#ctx0" brushRef="#br0" timeOffset="178326.58">6102 13047 0,'0'-49'16,"0"24"15,0 0-15,0-25 0,-50 50-16,1-49 15,24 49-15,0 0 16,0 0-16,-24 25 15,24-1-15,-25 51 16,50 24-16,-49 50 16,49 0-16,0-25 15,49 0-15,1-75 16,49 1-16,-24-50 16,-1 0-16,0 0 15,1-74-15,-26 24 16,1-24-16,-50-1 0,50 1 15,-50-1-15,0 1 16,-25-25-16,-25 49 16,-49-24-16,0 49 15,-50 25-15,50 0 16</inkml:trace>
  <inkml:trace contextRef="#ctx0" brushRef="#br0" timeOffset="188548.81">13097 9153 0,'0'-25'141,"-25"25"-110,25-25-31,-50 25 16,1 0-1,-1 0 1,25 0-1,-24 0 1,-1 0 0,25 0-1,25 50-15,-24-50 16,-1 25-16,-50 24 16,51-49-1,24 25 1,-25-25-16,25 25 15,-50-25 1,50 25 0,0 24-1,0 1 1,0 0 0,25-50-1,-25 24-15,25-24 16,-25 25-16,25-25 0,24 0 15,-49 50 1,50-50-16,24 0 16,-49 0-1,0 0-15,24 25 16,-24-25-16,0 0 16,0 0-16,24 0 15,-49 24-15,25-24 16,0 0-1,25 0 17,-26 0-1,1 0 235,0 0-235</inkml:trace>
  <inkml:trace contextRef="#ctx0" brushRef="#br0" timeOffset="189714.51">12700 9277 0,'25'0'109,"24"0"-109,-24 0 16,0 0-16,25 0 15,-26 0-15,1 0 0,0 0 16,25 0-1,-26 0-15,26 0 16,-50 50-16,25-50 16,24 0 15,-24-25 125,-25 0-46,0 0-79,0-24 0,0 24 0,-49-25 1,24 50-1,25-25 0,-25 25-31,25 25 63</inkml:trace>
  <inkml:trace contextRef="#ctx0" brushRef="#br0" timeOffset="191549.99">13543 8657 0,'50'0'31,"-50"-50"-15,0 25 93,-50 25-78,26-24-31,-1 24 16,-25 0-16,25 0 16,1 0-16,-1 0 15,25 24 1,0 26-16,0 0 15,25-1-15,-25 1 16,49-1-16,-49-24 16,50 0-16,-50 49 15,0-49 1,-25 0 15,-25-25-15,26 0-16,-26 0 15,50-50 1,-25 50 0,25-49-16,0-1 31,50 50 16,-50-25-47,25 25 15,-25-24 1</inkml:trace>
  <inkml:trace contextRef="#ctx0" brushRef="#br0" timeOffset="192247.13">13667 8954 0,'25'0'125,"-25"25"-125,50 25 15,-50-25-15,25-25 0,-25 49 16,0-24-1,0 25 1,-50-50 15,0 0-15,50-25-16,-49 25 16,49-25-16</inkml:trace>
  <inkml:trace contextRef="#ctx0" brushRef="#br0" timeOffset="192479.6">13767 8806 0,'49'0'47</inkml:trace>
  <inkml:trace contextRef="#ctx0" brushRef="#br0" timeOffset="193738.05">13990 9575 0,'25'-50'31</inkml:trace>
  <inkml:trace contextRef="#ctx0" brushRef="#br0" timeOffset="199942.81">15701 9054 0,'0'-25'141,"-24"0"-125,-26 25-1,0 0-15,1 0 16,-1 0-16,1 0 16,-1 0-16,-25 0 15,51 0-15,-1 50 16,-25-25-16,50-1 15,-25 26-15,25 0 16,0-1-16,0 1 16,0-1-16,25 1 15,25-25-15,-1-25 0,26 49 16,-1-49-16,1 0 16,-26 0-16,1-24 15,-25 24-15,49-25 16,-99 25 46</inkml:trace>
  <inkml:trace contextRef="#ctx0" brushRef="#br0" timeOffset="200579.13">15429 9128 0,'24'0'141,"51"25"-125,-50-25-16,24 0 0,-24 0 15,25 0 1,-26 0-16,1 0 15,-74 0 64,49-50-64,-50 50-15,50-24 16</inkml:trace>
  <inkml:trace contextRef="#ctx0" brushRef="#br0" timeOffset="201372.84">16098 8756 0,'-49'0'0,"49"-25"46,-25 0-14,0 25-17,-25 0 1,-24 0 0,49 0-1,25 25 1,0 0-1,0 25-15,0-26 0,99 26 32,-74-50-32,0 0 0,0 0 15,49-50-15,-49 26 16,-25-1-16,0 0 16,0-25-16,-25 26 15,-24 24 1</inkml:trace>
  <inkml:trace contextRef="#ctx0" brushRef="#br0" timeOffset="207143.63">14461 9699 0,'25'0'312,"0"0"-296,24 0 15,-24 0 0,0 0 16,0 0-16,24 0-15,-24 0 0,0 0-1,25 0 1,-26 0-1,1 0-15,0 0 32,25 0-32,-26 0 15,1 0 1,0 0 0,25 0 15,-26 0-16,1 0 1,25 0 0,-25 0-1,-1 0 1,1 0 0,25 0-1,-25 0 16,-25 24-31,24-24 16,26 0 0,0 0-16,-25 0 15,-1 0-15,26 25 16,-25-25-16,0 0 16,24 0-16,-24 0 15,0 0-15,0 25 16,24-25-16,-24 0 15,0 0-15,24 0 16,-24 50-16,0-50 16,25 0-16,-26 0 15,1 24-15,25-24 16,-25 0-16,-1 0 0,1 0 16,25 50-16,-25-50 15,-1 0-15,26 0 16,-25 0-16,24 0 15,-24 0-15,25 0 16,-25 0-16,0 0 16,-1 0-16,26 0 15,-25 25-15,0-25 16,24 0-16,-24 0 16,0 0-16,-25 25 15,49-25-15,1 0 16</inkml:trace>
  <inkml:trace contextRef="#ctx0" brushRef="#br0" timeOffset="209769.33">14660 10170 0,'49'25'62,"1"-25"-46,-1 0-16,1 49 16,0-49-16,-1 0 15,1 0-15,-1 0 16,1 0 0,-75 0 30,-24 0-46</inkml:trace>
  <inkml:trace contextRef="#ctx0" brushRef="#br0" timeOffset="210022.66">14610 10269 0,'25'0'15,"-25"50"-15,74-1 16,-49-24-16,25 50 0,-26-26 16,-24 1-1,50-1-15,-50-24 0,0 0 16,0 0-1</inkml:trace>
  <inkml:trace contextRef="#ctx0" brushRef="#br0" timeOffset="210278.97">14436 10815 0,'75'-50'15,"-26"1"-15,26-26 16,24 26-16,-49-26 16,-1 50-16,-24 1 15,-50 24 16,-24 49-31,24-24 16</inkml:trace>
  <inkml:trace contextRef="#ctx0" brushRef="#br0" timeOffset="210519.04">14436 10840 0,'-24'0'15,"48"24"1,26-24-16,49 50 16,0-50-16,1 0 15,-1 0-15,0 0 16,-25 0-16,-24 0 16,-25 0-16,24 0 31,-73 0-16,-1 25-15</inkml:trace>
  <inkml:trace contextRef="#ctx0" brushRef="#br0" timeOffset="211733.08">14610 11112 0,'0'-24'16,"0"73"46,-50 1-62,50-25 16,-24 24-1,48-49 32,26-24-31,-25-26-16,24 25 15,-24 0 1,-25 50 31,-49-25-31,49 25-16</inkml:trace>
  <inkml:trace contextRef="#ctx0" brushRef="#br0" timeOffset="211935.54">14610 11187 0,'0'50'47,"25"-26"-47,0 26 16,24-25-16,1 24 15,-25 1 1</inkml:trace>
  <inkml:trace contextRef="#ctx0" brushRef="#br0" timeOffset="212304.56">14883 11212 0,'25'0'15,"24"0"1,1 25 15,-75-25 32</inkml:trace>
  <inkml:trace contextRef="#ctx0" brushRef="#br0" timeOffset="212491.09">14932 11336 0,'0'0'0,"25"0"47,25 0-15</inkml:trace>
  <inkml:trace contextRef="#ctx0" brushRef="#br0" timeOffset="212881.37">15304 11212 0,'-24'-25'16,"-1"25"0,0 0-1,-25 0 1,50 25-1,0 0 1,0 24-16,0 1 16,50-50-16,0 0 15,-1 0 1,-49-25 0,0 0-16,0 0 15,0 1-15,0-26 16,-25 50-16</inkml:trace>
  <inkml:trace contextRef="#ctx0" brushRef="#br0" timeOffset="214493.26">14858 9996 0,'0'25'109,"0"25"-93,0-1-1,25-49 1,24 0 0,-49-49-1,75 24-15,-75 0 16,0-49 0,0 24-1,-25 50-15</inkml:trace>
  <inkml:trace contextRef="#ctx0" brushRef="#br0" timeOffset="-214545.7">14982 9847 0,'25'0'94,"0"25"-94,-1-25 16,26 0-16,-25 0 0,-25 25 15,49-25-15,-24 0 31,-74 0 16,49 25-47,-50-25 16</inkml:trace>
  <inkml:trace contextRef="#ctx0" brushRef="#br0" timeOffset="-213240.07">15925 10592 0,'-25'-25'78,"0"-25"-62,-25 25 0,1 25-1,24-49-15,0 49 16,-24 0-16,-26 0 16,50 25-1,1-1-15,-26 26 16,50 24-16,-50 26 15,50-26-15,0 25 16,25-24-16,25-26 16,24 1-16,1-50 15,-1 0-15,0 0 0,-24 0 16,0-25-16,-1 0 16,-49-24-16,50 49 15,-50-75-15,0 50 16,-50 25-16</inkml:trace>
  <inkml:trace contextRef="#ctx0" brushRef="#br0" timeOffset="-212947.85">15577 10592 0,'50'0'31,"0"0"-15,-1 0-16,26 0 15,-26 24-15,1-24 16,-25 0-16,-1 0 15,26 0 1,-75 0 0</inkml:trace>
  <inkml:trace contextRef="#ctx0" brushRef="#br0" timeOffset="-211537.77">16297 10145 0,'0'-25'32,"0"1"46,-25 24-31,-25 0-16,50 24-15,0 26-16,0 0 15,0-1-15,0-24 16,0 0-16,25 24 15,-25 1 1,-50-50 15,1-25-15,24 0 0,25 1-1,0-26 1,25 50-1,0 0-15,-1 0 16,26-25-16,-25 25 16</inkml:trace>
  <inkml:trace contextRef="#ctx0" brushRef="#br0" timeOffset="-210932.42">16421 10344 0,'0'74'94,"0"-24"-78,25-75 31,24-25-32,26 1 1,-51 49 0,-24 24 77</inkml:trace>
  <inkml:trace contextRef="#ctx0" brushRef="#br0" timeOffset="-210698.05">16520 10393 0,'0'25'31,"0"25"-15,0-26-1,50-24 1,-50 25-16,24-25 15,-24 50-15</inkml:trace>
  <inkml:trace contextRef="#ctx0" brushRef="#br0" timeOffset="-208240.34">17587 9674 0,'49'0'109,"-24"0"-109,25 0 16,24 0-16,-24 0 16,-1 0-16,1 0 15,-1 0-15,-24 0 16,25 0 0,-125 0 15,26 0-31</inkml:trace>
  <inkml:trace contextRef="#ctx0" brushRef="#br0" timeOffset="-207921.4">17636 9847 0,'25'0'47,"49"0"-47,-24 0 16,0 0-16,-1 0 15,1 0-15,-1 0 16,1 0-16,-25 0 15,-25 25 17,-25 25-17,-25-50-15,26 49 16</inkml:trace>
  <inkml:trace contextRef="#ctx0" brushRef="#br0" timeOffset="-205446.41">19472 9302 0,'49'0'31,"-49"49"-15,25-49-16,-75-24 63,26 24-48,-26 0-15,25 0 16,-24-25-16,-1 25 15,-24 0-15,24 0 16,-24 0-16,24 0 0,25 25 16,-24 24-16,24 50 15,25 1-15,-50 24 16,50-25-16,25-25 16,25 1-16,24-51 15,0-24-15,26 0 16,-1 0-16,-25 0 15,-24-24-15,-1-1 16,-49-25-16,25 25 16</inkml:trace>
  <inkml:trace contextRef="#ctx0" brushRef="#br0" timeOffset="-204710.33">19199 9550 0,'0'-25'16,"25"25"30,24 0-30,26 0-16,-1 25 16,-24-25-16,-1 0 15,1 0-15,-25 0 0,24 0 16,-24 0 0,-74 0 62,49-25 0,-25 25-63,25-25-15,-25 0 16,25-49 0,0 49-1,0 0 1,-50 25-16,50-24 16,-25 24-1,25-50-15,-24 50 16,-26 25-1,50 0 1,0-1-16</inkml:trace>
  <inkml:trace contextRef="#ctx0" brushRef="#br0" timeOffset="-203764.95">20042 8781 0,'0'-25'93,"-25"25"-77,25-25-16,-24 25 16,-51-49-1,50 49 1,1 0 0,24 24-16,0 1 15,0 25-15,0 24 16,0 1-16,0-26 15,0 1-15,49 0 16,-49-26-16,0 26 16,0 0-1,-49-50 1,24 0-16,0 0 16,0 0-16,-24-25 15,-1-25 1,50 1-1,0-1 1,25 0 0,0 50-16,24 0 15,-24 0-15,0 0 16</inkml:trace>
  <inkml:trace contextRef="#ctx0" brushRef="#br0" timeOffset="-203159.22">20092 9079 0,'0'24'78,"0"51"-62,25-75 0,-25 74-16,0-24 15,0-1 1,-50-49 46,0 0-46,50-24-16,-24 24 0</inkml:trace>
  <inkml:trace contextRef="#ctx0" brushRef="#br0" timeOffset="-202888.36">20166 8905 0,'25'0'47</inkml:trace>
  <inkml:trace contextRef="#ctx0" brushRef="#br0" timeOffset="-190470.04">20910 9773 0,'25'-50'109,"50"1"-109,-1-50 16,25-25-16,25 24 16,0 1-16,-25 0 0,-49 49 15,-25 1-15,-25-26 16,0 50-16,0 1 15,-25 24 1,0 0-16,0 0 16,-24 0-1,49 24-15,0 1 16,0 75-16,0-1 16,0 50-16,49-1 15,26-24-15,-1-49 0,-24-26 16,0 26-1,-50-50-15,0-1 0,0 1 16,0 25 0,-50-50-16,0 0 15,1 0-15,-1 0 16,25 0-16,-24-25 16,24 25-16,0 0 15,50 0 32</inkml:trace>
  <inkml:trace contextRef="#ctx0" brushRef="#br0" timeOffset="-189727.03">22051 9823 0,'25'0'31,"-25"-25"63,-25 25-79,-24 0 17,24 0-1,25 25-15,-25 24-1,25-24-15,0 0 16,0 0-16,0 49 15,25-74-15,0 0 16,0 0-16,24-25 16,-24 0-16,-25-24 15,50 24-15,-50 0 16,0-24-16,0 24 16,0-25-1,-25 50-15,25-25 16,-75 25-16,51 0 15</inkml:trace>
  <inkml:trace contextRef="#ctx0" brushRef="#br0" timeOffset="-174283.45">10691 13370 0,'0'-25'47,"74"-25"-31,-24 1-16,24-1 15,-49 0-15,25-24 16,-50 24-16,24 26 16,-24-26-16,0 25 15,-24 25 16,24 25-15,0 49-16,0 50 16,0 25-16,74-25 15,0-49-15,-49 24 16,25-49-16,-50-1 16,0 1-16,0-1 15,0-24-15,0 25 16,-50-50-1,1 0-15,-1 0 16,0-25-16,1 0 16,-26-24-16,26 49 15,24-25-15</inkml:trace>
  <inkml:trace contextRef="#ctx0" brushRef="#br0" timeOffset="-173841.4">11435 13618 0,'0'49'62,"0"1"-62,74 0 16,-74-1-16,25 1 0,-25-25 15,0-1 1,0 1-16,-25 50 16,-24-75-16,24 0 15,0 0-15,0 0 16,-24 0-16,24-50 15,25 25-15,-50 25 16</inkml:trace>
  <inkml:trace contextRef="#ctx0" brushRef="#br0" timeOffset="-173630.78">11460 13320 0,'0'0'0,"49"0"47,-24 0-47</inkml:trace>
  <inkml:trace contextRef="#ctx0" brushRef="#br0" timeOffset="-173190.96">11881 13345 0,'50'0'16,"-25"0"0,0 25-16,24-25 15,-24 0-15,25 0 16,-26 0-16,26 0 15,-25 0 1</inkml:trace>
  <inkml:trace contextRef="#ctx0" brushRef="#br0" timeOffset="-173010.79">11906 13494 0,'25'49'16,"25"-49"-16,-26 0 15,51 0-15,-26 0 16,-24 0-16,0 0 16,0 0-1</inkml:trace>
  <inkml:trace contextRef="#ctx0" brushRef="#br0" timeOffset="-171643.32">13816 13246 0,'25'0'62,"-75"-25"-30,26 25-17,-51 0-15,26 0 16,-26 0-16,26 0 16,-26 0-16,1 0 15,-25 25-15,-26 49 16,51 25-16,0-24 15,74 24-15,0 0 16,0 25-16,74-49 16,50-1-16,50-74 0,-1 0 15,1 0 1,-50 0-16,0-74 0,-74 49 16,-50 0-16</inkml:trace>
  <inkml:trace contextRef="#ctx0" brushRef="#br0" timeOffset="-171412.35">13469 13618 0,'25'0'15,"0"49"1,24-49-16,-24 0 0,0-49 16,24-1-16,-24 25 15,25-24-15,-50-1 16</inkml:trace>
  <inkml:trace contextRef="#ctx0" brushRef="#br0" timeOffset="-170527.71">13444 13593 0,'0'-25'32,"0"0"-17,25 25 157,0 0-172,24 0 16,26 0-16,-26 0 15,1 0-15,0 0 16,-1 0-16,1 0 16,-1 0-1,-73-24 48,-1-26-48,25 25 1,0 0 15,49 25-15,1-49 0,-50 24 15,-25 25-16,-24 0-15,-1-50 16,25 50 0,-24-24-1,-1 24-15,25 0 32</inkml:trace>
  <inkml:trace contextRef="#ctx0" brushRef="#br0" timeOffset="-169513.39">14312 12774 0,'0'-24'16,"0"-1"31,-25-25-32,1 50-15,-1 0 16,0 0 0,-25 0-16,26 0 15,24 75 1,24 24-1,1-25-15,50-24 16,-26 24-16,-24-49 16,-25 0-16,75 24 15,-75 1 1,-25-25 0,0-25-16,0 0 15,-25 0-15,26 0 0,-26 0 31,50-25-31,-50 25 0,50-50 16,0 26 0,50 24-1,-25 0-15,0 0 16,24 0 0</inkml:trace>
  <inkml:trace contextRef="#ctx0" brushRef="#br0" timeOffset="-169027.08">14610 13146 0,'0'-24'0,"25"48"63,-25 26-48,49-50-15,-49 75 16,0-51-1,0 1 1,-49-25 0,-1 0-1,1 0 1</inkml:trace>
  <inkml:trace contextRef="#ctx0" brushRef="#br0" timeOffset="-168817.64">14660 12898 0,'24'0'47</inkml:trace>
  <inkml:trace contextRef="#ctx0" brushRef="#br0" timeOffset="-167864.19">15032 13767 0,'0'0'0,"24"-50"62,51-24-62,24-50 16,-25 49-16,26-24 16,-26 25-16,1-26 15,-1 26-15,-49-1 16,-25 51-16,25 24 15,-25-25-15,-75 74 32,75 26-32,-49 24 15,49 50-15,0-50 16,24-24-16,1 24 16,50-50-16,-26-24 15,-24 25-15,25-50 16,-50 25-16,0-1 15,-50 26 1,0-50 0,1 0-16,-1 0 15,1 0-15,-1 0 16,0 0-16,1 0 16,98 0-1,1 0 1,24 0-16</inkml:trace>
  <inkml:trace contextRef="#ctx0" brushRef="#br0" timeOffset="-167518.9">16272 13692 0,'25'-49'16,"-25"24"-1,0 0 1,-25 25 0,-25 0-1,-24 0-15,24 0 16,25 0-16,-24 99 15,49-74 1,0 0-16,25 24 16,-1-49-16,1 0 15,25 0-15,24 0 0,-24-24 16,-25-1-16,-25-25 16</inkml:trace>
  <inkml:trace contextRef="#ctx0" brushRef="#br0" timeOffset="-165231.98">9872 15627 0,'-49'0'16,"24"0"-16,25 25 31,0 24-31,49-24 16,26-25-1,49-25-15,25-74 16,0-25-16,-25 0 16,-25 25-16,-25 0 15,-49 24-15,-25 26 16,0-1-16,0-24 15,0 49-15,-25 25 16,0-50-16,1 50 16,-51 0-16,50 0 15,1 0-15,-26 99 0,0 25 16,50 75 0,0-1-16,0 1 0,25-50 15,25-100-15,74-49 16,0 50-16,-25-50 15</inkml:trace>
  <inkml:trace contextRef="#ctx0" brushRef="#br0" timeOffset="-164639.36">10815 15776 0,'0'-25'16,"0"-25"-16,0 1 16,0-1-16,49 1 15,-49 24-15,50 25 16,-25 0-1,24 49 1,-49 1-16,0 0 16,25-1-16,-25-24 15,50 25 1,-1-50 0,-24-25-16,25-25 15,-50 25-15,50-24 16,-50 24-16,24 25 0,51 0 31,-75 50-31,25-1 16,-25 1-16,24-25 15,51 24 1,-26-49 0,-24 0-16</inkml:trace>
  <inkml:trace contextRef="#ctx0" brushRef="#br0" timeOffset="-160563.78">11981 15081 0,'-50'50'78,"50"-25"-78,-74 49 16,24 25-16,25-24 15,25 24-15,0 0 16,0 0-16,0 1 15,0-26-15,50-24 16,24-50-16,1 0 16,-1 0-16,-49 0 15</inkml:trace>
  <inkml:trace contextRef="#ctx0" brushRef="#br0" timeOffset="-159882.21">12229 15627 0,'49'-50'47,"-24"1"-47,50-26 0,-51 26 16,26-1-16,-25 0 15,-25 26-15,25 24 16,-25-25-16,0 74 31,0-24-15,0 25-16,0 0 15,0-1-15,24 26 16,1-51-16,0 1 16,25-25-16,-50 50 15,49-50-15,-49 25 16,0-1-1,-25 26 1,-24-50-16,24 0 16,0 25-16,-24-25 0,-1 0 15,75 0 32,24 0-47</inkml:trace>
  <inkml:trace contextRef="#ctx0" brushRef="#br0" timeOffset="-159534.79">12923 15677 0,'0'-50'16,"0"75"31,0 0-47,0 24 15,50 1-15,-50-1 16,0-24-16,0 0 15,0 0-15,0 24 16,-50-49 0,-24-49-1,49-1 1</inkml:trace>
  <inkml:trace contextRef="#ctx0" brushRef="#br0" timeOffset="-159311.43">12898 15453 0</inkml:trace>
  <inkml:trace contextRef="#ctx0" brushRef="#br0" timeOffset="-158862.64">13022 15081 0,'0'0'0,"0"50"0,50 24 31,-25-24-31,-25 24 0,49 1 16,-49-26-16,0 1 16,25 24-16,-25 1 15,0-26-15,0 1 16,0 0-16,-25-1 16,25 1-16,-24-25 15,-26-25 1</inkml:trace>
  <inkml:trace contextRef="#ctx0" brushRef="#br0" timeOffset="-158066.02">14064 15553 0,'25'0'16,"49"0"-1,-24 0-15,0 0 16,-1 0-16,1 0 0,-25 0 15,24 0 1,-24 0-16,-25 49 16</inkml:trace>
  <inkml:trace contextRef="#ctx0" brushRef="#br0" timeOffset="-157820.48">14163 15726 0,'50'0'15,"0"25"-15,-1-25 16,1 0-16,24 0 15,1 0-15,-1 0 16,-24 0-16,-1 0 16</inkml:trace>
  <inkml:trace contextRef="#ctx0" brushRef="#br0" timeOffset="-151609.6">16073 15205 0,'0'-49'32,"25"49"-17,-25-25 1,0 0-1,0 0 17,-49 25-32,-26 0 31,50 0-31,-24 0 0,24 0 16,0 0-16,25 25 15,-74 0-15,74 24 16,0 26-16,0-1 15,0 1-15,25-1 16,-25 1-16,74-26 16,-74-24-16,74 25 15,-74-26-15,0 26 16,-49 0 0,24-50-1,0 0-15,0 0 16,-24 0-16,24 0 15,0 0-15,-24-25 0,24 0 16,25 0 0,-50-24-16,50 24 0,25 0 15,0-25 1,24 50-16,51-49 0,-26 49 16,-24 0-16,-26-50 15,26 50 1</inkml:trace>
  <inkml:trace contextRef="#ctx0" brushRef="#br0" timeOffset="-150925.25">16247 15627 0,'0'25'125,"0"24"-110,0 1-15,0 0 16,0 24-16,0-24 16,0-26-16,0 1 15,-25 25-15,25-25 16,-49-25-1,-1 0 1,0 0 0,50-75-16,-24 1 0,24 24 15,-50 25-15</inkml:trace>
  <inkml:trace contextRef="#ctx0" brushRef="#br0" timeOffset="-150692.77">16247 15379 0,'0'0'16,"0"25"15,0 0-15</inkml:trace>
  <inkml:trace contextRef="#ctx0" brushRef="#br0" timeOffset="-149815.85">16818 15478 0,'49'0'140,"1"0"-140,24 0 16,-24 0-16,24 0 16,-24 0-16,-25 0 15,-1 0-15,1 0 16,-50 0 31</inkml:trace>
  <inkml:trace contextRef="#ctx0" brushRef="#br0" timeOffset="-149583.52">17066 15180 0,'0'0'0,"0"50"32,0 24-32,-25 1 15,25 49-15,-50-50 0,50 1 16,0-26-16,0-24 15</inkml:trace>
  <inkml:trace contextRef="#ctx0" brushRef="#br0" timeOffset="-148399.7">17859 15726 0,'0'50'32,"50"-50"14,0 0-30,-1-25-16,50-49 16,25-1-16,-24-49 15,-26 0-15,-24 0 0,-1 50 16,-49-1 0,50 26-16,-50 24 0,0-25 15,-50 50-15,25 0 16,-24 0-16,-1 0 15,-24 75-15,-25-1 16,24 50-16,26 50 16,49-1-16,0-49 15,24-24-15,51-51 16,24 1-16,-25-50 16,-24 0-16</inkml:trace>
  <inkml:trace contextRef="#ctx0" brushRef="#br0" timeOffset="-147842.85">18430 15850 0,'0'-25'16,"0"1"0,0-1-1,49-25 1,1 25-1,0 25-15,-25-49 16,24 49-16,-24-50 16,0 50-1,-25 25 1,0 25-16,0-26 16,0 1-16,0 0 15,49 25 1,-24-50-1,0 0-15,0 0 0,24-25 16,-24-25-16,25 25 16,-1-24-1,1 123 17,-50 1-32,0-1 15,0-24-15,50-26 16,24 51-1,-24-75-15,-26 0 16</inkml:trace>
  <inkml:trace contextRef="#ctx0" brushRef="#br0" timeOffset="-146613.83">19745 15032 0,'-25'0'16,"0"0"-1,0 0 1,-24 24-1,-1 26 1,25-25 0,-25 49-16,26 1 15,24 24-15,-75 50 16,75-25-16,0 25 0,0-75 16,0 0-1,0-24-15,50-50 0,-25 25 16,-1-25-16</inkml:trace>
  <inkml:trace contextRef="#ctx0" brushRef="#br0" timeOffset="-145885.45">19720 15726 0,'0'-25'0,"-25"25"16,50-49 31,24 24-32,1-25-15,0 26 16,24-26-16,-24 25 16,-26-24-16,26 24 15,-50-25 1,-25 75 15,25 25-31,-25-1 16,25 26-16,0-1 15,0-24-15,0 24 16,0-49-16,50 0 16,-50 24-1,-50-49 16,26 0-15,-1 0-16,-25 0 16,25 0-16,1-25 0,-26 25 31,100 0 0,-1 0-31</inkml:trace>
  <inkml:trace contextRef="#ctx0" brushRef="#br0" timeOffset="-145353.66">20389 15801 0,'-24'0'0,"-1"0"94,-25 0-78,1 24-1,49 1 1,-50 0-16,50 25 15,0-26-15,0 1 16,50 25 0,-1-50-16,1 0 15,24-25-15,1-25 16,-26 1-16,1 24 16,-50 0-16,25 25 15,-25-49-15,-50 49 16,0 0-1,-49 0-15</inkml:trace>
  <inkml:trace contextRef="#ctx0" brushRef="#br0" timeOffset="-144376.27">20910 14982 0,'0'50'47,"0"-26"-47,0 26 16,100 24-16,-100 1 16,49-1-16,-49 1 15,0-1-15,0 1 16,0-26-16,0 26 15,-49-26-15,24 26 16,-25-51-16,25 1 16,-24-25-16,49 50 15,-25-50-15,50 0 32,24 0-17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19:46.9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3721 3944 0,'49'0'15,"1"0"1,0 0-16,49-50 15,-25 1-15,25-26 16,-49 1-16,49-25 16,-74 24-16,-25 1 15,50 24-15,-50-24 0,0 24 16,-25 25-16,0 25 16,0-49-16,-24 49 15,-51 0-15,51 0 16,-26 0-16,51 49 15,-26 26-15,0 24 16,50 75-16,0 24 16,0 25-16,25-49 15,50-25-15,24-50 16,25-99-16,49 0 16,-123 0-16</inkml:trace>
  <inkml:trace contextRef="#ctx0" brushRef="#br0" timeOffset="548.54">4564 4390 0,'0'0'0,"0"-49"31,25-1-31,-25 1 15,49-1-15,-49 0 16,50 1-16,-25 49 16,0 0-1,24 74 1,-49 1-16,25-26 16,-25-24-1,50 25-15,-1-50 16,-49 24-16,50-24 15,-25 0-15,-25-49 16,74 24-16,-74-25 16,25 50-16,-25-24 15,25 73 1,-25 26 0,49-26-16,-49 1 15,50-25-15,0-25 16,-26 49-16,1-49 15</inkml:trace>
  <inkml:trace contextRef="#ctx0" brushRef="#br0" timeOffset="1457.73">5755 3497 0,'-50'25'78,"50"0"-62,-50 25-16,50 24 15,-74 100-15,74 24 16,0 1-16,0-1 15,0-74-15,74-25 16,-24-74-16,0-25 16,-1 0-16</inkml:trace>
  <inkml:trace contextRef="#ctx0" brushRef="#br0" timeOffset="2327.05">5978 4217 0,'0'0'0,"0"-75"47,50 1-31,-1 0-16,26-26 15,-1 26-15,-49 0 0,24 24 16,-24 25 0,-25-25-16,0 100 31,-25 0-15,25-1-16,-49 26 15,49-1-15,0 25 16,49 1-16,-24-51 15,25 1-15,-25-1 16,24-49-16,-49 25 16,25-25-1,-25 25-15,-25-25 16,-49 50 0,24-50-16,25 0 0,1 0 15,-26 0 1,25 0-16,0 0 15,75 0 17</inkml:trace>
  <inkml:trace contextRef="#ctx0" brushRef="#br0" timeOffset="2760.9">6697 4217 0,'0'25'32,"0"-1"-17,25 51-15,-25-26 0,50 1 16,-50 0-16,0-1 15,0 1-15,0-25 16,0-1-16,-25-24 16,25 50-16,-50-50 15,-24 0 1,49-25-16,-25 0 16,50-24-16,0 24 15</inkml:trace>
  <inkml:trace contextRef="#ctx0" brushRef="#br0" timeOffset="2963.35">6722 3894 0,'25'0'47</inkml:trace>
  <inkml:trace contextRef="#ctx0" brushRef="#br0" timeOffset="3488.05">6945 3497 0,'25'25'15,"0"50"1,25 74-16,-1-1 16,1 1-16,-50-25 15,49 25-15,-49-25 0,0-25 16,0-24-16,0 24 15,-24 0-15,24-49 16,-50-25-16,25-25 16,-24 49-16,-1-49 15,50-25 1</inkml:trace>
  <inkml:trace contextRef="#ctx0" brushRef="#br0" timeOffset="4066.4">7491 4142 0,'0'25'15,"25"-25"1,-25 25 15</inkml:trace>
  <inkml:trace contextRef="#ctx0" brushRef="#br0" timeOffset="4772.72">7615 4242 0,'-25'0'31,"100"0"156,-1 49-187,50-49 16,0 50-16,-25-50 16,25 0-16,-49 0 15,-1 0-15,-24 0 16,-25 0-16,24 0 15,-49 49 64,0-24-64</inkml:trace>
  <inkml:trace contextRef="#ctx0" brushRef="#br0" timeOffset="5498.32">9153 4787 0,'50'-74'15,"49"-1"1,0-49-16,75-24 16,-50-1-16,-25 25 15,-50 0-15,1 25 16,-50 24-16,0 1 16,0-1-16,0 1 15,0 49-15,-25 25 16,-49 0-16,24 0 15,-24 50-15,-25 74 0,-1 25 16,26 74 0,74 0-16,0-49 0,25-50 15,49-50-15,25-74 16,25 50-16,-74-50 16</inkml:trace>
  <inkml:trace contextRef="#ctx0" brushRef="#br0" timeOffset="6059.7">9823 4812 0,'0'-25'0,"0"0"16,0-24-16,49-1 15,1 1-15,-1-26 16,1 26-16,25 24 0,-51 25 16,1 0-1,-25 74 1,0 1-16,0-1 16,0-24-16,0-26 15,50-24-15,-50 50 16,49-50-16,-24 0 15,0 0-15,25-50 16,-26 1-16,-24-1 16,75 1-16,-75 24 15,25 50 17,-25 24-32,24 1 0,-24-1 15,100 1-15,-76-50 16,26 25-16,0-25 15,24 0-15,-49-50 16</inkml:trace>
  <inkml:trace contextRef="#ctx0" brushRef="#br0" timeOffset="6593.54">11336 3597 0,'-50'24'31,"50"26"-31,-74 74 16,74 0-16,0 75 0,0 24 15,0 50 1,0-100-16,0-73 0,49-26 16,26-24-16,-26-50 15</inkml:trace>
  <inkml:trace contextRef="#ctx0" brushRef="#br0" timeOffset="7710.07">11485 4614 0,'0'-50'31,"74"25"-16,25-49-15,25-25 16,-49 24-16,24 1 16,-25-1-16,1 26 15,-51-1-15,-24 25 16,25 25-16,-25-49 16,-25 49-1,-24 25 1,49-1-16,0 51 15,0 24-15,0 0 16,74 0-16,-49-49 16,25 0-16,-50-1 15,49-24-15,-49 25 16,-24-1 0,-1-49-1,-25 0-15,0 0 16,1 0-16,24 0 15,0 0-15,-24 0 16,49-25 0,49 25-16</inkml:trace>
  <inkml:trace contextRef="#ctx0" brushRef="#br0" timeOffset="8070.11">12725 4564 0,'0'0'0,"0"-50"62,-25 50-62,0 0 16,0 0-16,-24 0 15,-1 0-15,25 0 16,25 25-16,-24 0 16,24 0-16,0 24 15,49 1 1,1-50-16,-1 0 15,26-25-15,-26 0 16,1-49-16,-50 49 0</inkml:trace>
  <inkml:trace contextRef="#ctx0" brushRef="#br0" timeOffset="8486.01">13097 3597 0,'0'24'15,"74"1"-15,-49 25 0,25 49 16,-50-24-16,49-1 16,-49 0-16,0 26 15,50-1-15,-50-25 16,0 25-16,-25 25 15,-24-24-15,24-1 0,-25-50 16,25-24-16,-24-25 16,-1 0-1</inkml:trace>
  <inkml:trace contextRef="#ctx0" brushRef="#br0" timeOffset="9068.77">14064 4341 0,'50'0'47,"-1"0"-47,26 0 16,-1 49-16,1-49 15,-26 0-15,-24 0 0,25 0 16,-50 25 15</inkml:trace>
  <inkml:trace contextRef="#ctx0" brushRef="#br0" timeOffset="9302.68">14064 4564 0,'0'0'0,"50"0"32,24 0-17,1 0-15,-1 0 16,1 0-16,-26 25 16,-24-25-16,0 0 15,-25 25 1</inkml:trace>
  <inkml:trace contextRef="#ctx0" brushRef="#br0" timeOffset="11605.24">15453 4142 0,'-24'0'31,"24"-24"32,74-26-48,25 50-15,0 0 16,1 0-16,-26 0 16,-24 0-16,-1 25 15,-49 24-15,0 1 16,0 24-16,0 1 16,-74-26-16,-1 26 0,1-50 15,0-25-15,-1 49 16,26-49-16,-1 0 15,25-25-15,25 1 16,-25-1-16,25-25 16,25-24-16,50 49 15,49-25-15,0 50 16,24-74-16,-24 74 16,25-50-16,0 50 15,-74 0-15,-26 0 16,-24 0-16,-25-24 31,-50-26-15,26 50-1,-1 0-15,-25 0 16,-24 0-16,24 0 16,0 0-16,1 74 15,-1 1-15,1-1 16,49 25-16,0-24 15,0-1-15,49-24 16,1-50-16,49 25 16,25-25-16,25-50 15,-25 25-15,-50-24 16</inkml:trace>
  <inkml:trace contextRef="#ctx0" brushRef="#br0" timeOffset="12240.5">16842 4465 0,'0'25'94,"50"24"-63,-50 1-15,0-25-16,0 24 16,0-24-16,0 0 15,0 24-15,0-24 16,0 0-16,0 0 15,-50-25-15,26 50 0,-1-50 16,-25 0-16,1 0 16,49-25-1,-50-25-15,50 25 16</inkml:trace>
  <inkml:trace contextRef="#ctx0" brushRef="#br0" timeOffset="12445.06">16917 4217 0</inkml:trace>
  <inkml:trace contextRef="#ctx0" brushRef="#br0" timeOffset="13876.06">17239 4887 0,'0'-25'109,"0"-25"-109,0-24 16,50-50-16,24 0 15,1-25-15,24 0 0,0 0 16,0 25-16,-24 25 15,-1 49-15,-24 50 16,-1-49-16,-24 49 16,-25 25-16,50 24 15,-50-24-15,0 0 16,0 49-16,-50-49 16,1 25-16,24-26 15,-25-24 1,50 50 31,50 0-32,-1-26-15,1 26 16,0-25-16,-26 24 16,-24-24-16,0 0 15,-24 25 1,-1-50-16,-25 0 15,1 0-15,-1 0 16,0 0-16,26 0 16,-1 0-16,0 0 15,-25 0 1,75 0-16,25 0 16</inkml:trace>
  <inkml:trace contextRef="#ctx0" brushRef="#br0" timeOffset="14303.92">19372 4291 0,'-49'0'15</inkml:trace>
  <inkml:trace contextRef="#ctx0" brushRef="#br0" timeOffset="14677">19100 4291 0,'-25'0'31,"74"0"32,26 0-63,24 0 15,0 0-15,0 0 16,-24 0-16,-1 0 16,1 0-16,-26 0 15,-24 0-15,-74 0 63,24 0-63,0 0 15</inkml:trace>
  <inkml:trace contextRef="#ctx0" brushRef="#br0" timeOffset="14926.01">19571 3969 0,'0'25'16,"0"74"-16,-25 50 16,25-25-16,-74 24 15,74-73-15,0-26 16,0 1-16</inkml:trace>
  <inkml:trace contextRef="#ctx0" brushRef="#br0" timeOffset="17439.09">21208 3994 0,'-74'74'94,"-26"0"-78,1 26-16,-25-1 0,0-25 15,0 1 1,0-26-16,0-24 0,25-25 16,49 0-16,25 0 15,25-74 1,0-1-16,0 1 15,100-25-15,-1 49 16,25 50-16,-25 0 16,0 0-16,1 99 15,-51 0-15,-49-24 16,75-1-16,-75 1 16,0-26-16,0-24 15,0 25-15,24-50 16,26 0-1,0-100-15,-26 76 16</inkml:trace>
  <inkml:trace contextRef="#ctx0" brushRef="#br0" timeOffset="18157.58">21878 3994 0,'0'49'62,"0"50"-62,-50 25 16,50 0-16,-49 25 15,49-50-15,0-24 16,0-26-16,0 1 16,0-25-16</inkml:trace>
  <inkml:trace contextRef="#ctx0" brushRef="#br0" timeOffset="18467.75">21729 3919 0,'50'0'16,"-50"-25"-16,74 25 0,-49 0 15,0 0-15,24 0 16,1 0-16,24 0 16,-24 50-16,-25 0 15,24-1-15,-49 1 0,25-1 16,-25-24 0,0 25-16,-25-25 0,-24-25 15,-1 49-15,0-49 16,-24 0-16,24 0 15,26 0-15,-1 0 16,-25 0 0</inkml:trace>
  <inkml:trace contextRef="#ctx0" brushRef="#br0" timeOffset="19371.78">22324 4366 0,'25'0'125,"-25"49"-109,0 1-16,50-1 15,-50 26-15,0-26 16,0 1-16,0-25 16,24 0-16,-24 24 15,-49-49 16,24 0-15,25-25-16,-50 25 16,50-24-16,-49 24 15,49-25-15,-25 25 16,25-50 0</inkml:trace>
  <inkml:trace contextRef="#ctx0" brushRef="#br0" timeOffset="19628.88">22597 4068 0,'-50'0'0</inkml:trace>
  <inkml:trace contextRef="#ctx0" brushRef="#br0" timeOffset="21833.25">23564 4192 0,'25'0'110,"25"0"-95,-1 0-15,1 0 16,0 0-16,24 50 0,-24-50 16,-25 0-16,-1 0 15,26 0 1,-50-25 31</inkml:trace>
  <inkml:trace contextRef="#ctx0" brushRef="#br0" timeOffset="22054.66">23887 3845 0,'0'0'15,"0"25"-15,-50 49 0,50 0 16,-49 50-16,49 0 16,0 50-16,0-75 15,0-24-15,0-26 16,24-49-1,26 0-15</inkml:trace>
  <inkml:trace contextRef="#ctx0" brushRef="#br0" timeOffset="25259">24656 3572 0,'25'0'687,"-1"0"-671,26 0-1,-50 25 1,50-25-16,-26 0 16,1 0-1,0 0 1,-25 24-16,75-24 16,-51 0-1,26 0 1,0-49-1,-26 49 1,-24-25 0,-74 25 202,49 0-202,0 0-16,-24 50 16,24-50-1,25 24 1,-25-24 0,25 25-16,-50 0 15,50 25 1,-24-50-1,24 25-15,-25-1 16,25 26 15,0-25-15,0 0 15,0 24-31,25-49 16,-25 25-1,49-25-15,1 25 16,-25-25 0,24 49-1,26-49 1,-50 0 0,-75 0 155,25 0-155,0 0 0,-24 0-1,24 0 1,0 0 0,-25 25 15,26 25 0,24-25-15,-25-25-16,25 24 15,-50-24 1,50 25 0,-25-25-1,25 50-15,0-25 16,-24-25-1,24 49 1,-25-49-16,25 50 16,0-1-1,0-24 1,0 25 0,0-25-1,49-25-15,-24 0 16,50 49-1,-26-49 1,-24 0 0,0 0-1,-25-49 1,25 49 15,24 0-15,-24 0 15,-74 0 63,24 24-79,0-24 1,25 25 0,-25-25-1,25 25 1,0 0 0,-50 24-1,50-24 16,0 0 1,0 25-17,0-26 1,0 26 0,0-25-1,0 25 1</inkml:trace>
  <inkml:trace contextRef="#ctx0" brushRef="#br0" timeOffset="26169.63">25450 4539 0,'0'25'94,"0"25"-79,0-1-15,24 1 16,-24 24-16,0-24 0,0 24 16,0-24-16,0-25 15,-49 24-15,24-49 16,0 0-16,-24 0 16,24 0-16,0 0 15,-25-49-15,50 24 16,-49-25-16,49 1 15</inkml:trace>
  <inkml:trace contextRef="#ctx0" brushRef="#br0" timeOffset="26422.95">25425 4366 0,'0'0'0</inkml:trace>
  <inkml:trace contextRef="#ctx0" brushRef="#br0" timeOffset="48766.38">3373 6821 0,'50'0'125,"-75"0"172,0 0-281,-24 0-1,-1 0 1,1 0 0,24 0-16,0 0 0,-25 0 31,1 0-31,49 25 15,0 25 1,0-25-16,0-1 16,49 26-16,-24-25 15,0-25-15,25 49 16,-1 1 0,-24-50-1,-25 25 1,0 0 15,0 24-15,0-24-1,-25-25 17,0 0-32,-24 0 0,-1 0 15,1 0-15,24 0 16,-25 0-16,25-50 15,25 75 32,50-25-31,-25 0-16,0 25 16,24-25-16,-24 0 15</inkml:trace>
  <inkml:trace contextRef="#ctx0" brushRef="#br0" timeOffset="49578.44">3473 7193 0,'24'0'110,"-24"75"-95,25-50-15,-25-1 16,50 51 0,-50-50-1,0-1 1,-25-24-16,25 25 16,-74-25-16,24 0 15,0 0 1,26 0-1,24-25-15,0-24 16</inkml:trace>
  <inkml:trace contextRef="#ctx0" brushRef="#br0" timeOffset="49816.08">3572 7020 0,'25'0'62,"-25"-25"-62</inkml:trace>
  <inkml:trace contextRef="#ctx0" brushRef="#br0" timeOffset="50685.75">3969 7317 0,'0'25'63,"0"0"-48,0 25-15,0-26 16,0 26-1</inkml:trace>
  <inkml:trace contextRef="#ctx0" brushRef="#br0" timeOffset="51625.17">4638 6970 0,'0'-25'78,"-24"25"-63,-1 0 1,0 0-16,-25 0 16,26 0-16,-1 0 15,-25 0-15,25 0 16,1 0-16,24 50 31,49 0-31,50 24 16,-49-24-16,0-26 15,-1 1-15,-24 50 16,-25-26 0,-25-49-1,-24 25 1,24-25-16,0 0 15,0 0-15,-24 0 16,24 0-16,0 0 16,75 0 15,-1 0-31,1 0 16</inkml:trace>
  <inkml:trace contextRef="#ctx0" brushRef="#br0" timeOffset="51957.3">5011 7342 0,'-25'0'78,"-25"0"-63,25 0-15,1 0 16,-26 0-16,25 0 16,75 50 15,24-50-16,1 0-15,-1 0 16,-24-25-16,-26 0 0,-24-24 16</inkml:trace>
  <inkml:trace contextRef="#ctx0" brushRef="#br0" timeOffset="52640.39">5655 7169 0,'0'0'0,"25"0"94,0 0-94,25 0 0,49 74 16,0-74-1,0 74-15,50-74 0,0 50 16,-50-50-16,0 0 16,-49 0-16,-25 0 15,24 0 1,-73 0 15</inkml:trace>
  <inkml:trace contextRef="#ctx0" brushRef="#br0" timeOffset="52960.5">6499 7169 0,'0'24'63,"49"26"-63,-49 0 0,25-26 15,50 26 1,-51-50-1</inkml:trace>
  <inkml:trace contextRef="#ctx0" brushRef="#br0" timeOffset="53147">6400 7516 0,'49'0'16,"1"0"-16,-1-50 0,-24 25 15,25 1 1,-50-26-16,49 25 0,-49 0 16,0-24-16,0-1 15</inkml:trace>
  <inkml:trace contextRef="#ctx0" brushRef="#br0" timeOffset="53306.24">6499 7119 0,'0'0'0,"0"25"16,0 49-16,0-24 15,0-1-15,0-24 16,-25 25-16</inkml:trace>
  <inkml:trace contextRef="#ctx0" brushRef="#br0" timeOffset="54423.5">7193 7193 0,'0'25'62,"0"50"-62,0-26 16,0-24-16,0 0 15,25-25 17,0-50-17,25 1-15,-26-1 16,26 0-16,-50 26 15,50 24-15,-50-25 16,24 25-16,1 0 16,-25 49-16,50 1 15,-50-25-15,25-25 16,-25 74-16,24-74 16,26 0-1,24-25 1,-49-24-16,-25-1 15,75 1-15,-75 24 16,0 99 15,0 1-15,24-1-16,-24-24 16,0-1-16,50-49 15,-50 25-15,74-25 16,-49 0-16,0 0 0,-25-50 15</inkml:trace>
  <inkml:trace contextRef="#ctx0" brushRef="#br0" timeOffset="54964.47">8260 6945 0,'0'25'31,"0"25"-15,-25-25-16,25 24 15,-49 1-15,49 24 16,-50-24-16,50-25 15,-50 24-15,50-24 16,25-50 15,0-49-15,49-1-16,-24 26 16,0-1-16,24 25 15,-24-24-15,-1 49 16,-24-50-16,-25 100 47,-50-25-32</inkml:trace>
  <inkml:trace contextRef="#ctx0" brushRef="#br0" timeOffset="55142.31">8111 7193 0,'50'75'0,"-1"-26"16,-24 1-16,25 0 15,-25-1-15,-1-24 16,-24 25-16,75-50 16,-75 49-16,74-49 15</inkml:trace>
  <inkml:trace contextRef="#ctx0" brushRef="#br0" timeOffset="55674.91">9302 6896 0,'0'0'0,"-25"25"31,25-1-16,0 1-15,0 0 16,0 49 0,0-49-1,-99 25-15,74 24 16,-25-24-16,1-1 16,-1 1-16,0 0 15,26-26 1,48-73-1</inkml:trace>
  <inkml:trace contextRef="#ctx0" brushRef="#br0" timeOffset="55892.35">8731 7119 0,'50'0'16,"99"0"-16,49 0 16,-49 0-16,25-25 15,-26 25-15,-48 0 16,-51-25-16,-24 25 16,-25 25-1,-25 0-15</inkml:trace>
  <inkml:trace contextRef="#ctx0" brushRef="#br0" timeOffset="57196.88">10765 7243 0,'-49'0'0,"24"0"16,25-25 78,-50-24-79,25 49 1,1 0-16,-1 0 16,-50 0-1,51 24 1,24 26-16,0 24 0,24-24 15,1-25-15,0 24 16,25 1 0,-75-50 15,-25 0-15,-24 0-16,49 0 15,0 0-15,0 0 16,-24-50-16,24 26 15,75-26 17</inkml:trace>
  <inkml:trace contextRef="#ctx0" brushRef="#br0" timeOffset="57580.39">11286 6871 0,'0'0'0,"-74"25"15,24 24 1,25 1-16,-24 24 16,49 1-16,-50-1 15,50 1-15,-50-26 16,50-24-16,0-50 31,50-49-15,-25 24-16,24-24 15,-24 49-15,25 25 16,-25 0-16,24 50 16,-49-1-1,0 26-15,0-26 16,0 1-16,50-25 15,-50-1 1,50-24-16,-26 0 16,-24-24-16</inkml:trace>
  <inkml:trace contextRef="#ctx0" brushRef="#br0" timeOffset="58314.22">11733 7392 0,'0'-25'63,"-25"25"-63,-25 0 15,25 0-15,1 0 0,-26 0 16,0 25-1,50 0 1,0 24-16,0-24 16,75-25-1,-26 0-15,1 0 16,0-25-16,-26 25 16,26-74-16,-25 74 15,-25-25-15,0 75 47,0-26-47,49 26 16,26-50-1,-26 0-15,1 0 16,0-25-16,-1 0 16,26-24-16,-50 24 15,-1 25-15,-24-50 16,50 50-16,-50 50 15,0 0 1,0-1-16,0 1 16,25-25-16,-25 24 15,49-49-15,1 25 16,-25-25-16,0 0 16,-1 0-16,26 0 15,-25-50-15,-25 26 16,74-1-16,-74-25 0,0 25 15,0 1-15,25-26 16,-25 25 0,-50 25-1,50 25 1,-74 49-16,49-24 16,25 0-16,0-1 15,0 1-15,0-1 16,50-24-16,-25-25 15,-1 0-15,26 0 16,0 0-16</inkml:trace>
  <inkml:trace contextRef="#ctx0" brushRef="#br0" timeOffset="61138.94">14660 7417 0,'0'-25'79,"24"0"-64,-24-25 1,-24 1-1,-1 49 1,-25-25-16,1 25 16,-26 0-16,26 0 15,24 0-15,-25 25 0,50 0 16,-25 24-16,25 1 16,25-50-1,25 0-15,24 0 16,1 0-16,24-50 15,-50 50-15,-24-49 16,-25 73 15,-74 51-15,24-1-16,-24 50 16,24 0-16,50 0 0,-74-25 15,74-49-15,0 0 16,49-25-1,-24-25-15,0 0 16,25-50-16,-50-25 16,24 1-16,-24-25 15,0 24-15,0 1 16,-24 0-16,24 49 16,-50 0-16,50 50 62,50-25-62,49 49 0,-25-49 16,-24 0-1,-25 0-15,-1 0 0,1 0 16,-25-49 15,75 123 32,-1-74-63,0 0 15,1 0-15,-26 0 16,1 0-16,-25 0 16,0 0-16,-25-25 15,74 75 48,-49-50-48,25 0-15,24 0 16,0 0-16,1 0 16,-1-50-16,1 26 15,-51-26-15,-24 25 16,25 25-16,-25-49 15,-49 49 1,-1 0 0,0 0-16,26 24 0,24 1 15,0 50-15,0-1 16,24 0-16,51-24 16,49-50-16,-25 0 15</inkml:trace>
  <inkml:trace contextRef="#ctx0" brushRef="#br0" timeOffset="62331.75">16793 7441 0,'0'25'94,"0"25"-94,-50-1 0,50 26 16,0-50-1,0-1-15,50 26 16,-1-50-16,26 0 16,24-74-16,25-26 15,0 1-15,-50 25 16,1-25-16,-50 49 15,-25 25-15,49 25 16,-98 25 0</inkml:trace>
  <inkml:trace contextRef="#ctx0" brushRef="#br0" timeOffset="63142.49">17413 7565 0,'25'0'62,"49"0"-46,-49 0-16,0-49 16,24 49-16,-49-50 0,25 50 15,-25-25-15,-49 25 32,-1 0-32,0 0 15,1 0-15,24 25 16,-25 0-16,50 0 15,0 24-15,0-24 16,25-25-16,25 25 16,-1-25-16,51 0 15,-1 0-15,-25-25 16,1 25-16,-26-49 16,-24 49-16,-25-25 0,0 50 62,0 24-46,0 1-1,74-50-15,-49 0 16,25 0-16,-25 0 16,-1-50-16,26 50 15,-25-49-15,24 24 16,1 50 31,-25 24-32,49 1-15,-49-50 16,0 0-16,24 0 16,-24 0-16,0 0 15,25 0 1,-50-25-16,49 25 15,-24 25 17,-25 24-17,25-49 1,-25 50-16,50-50 16</inkml:trace>
  <inkml:trace contextRef="#ctx0" brushRef="#br0" timeOffset="70536.44">20960 7615 0,'0'-25'78,"-25"25"-62,0-25-1,-24 25-15,-1 0 16,-24 0-16,24 0 0,0 0 15,1 50-15,-1 0 16,50-26-16,0 51 16,25-75-1,25 25-15,24-25 16,25 0-16,25-75 16,-24 1-16,-1-25 15,0 24-15,-49-24 16,-50 25-16</inkml:trace>
  <inkml:trace contextRef="#ctx0" brushRef="#br0" timeOffset="70662.92">21158 7293 0,'-49'99'16,"49"0"-16,-50-25 16,50-24-16,0 0 0,50-50 15,24 24-15,1-24 16,-26 0-16</inkml:trace>
  <inkml:trace contextRef="#ctx0" brushRef="#br0" timeOffset="71009.66">21555 7541 0,'25'0'47,"-25"-25"-47,0 0 15,-25 25 1,-24 0 0,-1 0-16,0 50 15,26-26-15,24 26 16,-50 24-16,50-49 15,50 25 1,24-50-16,-24 0 16,24-25-16,0-49 15,1 24-15,-50 0 16,24 1-16,-49-26 0,0 51 16</inkml:trace>
  <inkml:trace contextRef="#ctx0" brushRef="#br0" timeOffset="71354.27">22175 7466 0,'0'0'0,"0"-49"0,-24 49 15,-51 0-15,26 0 16,-1 0-16,25 0 16,25 24-16,-49 1 15,49 0-15,0 25 16,24-26-16,1 1 16,25-25-16,-25 75 15,24-51 1,-74-24 15,-24 0-31,-1 0 16,25 0-16,-24 0 15,24 0-15</inkml:trace>
  <inkml:trace contextRef="#ctx0" brushRef="#br0" timeOffset="72502.21">23292 7541 0,'24'0'16,"1"0"-1,25 0 1,-50-25 31,-25 25-32,0 0-15,0 0 16,-24 0-16,-26 0 16,26 0-16,-1 0 15,25 25-15,-24 24 16,49-24-1,25-25-15,24 0 16,26 0-16,49-25 16,-25-49-16,25-1 15,-25 26-15,-49-26 16,-26 51-16,26-26 16,-50 25-16,25 25 15,-50 0 1,0 0-1,-49 99-15,-1 1 16,1 24-16,74-50 16,0-24-16,0-26 15,99 26 1,-24-50-16,-1-25 0,0 0 16</inkml:trace>
  <inkml:trace contextRef="#ctx0" brushRef="#br0" timeOffset="72898.71">24110 7590 0,'-25'-25'63,"-49"25"-48,49 0-15,-24-24 16,-1 24-16,0 0 16,1 0-16,24 24 15,25 51 1,0-26 0,49-49-1,1 0-15,49 0 16,1 0-16,-26-24 15,0 24-15,-49-50 16,0 50-16,-25-50 16,0 75 15,0 0-31,0 0 16,0 24-16,50 1 15,-1-50 1</inkml:trace>
  <inkml:trace contextRef="#ctx0" brushRef="#br0" timeOffset="74203.72">24755 7615 0,'-25'0'0,"-24"50"16,24-26-1,25 1 16,25-25-15,-1 0-16</inkml:trace>
  <inkml:trace contextRef="#ctx0" brushRef="#br0" timeOffset="76508.22">24755 7689 0,'25'0'16,"24"-24"0,-24 24-1,-25-25 1,0-25 15,-74 50 0,49 0-31,-25 0 16,26 0-16,-1 0 16,0 0-16,-49 25 15,49 0-15,-25 24 0,50-24 16,-25 25-16,25-1 15,75-49 1,-1 0-16,50-24 16,50-51-16,-25-24 15,-50-25-15,-25 0 16,-24 50-16,0-1 16,-50 26-16,0-1 15,0 25 1,-25 25-1,-25 0-15,25 75 16,-24-1-16,-1 75 16,50-25-16,0-50 15,0-24-15,0-25 16,50-25-16,24 0 0,-24 0 16,-1-25-1</inkml:trace>
  <inkml:trace contextRef="#ctx0" brushRef="#br0" timeOffset="76822.74">25598 7491 0,'0'0'0,"25"0"15,-25-25 32,-49 0-31,24 25-16,-25 0 15,25 0-15,-24 0 16,24 50-16,25 0 16,-50 24-16,50-49 15,50 24-15,24-49 16,1 0-16,24 0 15,25-24-15,-25-51 16,1 1-16,-76 24 16</inkml:trace>
  <inkml:trace contextRef="#ctx0" brushRef="#br0" timeOffset="77200">26318 7417 0,'0'0'0,"25"0"16,-1 0-16,26 0 15,-50-25 1,-25 0 0,0 25-16,-24 0 15,-1 0-15,1 0 0,-26 0 16,50 0-1,25 25-15,0 49 16,0-24-16,0-1 16,25-24-16,25 25 15,-25-50-15,-25 49 16,24-49-16,-24 25 16,-49-25-1,-1 0 1,1 0-16,-26 0 15,1 0-15,24 0 16,50 25-16,-50-25 16</inkml:trace>
  <inkml:trace contextRef="#ctx0" brushRef="#br0" timeOffset="79514.27">4093 8954 0,'0'-24'125,"-25"24"-109,0 0-16,0 0 15,-24-50-15,-1 50 16,1 0-16,-1 0 0,0 25 15,1 24 1,49 1-16,0 25 16,25-1-16,-1 0 15,26-24-15,24-25 16,-24-25-16,-50 74 16,25-74-16,-25 25 31,-50-25-16,1 0-15,-26 0 0,26 0 16,-1 0 0,0 0-16,25 0 0,75 0 47,0-25-32</inkml:trace>
  <inkml:trace contextRef="#ctx0" brushRef="#br0" timeOffset="80017.08">4118 9351 0,'24'0'47,"26"50"47,-50-25-94,25 24 15,-25 1 1,0-25 0,-25-25-1,0 0 1,0 0-16,-24 0 16,24-25-16,-25-25 0</inkml:trace>
  <inkml:trace contextRef="#ctx0" brushRef="#br0" timeOffset="80227.56">4242 9128 0,'0'25'62</inkml:trace>
  <inkml:trace contextRef="#ctx0" brushRef="#br0" timeOffset="81238.32">4688 9103 0,'25'0'47,"24"25"-47,-24-25 16,0 0-16,25 25 15,-25-25-15,-1 0 16,51 0 0,-125 0 15</inkml:trace>
  <inkml:trace contextRef="#ctx0" brushRef="#br0" timeOffset="81470.7">4688 9302 0,'0'0'0,"25"0"16,0 0-1,24 0 1,-24 25-16,0-25 15,25 0-15,-26 0 16,1 0 0,-25 24-1</inkml:trace>
  <inkml:trace contextRef="#ctx0" brushRef="#br0" timeOffset="85541.39">5953 8533 0,'0'-50'16,"25"125"46,-25-1-62,0 0 16,0 1-16,0-1 16,25 1-16,-25-51 15,49-24-15,26 0 16,-26-24-1,26-51-15,-1-49 0,1 50 16,-51-1 0,-24 26-16,75-26 0,-75 51 15,0 98 17,0-24-17,0-1-15,0 1 16,0-25-16</inkml:trace>
  <inkml:trace contextRef="#ctx0" brushRef="#br0" timeOffset="86158.41">6474 8731 0,'0'25'15,"0"25"1,25-50-1,0 0-15,-1 0 16,26-25-16,-25 25 16,0-75-16,-25 51 15,49-26-15,-49 0 16,-25 26 15,-24 24-15,-1 0-16,50 24 0,-49 26 15,49 0 1,0-1-16,0 1 0,49-1 16,-24-49-1,25 0-15,-26 0 16,26 0-16,-25-24 16,24-51-1,-49 50 1,0 50 15,-24 25-15,24-25-16,0-1 15,24-24-15,26 50 16,0-50-16,-1 0 0,1 0 16,-25 0-1,24 0-15,1-50 16,0 1-1,-50 74 17,0 24-17,0-24-15,0 0 16,49-25-16,-24 0 16,0 0-16,24 0 15,-24 0-15,0 0 16,25-25-16</inkml:trace>
  <inkml:trace contextRef="#ctx0" brushRef="#br0" timeOffset="86608.38">7615 8756 0,'25'-25'46,"-25"-24"-30,0 24 0,-25 25-1,-25 0-15,-24 0 16,24 0-16,26 0 0,-26 49 16,25 26-1,25-1-15,0-49 0,0 0 16,25-25-1,25 0-15,24-25 16,25-49-16,-24-26 16,-1 26-16,-24 24 15,-1-24-15,-24 24 16,-25 1-16,0 24 16,50 25-16,-100 0 31,50 74-31,-50 26 15,50-26-15,0 0 16,0-24-16,25 0 0,25-26 16,-25-24-16,-1 0 15,1 0-15</inkml:trace>
  <inkml:trace contextRef="#ctx0" brushRef="#br0" timeOffset="87006.03">8086 8706 0,'-24'0'31,"-26"0"-15,25 0 0,25 50-1,-25-50-15,-24 0 16,49 25-16,-25 24 15,25-24 1,0 25-16,49-25 16,-24-25-1,0 0-15,25 0 16,-1-75 0,-24 26-1,-25 24 1,0 74 15,0-24-15,0 0-16,0 0 0,25 24 15,25-49 1,-50 25-16,74-25 16</inkml:trace>
  <inkml:trace contextRef="#ctx0" brushRef="#br0" timeOffset="87732.14">8756 8855 0,'0'99'140,"25"-24"-140,-25-1 16,25-24-16,-25 0 16,24-26-16,-24 1 15,0 25 1,-24-50-1,-1 0-15,0 0 0,-25-50 16,26 50 0,-26-49-16,25 24 0,0 25 15,25-50 1</inkml:trace>
  <inkml:trace contextRef="#ctx0" brushRef="#br0" timeOffset="87957.54">8880 8508 0,'0'0'16,"-25"0"-1,-24 0 1,49 25 0</inkml:trace>
  <inkml:trace contextRef="#ctx0" brushRef="#br0" timeOffset="89699.22">5655 9178 0,'25'0'219,"-25"49"-204,50-49-15,-25 0 16,24 0 0,-49 25-1,25-25-15,0 0 16,0 0-1,24 0 1,-24 0 0,25 0-1,-50 25 1,49-25-16,1 0 16,24 50-1,-24-50 1,24 0-1,-49 0-15,0 0 16,25 0-16,-1 0 16,-24 0-16,0 0 15,24 0-15,1 0 16,-25 0 0,24 0-1,-49 24-15,50-24 16,0 0-16,-26 0 15,1 0-15,0 0 16,25 0-16,-25 0 16,24 0-16,1 0 15,-1 25 1,1-25 0,0 0-1,-26 0 1,1 0-16,25 0 15,-25 0-15,-1 0 16,26 0-16,-25 0 16,0 0-16,-1 0 15,26 0-15,-25 0 0,0 50 16,24-50 0,1 0-16,-25 0 0,24 25 15,26-25-15,-26 0 16,1 49-16,-1-49 15,1 25-15,0-25 16,24 50-16,-24-50 16,-1 0-16,26 24 15,-1-24-15,25 0 16,1 0-16,-1 0 16,0 0-16,25 0 15,-50 0-15,1 0 16,-25 0-16,-26 0 15,1 0-15,25 0 16,-25 0-16,-25 50 16,24-50-1,1 0 1,25 0 0,-25 0-1,-75 0 48</inkml:trace>
  <inkml:trace contextRef="#ctx0" brushRef="#br0" timeOffset="91034.53">6598 9971 0,'0'-24'63,"0"73"31,-25 51-79,-24-26-15,-1 0 16,25 1-16,-24 24 16,-1-25-16,50-49 15,-25 25-15,25-75 31,75-99-15,24-25-16,0 25 16,-25 25-16,-49 0 0,25 24 15,-1 26-15,-49 24 16,25 25-16,-25 49 31,0 26-31,0-1 16,0 1-16,0-1 15,0-24-15,0-25 16,0-1 0,50-24-16,0 0 15,-1-74 1,-24 0-16,25-1 16,-26 25-16,26 1 0,-50-1 15,50 50-15,-26 0 16,26 75-1,-50-1 1,0 1-16,0-1 16,0 0-16,0 1 15,0-50-15,25-1 16,49-24 0,-74-49-1,75-1-15,-26-49 16,-49 49-16</inkml:trace>
  <inkml:trace contextRef="#ctx0" brushRef="#br0" timeOffset="94133.15">10542 9599 0,'0'50'62,"0"24"-46,0 1-16,0-1 0,-25 25 15,-24-49-15,24 0 16,0-50-16,-25 25 16</inkml:trace>
  <inkml:trace contextRef="#ctx0" brushRef="#br0" timeOffset="94363.59">10666 9004 0,'0'0'0</inkml:trace>
  <inkml:trace contextRef="#ctx0" brushRef="#br0" timeOffset="96651.71">12080 9178 0,'49'0'32,"-24"0"-17,-25-25 32,-49 25-31,24 0-16,-25 0 15,1 0-15,-1 0 16,25 0-16,0 50 16,25-1-1,0 1-15,0 24 16,50-24-16,-25-25 16,-25 24-16,49-49 0,-49 50 15,0-25 1,-24-25-1,-26 0-15,0 0 16,26 0-16,-1 0 16,-25 0-16,25 0 15,75 0 32,24 0-47,1 0 16</inkml:trace>
  <inkml:trace contextRef="#ctx0" brushRef="#br0" timeOffset="96981.83">12353 9550 0,'0'25'15,"25"-25"-15,24 0 16,-49-50 15,-49 50-31,-26 0 16,50 0-16,1 0 16,-1 0-1,-25 0-15,50 25 0,-25 0 16,25-1-16,0 26 15,25-50-15,25 25 16,-1-25-16,26 0 16,-1 0-16,-49-25 15,-25 0-15,0-24 16</inkml:trace>
  <inkml:trace contextRef="#ctx0" brushRef="#br0" timeOffset="97506.99">12700 9376 0,'50'0'31,"-1"0"-31,1 25 15,24-25-15,25 25 16,-24-25-16,-26 0 16,-24 0-16,0 0 15,-50 0 17,-24 0-32</inkml:trace>
  <inkml:trace contextRef="#ctx0" brushRef="#br0" timeOffset="97715.7">12750 9500 0,'49'0'15,"1"0"1,-25 0-16,24 0 15,-49 25-15,50-25 16,-25 0 0,-25 50-1</inkml:trace>
  <inkml:trace contextRef="#ctx0" brushRef="#br0" timeOffset="98316.3">13717 9575 0,'0'-25'16,"0"-25"-16,25-24 15,24-25-15,-24-1 16,25-24-16,-1 25 16,-49 0-16,75 0 15,-75 74-15,0 149 32,-75 50-32,26-1 15,24-24-15,-25 0 16,1-50-16,49-25 15,0-49-15</inkml:trace>
  <inkml:trace contextRef="#ctx0" brushRef="#br0" timeOffset="98819.17">14833 9674 0,'0'-25'0,"0"0"31,0-24-15,-25 49 93</inkml:trace>
  <inkml:trace contextRef="#ctx0" brushRef="#br0" timeOffset="99142.3">14660 9451 0,'0'0'0,"49"0"62,1 0-62,-1 74 16,1-74-16,24 50 15,50-50-15,-24 49 16,-1-49-16,-25 0 16,-24 0-16,0 0 15,-26 0 1,-48 0 0,-51 0-1,1 0-15</inkml:trace>
  <inkml:trace contextRef="#ctx0" brushRef="#br0" timeOffset="100124.65">16049 8979 0,'-25'0'15,"25"25"79,49-25-94,1 0 16,0 0-16,49 25 15,-50-25-15,1 0 16,0 0-16,-1 0 15,-24 0-15,25 0 16,-25 0 0,-50 0 15,0 0-15</inkml:trace>
  <inkml:trace contextRef="#ctx0" brushRef="#br0" timeOffset="100407.57">16024 9004 0,'0'25'0,"0"25"16,0-1-16,0 26 16,0-1-16,0 0 15,0 1-15,0-1 16,0-49-16,0 0 16,0 0-1</inkml:trace>
  <inkml:trace contextRef="#ctx0" brushRef="#br0" timeOffset="100664.88">15553 9674 0,'49'0'31,"26"-50"-31,73 1 16,1-26-16,0 1 15,-50 24-15,25 1 16,-49 49-16,-50-25 0,-100 25 47,1 74-47</inkml:trace>
  <inkml:trace contextRef="#ctx0" brushRef="#br0" timeOffset="100979.04">15726 9748 0,'-25'0'16,"25"25"15,50-25-31,24 25 16,1-25-16,49 49 15,-25-49-15,0 0 16,0 0-16,1 0 16,-1 0-16,-25 0 15,-24 0-15,0 0 16,-26 0-1,-48 0 32,-26 50-47,0-50 16</inkml:trace>
  <inkml:trace contextRef="#ctx0" brushRef="#br0" timeOffset="106196.88">16024 10195 0,'0'74'110,"0"-24"-95,0-1-15,0-24 16,0 0-16,0 25 16,-25-50 15,-25 0-16,1 0 1,-1-75 0</inkml:trace>
  <inkml:trace contextRef="#ctx0" brushRef="#br0" timeOffset="106452.2">15949 10046 0,'25'0'62,"25"0"-46,-25 0 0</inkml:trace>
  <inkml:trace contextRef="#ctx0" brushRef="#br0" timeOffset="108371.47">17388 9401 0,'-25'0'156,"-49"0"-140,24 0-16,25 0 16,1 0-16,-26 0 15,25 0-15,25 50 16,0 24-1,25-49 1,49 24-16,1-49 16,-1 50-16,-49-50 15,25 50-15,-50-1 16,0 1 0,-50-50-1,0 25 1,1-25-16,24 0 0,0 0 15,-24 0-15,24 0 16,50 0 31,24 0-47,26 0 16</inkml:trace>
  <inkml:trace contextRef="#ctx0" brushRef="#br0" timeOffset="108798.34">17686 9823 0,'0'74'94,"0"-49"-94,0 24 15,0-24-15,0 25 16,-50-25 0,1-25-1,24 0 1,0 0-16,-25-25 15</inkml:trace>
  <inkml:trace contextRef="#ctx0" brushRef="#br0" timeOffset="109031.81">17686 9451 0,'49'0'32,"1"0"-1</inkml:trace>
  <inkml:trace contextRef="#ctx0" brushRef="#br0" timeOffset="120414.44">3770 13494 0,'-49'0'0,"24"0"16,50 0 31,49 0-32,50-25-15,75-99 0,-26-25 16,26 0-16,-75 0 16,-25-49-16,-25 49 15,-24 25-15,-50-25 16,0 50-16,0 25 15,0 24-15,-50 0 16,25 50-16,-24-24 16,-1 24-16,-24 0 15,24 124-15,-24 74 16,24 75-16,50 0 16,0-50-16,0-49 0,25-75 15,74-25 1,0-74-16,-49 0 15</inkml:trace>
  <inkml:trace contextRef="#ctx0" brushRef="#br0" timeOffset="120916.3">4713 13419 0,'0'-74'31,"99"24"-31,-49 26 16,-1 24-16,26-50 16,-26 50-16,1 0 15,0 0-15,-50 50 16,24-1-16,-24 1 16,0-1-16,0-24 15,0 25-15,75-125 47,-50 26-47,49 24 0,-49 25 16,0-50-16,24 75 15,-49 25 1,0-1-16,50 1 16,-50 0-16,0-1 15,25-49-15,-25 25 16,49-25-16</inkml:trace>
  <inkml:trace contextRef="#ctx0" brushRef="#br0" timeOffset="121599.78">6251 12601 0,'0'49'47,"-75"26"-31,26 24-16,-1 0 0,1 75 15,-1 74 1,0-50-16,50 1 0,0-50 16,0-50-16,50-50 15,0-49-15</inkml:trace>
  <inkml:trace contextRef="#ctx0" brushRef="#br0" timeOffset="122634.68">6697 13171 0,'25'0'15,"0"0"16,-75 0 32,-24 0-47,24 0-1,25 0-15,1 0 16,-1 0-1,25 50 1,0 24-16,25 1 16,24-1-16,-24 1 15,25-51-15,-26 1 0,26 25 16,-50-25 15,-50-25-31,1 0 16,-1 0-16,25 0 15,1 0-15,-26 0 16,25 0-16,0 0 16,25-50-16,50 50 47,24 0-47,-24 0 15</inkml:trace>
  <inkml:trace contextRef="#ctx0" brushRef="#br0" timeOffset="123024.78">6995 13618 0,'0'-50'16,"0"75"15,0 0-15,0 0-16,0 24 15,0 1-15,25-1 16,-25-24-16,0 0 16,0 25-16,0-1 15,-50-49 1,1 0 0,49-25-1,-50-24-15,50 24 16</inkml:trace>
  <inkml:trace contextRef="#ctx0" brushRef="#br0" timeOffset="123242.2">7094 13246 0</inkml:trace>
  <inkml:trace contextRef="#ctx0" brushRef="#br0" timeOffset="124059.19">7466 12998 0,'25'0'0,"0"0"46,24 24-30,-49 26-16,25 49 16,-25 1-16,0 24 15,0 24-15,0-24 0,-25 25 16,25-50-16,-49-24 16,49-1-16,-75-49 15,1 25 1,49-50-16,25-25 15,-25 25-15,25-50 16</inkml:trace>
  <inkml:trace contextRef="#ctx0" brushRef="#br0" timeOffset="124809.84">8260 13444 0,'74'0'31,"1"0"-15,-1 0-16,1 50 16,-1-50-16,-24 0 15,24 25-15,-49-25 16,0 0-16,-1 0 15,-24 24 1</inkml:trace>
  <inkml:trace contextRef="#ctx0" brushRef="#br0" timeOffset="125814.17">9575 13643 0,'74'-25'47,"50"-50"-32,25-24-15,0-25 16,-25 0-16,-25 0 0,-25 0 15,-24 25-15,0 0 16,-50 24-16,0 26 16,0 24-16,-50 25 15,0-25-15,1 25 16,-50 25-16,24 99 16,-49 49-16,25 51 15,49-26-15,50 25 16,0-49-16,25-75 15,49-24-15,51-26 16,-76-49-16</inkml:trace>
  <inkml:trace contextRef="#ctx0" brushRef="#br0" timeOffset="126274.13">10120 13841 0,'0'0'16,"0"-25"-16,25 25 15,-25-49-15,0 24 16,75-25-16,-75 25 15,49 25-15,-49-24 0,50 24 16,-25 0 0,-25 49-16,0 26 15,49-26-15,-49 1 16,0-25-16,0-1 16,0 26-1,50-50-15,-25 0 16,24-50-16,-24 1 15,25 24-15,-26-25 16,26 50-16,0 0 31,-50 25-31,0 25 0,49-1 16,-49-24-16,0 25 16,25-50-16,-25 25 15,25-25-15</inkml:trace>
  <inkml:trace contextRef="#ctx0" brushRef="#br0" timeOffset="128416.39">11559 12750 0,'-50'24'109,"26"26"-93,-26 0-16,25 74 15,-24 0-15,-1 99 16,50-25-16,-50-24 16,50-25-16,25-25 15,0-75-15,25-49 16,-1 50-16,1-50 15</inkml:trace>
  <inkml:trace contextRef="#ctx0" brushRef="#br0" timeOffset="129051.7">11931 13519 0,'0'-50'31,"0"25"-16,0 0 1,0-24 0,0 24-1,-50 25-15,1 0 16,24 74 15,25 1-31,0 24 16,0-25-16,25-24 15,-25 0-15,49-1 16,-49-24-16,25-25 16,-25 50-16,-25-50 31,1 0-31,-26 0 0,25 0 16,0 0-16,-24-25 15,24 25-15,25-50 16</inkml:trace>
  <inkml:trace contextRef="#ctx0" brushRef="#br0" timeOffset="129953.43">12452 13816 0,'-25'0'110,"0"0"-95,-24 0 1,24 0 0,25 50-1,-25-50-15,25 49 16,0 1 0,50-25-1,-1-25-15,26 0 16,-1-25-16,1-25 15,-51 26-15,-24-1 0,25-25 16,-25 25 0,-25 25-16</inkml:trace>
  <inkml:trace contextRef="#ctx0" brushRef="#br0" timeOffset="130456.07">13047 12898 0,'-25'0'16,"50"50"15,50 24-15,49 1-16,0 99 0,0-26 15,-50 1-15,-74-25 16,50 25-16,-50-25 16,-25 25-16,-25-50 15,-24 0-15,24-49 16,1 0-16,-1-50 15,1 0-15,24 0 16,25-25 0</inkml:trace>
  <inkml:trace contextRef="#ctx0" brushRef="#br0" timeOffset="131019.08">14560 13618 0,'75'0'15,"-1"0"-15,50 25 16,-25-25-16,-24 0 16,-26 0-16,1 24 15,-25-24 1,-25 25 0,-50-25-1,1 0-15</inkml:trace>
  <inkml:trace contextRef="#ctx0" brushRef="#br0" timeOffset="131206.59">14709 13866 0,'0'0'0,"50"25"15,-1-25 1,1 0-16,24 0 15,-24 0-15,0 0 16,-1 0-16,-24 0 16</inkml:trace>
  <inkml:trace contextRef="#ctx0" brushRef="#br0" timeOffset="132455.76">16073 13444 0,'-49'0'16,"74"-49"15,24 49-31,50 0 16,1 0-16,-26 0 15,1 0-15,-51 0 16,26 49-16,-50-24 16,0 0-16,0 0 15,0 49-15,-50-24 16,1-26-16,-1 26 16,-24-50-16,-1 50 15,26-50-15,-26 0 16,50 0-16,25-25 15,0-25-15,50-24 16,49-25 0,50 24-16,0 1 0,25 24 15,24 50-15,-24-74 16,-26 74-16,-73 0 16,-50 0-16,24 0 15,-74 49 1,1-49-1,-26 0-15,0 0 16,-24 0-16,24 0 16,1 0-16,-1 0 15,-24 0-15,24 25 16,1 25-16,24-25 16,25 24-16,0 26 0,0-26 15,0 26-15,124-51 16,25-24-16,24 0 15,1 0-15,-50 0 16,0-24-16,-74 24 16</inkml:trace>
  <inkml:trace contextRef="#ctx0" brushRef="#br0" timeOffset="132922.51">17785 13643 0,'0'24'63,"0"1"-48,0 25-15,0-1 16,0 1-16,0 0 16,0-1-16,0-24 15,0 0-15,0 24 16,-25-49 0,-49 0-1,49 0-15,0-24 16,-24 24-16,24-50 15</inkml:trace>
  <inkml:trace contextRef="#ctx0" brushRef="#br0" timeOffset="133132.01">17884 13345 0,'0'0'0,"-49"0"15,73 0 17,26 50-32</inkml:trace>
  <inkml:trace contextRef="#ctx0" brushRef="#br0" timeOffset="133605.35">18083 13990 0,'0'0'0,"0"25"16</inkml:trace>
  <inkml:trace contextRef="#ctx0" brushRef="#br0" timeOffset="134129.94">18083 14089 0,'0'0'0,"0"25"31,0-50 32,0-25-47,24-74-16,26-49 15,24-1-15,1-49 16,-1-25-16,25 74 15,-24 25-15,-1 25 16,-24 75-16,0 49 16,-1 0-16,-24 0 15,0 0-15,-25 74 16,0 1-16,0-1 16,0 0-16,0-24 0,0 24 15,-50-49-15,1 25 16,49-75-1,-25-25 1,25 1-16,0 24 16,0-25-16,49 50 15,1 0 1,-25 25-16,24 74 16,-49-24-16,25-1 15,-25 1-15,0-26 0,0 1 16,0 0-1,0-1-15,-49-24 16,-1-25-16,0 0 16,1 0-1,24 0-15,-25 0 0,26-50 16</inkml:trace>
  <inkml:trace contextRef="#ctx0" brushRef="#br0" timeOffset="135222.48">19819 13295 0,'25'0'47,"74"25"-32,50-25-15,-50 0 16,-25 0-16,-24 0 15,0 0-15,-1 0 0,-24 0 16</inkml:trace>
  <inkml:trace contextRef="#ctx0" brushRef="#br0" timeOffset="135436.93">20117 13072 0,'0'0'0,"0"50"0,0 24 16,0 1-16,0-1 15,0 0-15,-25-24 16,25 0-16,0-26 15,49 26 1</inkml:trace>
  <inkml:trace contextRef="#ctx0" brushRef="#br0" timeOffset="137497.32">21456 13221 0,'0'-25'0,"50"25"16,-50-25-16,49 25 15,-49-49 63,0 24-46,-25 25-1,1 0-15,-1 25-16,-25 24 15,1 1-15,-51 24 16,26 1-16,-25 24 0,24 0 15,1-49-15,24-25 16,26-25 0,24-100-1,0 1 1,49 0-16,-24-25 16,25 74-16,-50 25 15,49 25-15,26 0 16,-1 100-1,0 24-15,-49-25 16,-25 0-16,75 0 0,-51-49 16,26-25-1,-25-25-15,0 0 0,24 0 16,-24-25-16,-25-25 16</inkml:trace>
  <inkml:trace contextRef="#ctx0" brushRef="#br0" timeOffset="138445.14">22225 12948 0,'25'0'15,"0"0"17,-25 50-17,49 24 1,-49 25-16,0 1 16,0-1-16,0-25 15,0-24-15,0-1 0,0-24 16,0-74 15,0-1-31</inkml:trace>
  <inkml:trace contextRef="#ctx0" brushRef="#br0" timeOffset="138729.38">22275 12824 0,'0'0'0,"0"-25"15,0 0 1,49 25-16,1 0 16,-1 0-16,1 0 15,24 0-15,-49 0 16,-25 50-16,25 0 16,-25-1-16,0 26 15,-50-1-15,1 0 16,-26-24-16,26-25 15,-1-25-15,1 50 16,24-50-16,-50 0 16</inkml:trace>
  <inkml:trace contextRef="#ctx0" brushRef="#br0" timeOffset="139164.22">22622 13444 0,'25'0'62,"-25"25"-46,0 0-16,0 24 15,0-24-15,0 0 16,0 25-16,0-26 16,0 26-1,-75-50 17,50 0-17,25-25-15,0-24 16</inkml:trace>
  <inkml:trace contextRef="#ctx0" brushRef="#br0" timeOffset="139374.18">22721 13122 0,'0'24'31</inkml:trace>
  <inkml:trace contextRef="#ctx0" brushRef="#br0" timeOffset="140628.41">23515 13395 0,'49'0'47,"1"0"-47,24 0 15,26 0-15,-1 0 16,-25 0-16,1 0 16,-26 0-16,-24 0 15,0 0 1</inkml:trace>
  <inkml:trace contextRef="#ctx0" brushRef="#br0" timeOffset="140851.82">23862 13047 0,'0'0'0,"0"50"0,0 24 15,0 26-15,0-1 16,0 50-16,-25-50 16,25-25-16,0 1 15,0-51-15</inkml:trace>
  <inkml:trace contextRef="#ctx0" brushRef="#br0" timeOffset="144702.88">24978 12774 0,'-24'0'110,"24"25"-110,24 50 0,1-51 15,25 26 1,24-50-16,50 25 0,-49-25 16,-1 0-16,0 0 15,-24 0-15,-50-50 16,50 50-16,-50-25 15,0 1 1,-50 24-16,25 0 16,0 0-16,1 0 15,-26 0-15,25 0 16,0 0-16,-24 0 16,24 0-16,25 49 15,-50-49-15,50 75 16,-24-75-16,24 49 0,-50-49 15,50 75-15,-25-51 16,25 1 15,25-25 16,25 0-31,-26 0 93,1 0-93,25 0 15,-25 0-15,-75 0 265,50 50-234,-25-50-47,0 0 47,25 25-32,-49-25 1,24 25 0,25 24-1,-25-49 1,25 25-16,-49 0 15,49 24 1,0-24 0,0 0-1,24-25-15,51 50 16,-1-50 0,-24 0-1,-25 0 1,-1 0 15,26 0-15,-75 0 202,0 0-77,1 0 609,-1 0-719,25 24-15,0 1-16,-50-25 16,50 25-16,0 25 15,0-26 16,25-24 1,0 0-1,-25 25 0,-25-25-15,-25 0-16,1 0 31,49 50-31</inkml:trace>
  <inkml:trace contextRef="#ctx0" brushRef="#br0" timeOffset="145564.18">25822 13618 0,'0'-25'15,"24"75"32,-24-1-47,50 50 16,-50-49-16,0 0 15,0-1-15,0-24 16,0 25-16,-25-50 16,25 24-16,-74-24 15,49 0-15,0-24 16,-24 24-16,49-50 15,-50 50-15,50-50 16,-50 50-16</inkml:trace>
  <inkml:trace contextRef="#ctx0" brushRef="#br0" timeOffset="145774.63">25846 13221 0,'0'25'31</inkml:trace>
  <inkml:trace contextRef="#ctx0" brushRef="#br0" timeOffset="153557.34">3547 14114 0,'0'25'62,"0"-1"141,0 1-171,25-25-32,-25 50 31,49-50-15,-49 25-16,50-1 31,-25 26-16,25-25 1,-1 25 0,-24-50-16,25 24 15,-26-24-15,1 50 16,25-50-16,-25 25 16,-1-25-16,26 25 0,-25-25 15,24 49 1,-24-49-16,50 0 15,-26 25-15,1-25 0,-1 0 16,1 50-16,0-50 16,24 0-16,25 49 15,-24-49-15,-1 0 16,1 25-16,-1-25 16,0 0-16,1 0 15,-1 50-15,1-50 16,-1 0-16,25 0 15,0 0-15,25 49 16,-24-49-16,-26 0 16,25 0-16,1 25 15,-1-25-15,25 0 0,-25 50 16,-25-50-16,26 0 16,24 49-16,-25-49 15,0 50-15,0-50 16,1 25-16,-1-25 15,0 74-15,-25-74 16,26 74-16,-26-74 16,0 50-16,26-50 15,-1 74-15,-25-74 16,-24 50-16,-1-50 16,1 50-16,0-50 15,-1 49-15,-24-49 0,25 50 16,-25-50-16,-25 50 15,24-50-15,-24 24 16,25-24-16,-25 50 16,50-50 171,-50-25-187,25 0 16,-25 1-1,24 24 1,-24-50 0,75 25-1,-26 25 1,-49-25-16,50 25 16,-25 0-16,24 0 0,1-49 15,-25 49-15,24 0 16,1 0-1,24-25-15,1 25 0,-1 0 16,1 0-16,-1-50 16,-24 50-16,24 0 15,1-25-15,-1 25 16,0 0-16,1 0 16,-1 0-16,1 0 15,-1 0-15,0 0 16,1 0-16,-1 0 15,-24 0-15,24 0 16,1 0-16,-1 0 16,1 0-16,-1 0 15,-24 0-15,49 50 0,-25-50 16,1 25-16,-1-25 16,0 0-16,1 50 15,-1-50-15,1 0 16,24 0-16,0 49 15,-24-49-15,-1 0 16,0 0-16,50 0 16,0 0-16,-24 0 15,-26 0-15,25 0 16,0 0-16,1 0 16,-1 0-16,25-25 15,-50 25-15,1-49 0,-1 49 16,1-50-1,-26 50-15,1-50 0,-1 50 16,-24-74-16,25 74 16,-100 0 31,25 25 15</inkml:trace>
  <inkml:trace contextRef="#ctx0" brushRef="#br0" timeOffset="155546.35">7764 16123 0,'0'-25'15,"0"75"79,0 49-94,-25 50 16,25 25-16,0-75 0,0-25 15,0-24-15,0-1 16,50-49-16,-1 0 16,1 0-16,24 0 15,-24-124-15,24 25 16,1-50-16,-26 25 15,-49 50-15,50 24 16,-50 25-16,50 125 47,-50 73-31,74-24-16,-24 25 15,-1-50-15,-49 25 0,50-50 16,-50 25-1,0-25-15,0-25 0,-25 1 16,0-25-16,-24-1 16,24-49-16,0 0 15,-25 0-15,1 0 16,24-25-16,-25 1 16,26-51-16,24 1 15,-50-1-15,50 1 16,50-1-16,-1-24 15,75 25-15,25-25 16,0 24-16,-25 1 16,-50 24-16,-24 50 15,-1-49-15,-24 49 16,-50 0 15,-24 0-31,24 74 16,-25-49-1</inkml:trace>
  <inkml:trace contextRef="#ctx0" brushRef="#br0" timeOffset="-141294.27">25450 14486 0,'24'0'46,"-24"-25"-46,0 124 63,0 25-63,0 50 16,-49 24-1,49-24-15,-50-75 16,50-24-16,0-1 0,-25-24 15,25-25 1</inkml:trace>
  <inkml:trace contextRef="#ctx0" brushRef="#br0" timeOffset="-140844.46">25202 15304 0,'0'50'0,"0"-25"16,0 25 0,0-26-1,0 26-15,24-25 16,-24 0-16,50-25 15,-50 49-15,25-49 16,0 0 0,24-25-1,-24-24-15,25-1 16,-26-24-16,26 24 16,-50 25-16,50-24 0,-50 24 31,-50 50 0,25-25-31,0 24 16,-24-24-16,24 25 15,0-25-15,-24 0 16,49 50-16,-50-50 16,50-25-1</inkml:trace>
  <inkml:trace contextRef="#ctx0" brushRef="#br0" timeOffset="-139881.98">24681 16247 0,'-25'0'0,"25"50"31,49-50-15,1 0-1,24-25-15,1 0 16,-25-25-16,-1 1 16,1-1-16,-50 25 15,49-24-15,-49 24 0,0-25 16,-24 50 0,-1 0-1,-50 50-15,26 0 16,-26 24-16,26 50 15,-1 0-15,50-74 16,0 24-16,50-49 16,24-25-16,1 0 15,24 0-15,-25-25 16,25-49-16</inkml:trace>
  <inkml:trace contextRef="#ctx0" brushRef="#br0" timeOffset="-139420.34">25450 16197 0,'24'0'15,"26"0"1,24 0-1,-24 0-15,-25 0 16,0 0-16,-25-24 16,24 24-16,-24 24 31,-24 51-15,24-26-16,-25 1 0,25 0 15,0-25 1,25 24-16,-1-49 15,1 0-15,50 0 16,-26-25-16,-24-24 16</inkml:trace>
  <inkml:trace contextRef="#ctx0" brushRef="#br0" timeOffset="-139001.14">26119 16297 0,'25'0'15,"74"-50"1,-74 50-16,0 0 16,0 0-1,24 0-15,-49 50 16,0-26-1,-24 26-15,24 0 16,-50-1-16,50-24 16,0 0-1,50-25 1,-1-25 0</inkml:trace>
  <inkml:trace contextRef="#ctx0" brushRef="#br0" timeOffset="-138678.02">26789 16321 0,'25'0'16,"-25"-49"15,0 24-16,-50 25 17,-24 25-32,24 0 15,1 24-15,-1 26 16,50-26-16,-50 1 16,50-25-16,50 24 15,0-49 1,24-24-16,0-1 0,26-50 15,-51 26-15,1-26 16,-50 26-16</inkml:trace>
  <inkml:trace contextRef="#ctx0" brushRef="#br0" timeOffset="-137898.16">28550 16545 0,'0'0'0,"0"-50"31,0 1 0,0-1-15,0 0-1,-25 50-15,1-49 16,-26 49-16,0 0 16,1 0-16,-26 0 15,1 24-15,-50 51 16,49-25-16,26 24 16,49-49-16,0 0 0,74 49 31,26-74-31,24-25 0,74-49 15,-24-25-15,-26-1 16,-24 1-16,-49 0 16,-1 24-16,1-24 15,-75 50-15</inkml:trace>
  <inkml:trace contextRef="#ctx0" brushRef="#br0" timeOffset="-137829.83">29096 15900 0,'0'0'0,"-50"25"15,-24 49-15,24 50 16,1 0-16,49-50 15</inkml:trace>
  <inkml:trace contextRef="#ctx0" brushRef="#br0" timeOffset="-137452.83">29245 16495 0,'0'-25'0,"-50"1"15,1 24 1,-26-75-16,25 50 15,1 25-15,-26-49 16,26 49-16,-1 0 16,25 24-16,25 1 15,0 25-15,0 0 16,0-26-16,50-24 16,24 75-16,1-75 15,24 0-15,0-25 0,-24 25 16,24-50-1,-74 50-15,-25-74 0,25 74 16,-50 0 0,0 25-1,25 24 1,0 1-16,50 0 16,49-26-16,-25-24 15,25 0-15,-24 0 16,-1 0-16,-24 0 15</inkml:trace>
  <inkml:trace contextRef="#ctx0" brushRef="#br0" timeOffset="-132158.49">24681 17537 0,'0'-25'62</inkml:trace>
  <inkml:trace contextRef="#ctx0" brushRef="#br0" timeOffset="-131198.29">24631 17636 0,'25'-49'31,"24"24"-15,-24-25-1,-25 0 1,0 1-16,0-1 16,0 25-1,-25 25 16,50 0 1,0 0-17,25-49-15,-1 49 16,-24-50-16,0 50 16,25 0-1,-75 25 16,0 25-15,-25-1-16,50 1 16,-25-1-16,25 1 15,0-25-15,50 25 16,0-50-16,24 24 0,25-24 16,1 0-16,24-49 15,-75 49-15,1-50 16,-50 25-16,25 25 15,-25-74-15,0 49 16,-50-25 0,25 50-16,0 0 15,-24 0-15,-1 0 16,50 25 0,0 25-16,0-1 15,75 1-15,-1-50 16,50 0-16,74 0 15,-49-25-15</inkml:trace>
  <inkml:trace contextRef="#ctx0" brushRef="#br0" timeOffset="-129809.77">26392 17413 0,'-49'0'15,"24"-50"32,25 25-31,-50 25 0,50-24-16,-49 24 15,-26 0 1,26 24-16,24 1 15,-25 25-15,1-25 16,24 24-16,74-49 31,1 0-15,24-74-16,26 24 16,-26 1-16,-24 49 15,-1-25-15,-24 25 16,-25 25-1,0 49-15,0 25 16,0 25-16,-50 25 16,1 0-16,-1-50 15,25 0-15,-24-49 16,49-25-16,-25-25 16,25-50-1,0 1 1,0-1-16,0 0 15,50-24-15,-50 24 16,24 1-16,-24 24 16,75-25-16,-26 50 15,26-49-15,-1 49 16,25-50-16,-24 50 16,-1 0-16,-24 0 15,-1 0-15,-24 0 16,-25 50-1,0-25 1,-49-25-16,49 24 16,49 26 15,1-50-15,24 0-16,26-74 15,-51 74-15,1-50 16,-25 50-16,-25-50 15,49 50-15,-49-49 16,-25 49 0,-49 0-1,24 0 1,50 25 0,0 24-16,50 1 15,24-50-15,26 49 16,-1-49-16,0 0 15,-25-49-15,1 24 16</inkml:trace>
  <inkml:trace contextRef="#ctx0" brushRef="#br0" timeOffset="-129226.28">28054 17388 0,'50'0'0,"-25"0"16,-1 0-1,-48 0 17,-1 0-17,0 0-15,-25 0 16,25 0-16,1 0 15,-26 0 1,50 25 0,0 24-1,25 1-15,0-25 16,24-25-16,-24 74 16,25-49-1,-75 0 1,0-25-1,-25 0-15,1 0 0,24 0 16,0 0 0,0 0-16,-24 0 15,74 0 1,49 0 0,0 0-16,26 0 15,-26 0-15</inkml:trace>
  <inkml:trace contextRef="#ctx0" brushRef="#br0" timeOffset="-128814.15">28600 17587 0,'-25'-50'32,"-25"25"-17,26 25-15,-26-50 16,25 50-16,0 0 15,-24 25 1,49 25 0,0 0-16,0-1 15,25 1-15,-1-1 16,26-49-16,-25 50 16,0-50-16,24 0 15,-24 0 1,-75-25-1,1 25 1,-1 0-16,-24 0 0,-1 0 16,26 0-16,-1 0 15,25 0-15,25 25 32,25-25-32,25 0 15,24 0-15,1 0 16,-1 0-16,0-25 15,-24 25-15,0-25 16</inkml:trace>
  <inkml:trace contextRef="#ctx0" brushRef="#br0" timeOffset="-128377.33">28922 17661 0,'0'0'0,"75"0"0,-1 0 15,-74-25 1,0 0 15,-50 25-31,1 0 16,-1 0-16,1 0 16,-1 0-16,0 0 15,26 0-15,-26 0 16,50 25-1,0 0-15,50 25 16,24-50-16,0 0 16,1 0-16,-1 0 0,1 0 15,-26-50 1,-24 50-16,-25-25 0,25 25 16,-25 50 30,50-1-30,-26-49 0,1 0-16,50 0 15,-26 0-15,1-24 0,-1 24 16,1-50 0</inkml:trace>
  <inkml:trace contextRef="#ctx0" brushRef="#br0" timeOffset="-128078.14">29691 17636 0,'-25'0'31,"1"0"-15,24-49-1,-75 49-15,50 0 16,1 0-16,-26 24 0,25 51 31,25-50-31,0 24 0,50-24 16,-1-25-1,1 0-15,24 0 16,-49 0-16,0-74 16,25 24-1,-50 25 1,-25 25-16,-25 0 15</inkml:trace>
  <inkml:trace contextRef="#ctx0" brushRef="#br0" timeOffset="-127836.27">28674 17338 0,'50'25'16,"49"25"-16,0-50 16,25 49-16,50-49 15,-25 0-15,-50-24 16,-25 24-16,-24 0 16,0 0-16,-75 24 31</inkml:trace>
  <inkml:trace contextRef="#ctx0" brushRef="#br0" timeOffset="-27089.94">3001 17214 0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18T11:25:46.5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2828 2580 0,'0'-50'78,"0"25"-31</inkml:trace>
  <inkml:trace contextRef="#ctx0" brushRef="#br0" timeOffset="278.95">2828 2480 0,'0'25'63,"0"74"-48,0 26-15,0 48 16,0 1-16,25-75 16,-25 0-16,0-24 15,0-1-15,24-74 16,-24 50-16,0-75 16,0-25-1</inkml:trace>
  <inkml:trace contextRef="#ctx0" brushRef="#br0" timeOffset="862.4">2704 2704 0,'0'-25'31,"49"25"-15,-24-50-16,50 50 15,-26-25-15,1 25 16,-1 0-16,1 0 16,0 0-16,-1 0 15,-24 0-15,-25 50 16,0 0-16,0 24 0,0 1 16,-50-1-1,1-24-15,-1-1 0,1-24 16,-1-25-16,-24 0 15,49 0-15,0 0 16,0 0-16,-24 0 16,49 50 15,99-1-31,-25 50 16,25 1-16,-24-26 15,24 0-15,-25-49 16,-24-25-16,24 50 15,-24-50-15,0-25 16,-26-25-16,26 1 0,-50-26 16,0 26-1,25-1-15,-25-24 0,0 24 16,0 1-16,-25 24 16,-25 25-1,50 74 1,0 1-16,0-1 15,75 0-15,-26-24 16,26 0-16,24-50 16,50 0-16,-75 0 15,-24-25-15</inkml:trace>
  <inkml:trace contextRef="#ctx0" brushRef="#br0" timeOffset="1906.91">4762 3373 0,'-49'-49'47,"-26"49"-31,51-50-16,-26 50 15,-24 0-15,24 0 16,0 0-16,1 0 16,-1 50-16,1-25 15,24 24 1,25-24-1,49-25-15,26 0 16,-1 0-16,1 0 0,-1 0 16,-49 0-16,0 0 15,24 0 1,-49 25-16,0 49 16,0 1-16,-25 24 15,25 0-15,-49-24 16,49-1-16,-25 0 15,25-49-15,0-124 47,25-75-47,24 25 16,1 1-16,-25 73 16,49-24-16,-24 49 15,0 1-15,-1 49 16,-24 0-16,0 0 0,0 0 15,24 49 1,-24-24 0,25-25 15,-50-49-15,0 24-1,0 0 1,-25 25-16,0 25 15,25 24 1,0 51-16,74 24 16,1-50-16,24 0 15,-25-24-15,1-50 16,-1 0-16,1 0 16,-26-50-16,1 26 15</inkml:trace>
  <inkml:trace contextRef="#ctx0" brushRef="#br0" timeOffset="2622.39">6102 3373 0,'0'-24'47,"-25"24"-31,-49-50-1,49 50-15,-25 0 16,26 0-16,24 25 15,0 24 1,0 1-16,49 0 16,26-1-16,-26-49 15,-24 50-15,25-1 16,-75-24 15,-25-25-15,1 0-16,24 0 15,-25 0-15,1 0 16,24 0-16,-25 0 16,100 0 15</inkml:trace>
  <inkml:trace contextRef="#ctx0" brushRef="#br0" timeOffset="3293.6">5631 3646 0,'0'-25'16,"49"-24"0,-49-1-1,0 25-15,0-24 16,0-1-16,0 25 0,0-24 15,-74 49 1,49 0-16,-25 25 16,50-1-1,-49 51-15,49 24 16,0 50-16,99-25 16,0-74-16,0-50 15,1 0-15,-1 0 16</inkml:trace>
  <inkml:trace contextRef="#ctx0" brushRef="#br0" timeOffset="4080.54">6697 3398 0,'-25'0'47,"-24"0"-47,-26 0 16,26 0-1,-1 0 1,25 0 0,-24 0-1,49 50 1,0-1-16,25 1 15,24-50-15,1 50 16,24-50-16,-49 0 16,-25 49-16,25-49 15,-25 25 1,-50 0 0,-24-25-16,49 0 15,-25 0-15,26 0 16,-26 0-16,0 0 15</inkml:trace>
  <inkml:trace contextRef="#ctx0" brushRef="#br0" timeOffset="4379.75">7193 3572 0,'-74'0'32,"49"0"-32,-49 0 15,24-50-15,1 50 16,-1-25-16,0 25 16,25 0-1,25 25-15,25 25 16,50-1-16,-26-24 15,26-25-15,-1 0 16,1 0-16,-26 0 16,1 0-16,-1 0 15,-24-49 1</inkml:trace>
  <inkml:trace contextRef="#ctx0" brushRef="#br0" timeOffset="4502.43">7417 3696 0,'0'0'0,"124"0"16,-50 0-16,0 0 15,1 0-15,-50 0 16</inkml:trace>
  <inkml:trace contextRef="#ctx0" brushRef="#br0" timeOffset="4734.81">7838 3621 0,'0'0'15,"-49"0"-15,24-24 16,-50 24-16,26 0 16,-26-50-16,51 50 15,-1 25 1,25 0-16,0 24 16,0 1-16,49 0 15,1-50-15,0 24 16,24-24-16,0 0 0,-24 0 15,0 0-15,-50-74 16,24 24-16,-24 25 16,0 1-16,-24 24 15</inkml:trace>
  <inkml:trace contextRef="#ctx0" brushRef="#br0" timeOffset="4959.2">6821 3101 0,'50'0'31,"24"0"-15,50 0-16,50 74 15,0-74-15,-26 0 16,-24 0-16,-24 0 15,-26 0-15,-24 0 16</inkml:trace>
  <inkml:trace contextRef="#ctx0" brushRef="#br0" timeOffset="5992.78">9153 3621 0,'0'0'15,"-25"50"-15,25-25 16,50-25 0,24 0-16,50 0 15,75-75-15,-1-24 16,-49-25-16,-75 25 15,1 0-15,-26 0 16,-49-1-16,0 26 16,0 24-16,-49 26 15,-26 24 1,1 0-16,-50 24 16,0 76-16,25 48 15,24 26-15,75-25 0,0-25 16,25 0-16,99-25 15,-25-49-15,50-50 16,-25 0-16,-25 0 16,25-25-16,-49-25 15,-1 26 1,-74-26-16,25 25 0,-25 0 16,-25 25-1,-24 25 1,49 25-1,0 24-15,0-24 0,74-25 16,-24-25-16,24 0 16,25 0-16,-24 0 15,-26-50-15</inkml:trace>
  <inkml:trace contextRef="#ctx0" brushRef="#br0" timeOffset="6172.23">10542 3398 0,'0'-25'31</inkml:trace>
  <inkml:trace contextRef="#ctx0" brushRef="#br0" timeOffset="6578.66">10368 3696 0,'50'0'31</inkml:trace>
  <inkml:trace contextRef="#ctx0" brushRef="#br0" timeOffset="7203.99">10567 3746 0,'0'-50'47,"0"25"-47,74 25 15,-24-50-15,-25 50 16,-1 0-16,26 0 0,0 0 15,-50 50 1,0-25-16,0 0 16,24-25-1,1 0 17,25 0-32,-25-25 15,24-25-15,26 25 16,-51 25-16,1 0 15,25 0 1,-50 50 0,50-25-16,-50 49 15,24-74-15,26 0 16,0 0 0,-26-24-16,1-1 15,25-50-15,-25 26 16,-25-1-16,74 0 15,-74 1 1</inkml:trace>
  <inkml:trace contextRef="#ctx0" brushRef="#br0" timeOffset="7283.78">11534 3448 0,'-49'0'15,"49"49"-15,0 1 16,0 0-16,0-1 16,49 1-16,26 0 15,-26-50-15</inkml:trace>
  <inkml:trace contextRef="#ctx0" brushRef="#br0" timeOffset="8123.68">11956 3696 0,'0'-25'16,"25"25"-1,-25-25-15,0 0 32,-25 25-1,0 0-31,-25 0 16,26 0-16,-1 25 15,-25 0-15,25 25 16,25-1-16,0-24 15,0 25-15,50-50 16,24 0 0,1-25-16,-26-25 0,1 1 15,0 24-15,-26-50 16,-24 125 31,0 49-47,0-24 15,0-26-15,25-24 16,0-25-16,50 50 16,-26-50-16,26-25 15,-1-25-15,-24 1 16,24-1-16,-49 1 16,-25-1-16,49 25 15,-24 75 16,-25-1-31,50 1 16,-50 0-16,25-50 16,-25 49-16,49-49 15,-49 25-15</inkml:trace>
  <inkml:trace contextRef="#ctx0" brushRef="#br0" timeOffset="8813.79">13395 3820 0</inkml:trace>
  <inkml:trace contextRef="#ctx0" brushRef="#br0" timeOffset="9407.25">14635 2952 0,'0'124'31,"0"49"-31,-50 1 16,50 0-16,0-50 0,0-50 15,0-24-15,0-149 47</inkml:trace>
  <inkml:trace contextRef="#ctx0" brushRef="#br0" timeOffset="9683.65">14486 2952 0,'0'0'0,"-74"-50"0,24 25 15,100 25 32,49 0-47,74 0 0,26 75 16,-75-75-16,0 49 15,-75 1-15,1-25 16,-50 24-16,0 26 16,-25-26-16,-49 26 15,-50 24-15,0-25 16,25-24-16,-25-25 16,24-25-16,51 0 15,49 49-15,74-49 31</inkml:trace>
  <inkml:trace contextRef="#ctx0" brushRef="#br0" timeOffset="9990.84">15577 3820 0,'0'0'0,"-49"0"0,-1-25 15,-24 25-15,24-74 16,0 24-16,1 25 16,24 25-1,25 75 1,0 24 0,0-25-16,25-24 0,0 0 15,24-50 1,1 24-16,0-24 0,-1 0 15,-24-49-15,-25-1 16,0 1-16,0-26 16,0 1-16,-50 24 15,-49-24-15</inkml:trace>
  <inkml:trace contextRef="#ctx0" brushRef="#br0" timeOffset="10935.32">16570 3746 0,'-25'0'16,"25"-25"46,0-25-46,0 25-16,-75 25 16,51-49-16,-26 49 15,0 0-15,-24 0 16,-1 0-16,-49 74 15,50-24-15,24 24 16,1-24-16,49-25 16,0-1-16,74 26 15,25-50 1,50-25-16,25-74 16,0-25-16,-100 0 15,50-50-15,-74 50 16,-1 50-16,-49 24 0,0 25 15,0-24 1,-49 49-16,-1 49 16,-24 26-16,24 49 15,0 74-15,50 1 16,0-75-16,25-25 16,25-74-16,49-25 15,0 0-15,50 0 16,-50 0-16,-24-25 15,-26-74-15,-49 24 0,50 1 16,-50-1 0,-25 51-16,0-26 0,-24 50 15,24 0-15,0 25 16,-25 49-16,50 26 16,0-1-16,0-25 15,75 1-15,24-51 16,0-24-16,-24 0 15</inkml:trace>
  <inkml:trace contextRef="#ctx0" brushRef="#br0" timeOffset="11692.67">17661 4018 0,'0'0'0,"50"-49"0,-26 49 15,51-25 1,-50 25-1,-50 50 32,25-26-47,0 1 16,0 25-16,25-25 16,-1-25-16,51 0 15,-1 0-15,1 0 16,-1 0-16,-24-25 15,-1-25-15,-49 25 16,50 25-16,-50-24 16,0 48 15,0 26-31,0-25 16,25 49-16,49-49 15,-24-25-15,-1 0 16,1 0-16,0 0 15,-1 0-15</inkml:trace>
  <inkml:trace contextRef="#ctx0" brushRef="#br0" timeOffset="11851.74">18430 3721 0,'49'0'47</inkml:trace>
  <inkml:trace contextRef="#ctx0" brushRef="#br0" timeOffset="12683.52">19224 3870 0,'-25'0'15,"-25"0"63,1 0-62,24 0-16,0 0 16,-25 0-16,26 49 15,-26-49-15,25 50 16,-24-1 0,49-24-1,24-25-15,26 0 16,24 0-16,-24 0 15,24-49-15,-49-26 16,25 50-16,-25 1 16,-25 73 15,0 26-15,0-1-16,74-24 15,25-1-15,0-49 16,26 0-16,23-74 15</inkml:trace>
  <inkml:trace contextRef="#ctx0" brushRef="#br0" timeOffset="13793.08">20340 3994 0,'25'0'16,"24"0"-1,50-50-15,1 0 16,24 26-16,-25-26 15,-25 0-15,1 26 16,-50-26-16,-25 25 0,49-25 16,-49 1-1,-49 49-15,24 0 16,-25 0-16,1 0 16,-26 49-16,-24 1 15,49 25-15,1-1 16,49-24-16,0-1 15,24 1-15,51-25 16,-1-25-16,26 0 16,-1-25-16,50 0 15,-25-49-15,-50 24 16,-24 25-16,-50-24 16,49 49-16,-49-25 15,0 99 16,0-24-31,0-1 16,0 1-16,0 24 16,0-49-16,0 0 15,0 0 1,-49-25 0,24 0-16,25-25 15,-75 0-15,75-24 16</inkml:trace>
  <inkml:trace contextRef="#ctx0" brushRef="#br0" timeOffset="14581.97">21977 3200 0,'-25'0'0,"25"124"16,0-50-16,-25 25 16,25-24-16,-49-1 15,49-24-15,0 0 16,0-26-16,0 26 16,0-75 15,0-24-16,49 98 48,-49 1-63,25-25 16,25 24-1,24-49 1,-24 0-16,-1-49 15,1-1-15,-50 0 0,25 1 16</inkml:trace>
  <inkml:trace contextRef="#ctx0" brushRef="#br0" timeOffset="14812.36">21580 3125 0,'25'0'16,"49"0"0,1 0-16,24 0 15,0 50-15,25-50 16,-25 50-16,1-50 16,-1 49-16,-50-49 0,1 0 15,0 0-15,-26 0 16</inkml:trace>
  <inkml:trace contextRef="#ctx0" brushRef="#br0" timeOffset="15098.7">22200 3522 0</inkml:trace>
  <inkml:trace contextRef="#ctx0" brushRef="#br0" timeOffset="16155.63">22473 3820 0,'-25'0'16,"25"-50"78,75 26-94,-51-26 15,1 50 16,-25 50-15,0-1-16,50 1 16,-50-25-16,25-1 15,24-24 1,1 0-16,-25 0 0,0 0 16,-1 0-1,26 0-15,-50-74 0,50 74 16,-50-25-16,24 25 15,26 50 17,-25-1-17,24-49 1,26 0 0,-26 0-1,-24-24-15,25-1 16,-25 25-1,24 49 32,-49 1-31,50-50-16,-25 0 16,49 0-1</inkml:trace>
  <inkml:trace contextRef="#ctx0" brushRef="#br0" timeOffset="16632.37">23937 3770 0,'-50'-24'47,"0"24"-32,25 0 1,25-25-16,-49 25 16,24 0-16,-25 0 15,26 0 1,-1 49 15,25-24-15,25 25-1,24-50 1,1 0-16,-50-50 16,49 50-1,-49-25-15,50 25 0,-50 25 47,0 25-31,25 24-16,0-74 15,49 0 1,-24 0 0,-1 0-16,-24-25 15,25 25-15,-50-99 16</inkml:trace>
  <inkml:trace contextRef="#ctx0" brushRef="#br0" timeOffset="18179.68">24135 3770 0,'25'0'250,"24"0"-235,1 0 1</inkml:trace>
  <inkml:trace contextRef="#ctx0" brushRef="#br0" timeOffset="20171.31">24358 3671 0,'0'50'94,"-25"-50"-94,25 74 16,0-24-16,0-1 15,0-24-15,50 25 16,0-25-16,-1-25 16,1 0-16,-1 0 15,26 0-15,-50 0 16</inkml:trace>
  <inkml:trace contextRef="#ctx0" brushRef="#br0" timeOffset="21624.53">25946 3770 0,'-25'0'16,"25"25"-16,-50 25 0,50 24 15,-25 50-15,25-49 16,0 24-16,0-25 16,0-24-16,0-1 15,-49-24-15,24-25 47,25-74-47,0-1 16,0-24-16,0 0 15,0 0-15,0-50 16,0 50-16,25 24 16,-25 26-16,74-1 15,-24 50-15,0 0 16,24 0-16,-24 0 16,-1 25-16,-49 24 0,25 26 15,-25-1-15,0 1 16,-50-1-16,1-24 15,-26-25-15,51-25 16,-1 0-16,0 0 16,25-25-1,0 0-15,0 0 16,50-24-16,-1 49 16,1 0-16,24 0 15,-24 0-15,-1 0 0,1 0 16,0 0-1,-1 0-15,-74 0 47,-24 0-47,24-50 16,0 50-16,-24 0 16,24-25-16,0 25 15,-25 0-15,50 50 16,-24-1-16,24 1 15,0-25-15,24-25 16,51 49-16,-1-49 16,1 0-16,-1-49 15,-49 49-15,24-50 16,-49 25-16,0 1 16,0-26-16,0 0 0,-24 50 15,-26-24-15,0-26 16,125 50 31,24 0-32,0 0-15,0-25 16,-49 25-16,0 0 16,-26 0-16,26 0 15,-50 25 1,0 49-16,-50-24 0,50 24 15,-24-24 1,24 0-16,0-26 0,49 26 16,26-50-1,24-50-15,-74 26 16</inkml:trace>
  <inkml:trace contextRef="#ctx0" brushRef="#br0" timeOffset="22503.18">23862 5085 0,'0'74'16,"0"1"-16,0 24 15,-50 25-15,1-25 16,49-24-16,-50 24 15,50-74-15,0-75 32,75-74-17,-1 0-15,25-25 16,-24 0-16,-1 25 16,-24 25-16,-1 50 15,1 49-15,-25-25 16,0 25-16,24 49 0,-49 26 15,75 24-15,-75-25 16,0 26-16,0-51 16,0 1-16,24-50 15,1 0 1,25-124-16,-1 25 16,-24 24-16,25 1 15,-50 49-15,49 0 16,1 50-1,-50 74 1,74 25-16,-74 0 16,50 0-16,0-49 15,-25-51-15,24-24 0,1 0 16</inkml:trace>
  <inkml:trace contextRef="#ctx0" brushRef="#br0" timeOffset="22850.25">25524 5259 0,'0'-50'31,"0"25"-16,0 0-15,-50-24 0,1 49 16,-1-25-16,1 25 16,-26 0-16,1 0 15,24 50-15,25 24 16,25 25-16,0 25 16,0-74-16,25 24 15,50-49-15,24-25 16,50 0-16,-50 0 15,0-74-15,-49-1 16,-50-49-16,49 25 16,-49 49-16</inkml:trace>
  <inkml:trace contextRef="#ctx0" brushRef="#br0" timeOffset="23102.35">25375 5209 0,'75'99'31,"-51"-49"-15,51 24-16,-26 25 0,26-49 15,-1 0-15,1-50 16,-26 0-16,1 0 16,-50-25-16</inkml:trace>
  <inkml:trace contextRef="#ctx0" brushRef="#br0" timeOffset="23500.77">26318 5259 0,'0'0'0,"-25"0"16,-25-50-16,1 50 16,-26 0-16,1 0 15,24 0-15,26 0 16,-26 99-16,50-24 16,-25 24-16,25-25 15,0-24-15,50-1 16,24-49-16,25 50 15,1-50-15,-1-50 0,0-24 16,-25-25 0,-74 24-16,25 1 0,-25 24 15,0 1-15,-25-1 16</inkml:trace>
  <inkml:trace contextRef="#ctx0" brushRef="#br0" timeOffset="23793.67">26739 5606 0</inkml:trace>
  <inkml:trace contextRef="#ctx0" brushRef="#br0" timeOffset="122342.63">3274 6796 0,'0'25'31,"0"75"-31,0 24 0,0 49 16,0-24 0,0-50-16,0-24 0,0-1 15,0-49-15,0-100 47,0-24-47,-25-25 16</inkml:trace>
  <inkml:trace contextRef="#ctx0" brushRef="#br0" timeOffset="122638.23">2952 6548 0,'0'0'0,"99"0"47,0 0-31,50 0-16,-25 0 15,-50 0-15,1 0 16,-26 0-16,26 50 16,-75-25-16,0 49 15,0 1-15,-25-1 16,-25 25-16,-24-24 15,0-1-15,49-24 16,0-50-16,-25 25 16,26-25-16,-1 0 15,25-25 1,0 0-16</inkml:trace>
  <inkml:trace contextRef="#ctx0" brushRef="#br0" timeOffset="122957.66">3522 7243 0,'0'-74'16,"50"24"-1,-1 50-15,51-50 16,-51 50-16,-24 0 16,0 0-16,25 50 15,-50-25 1,0 24-16,0 26 16,0-50-16,0 24 15,24-49 1,51-25-1,-75-24 1,49-1-16</inkml:trace>
  <inkml:trace contextRef="#ctx0" brushRef="#br0" timeOffset="123250.14">4291 7243 0,'0'-25'63,"-25"25"-63,-24 0 16,-1 0-16,1 0 15,24 0-15,25 25 16,-50 49-16,50 1 15,0-26-15,0-24 0,50 25 16,-1-50-16,1 0 16,0 0-16,-1-124 15,1 49-15,-50 1 16</inkml:trace>
  <inkml:trace contextRef="#ctx0" brushRef="#br0" timeOffset="124126.5">4837 6871 0,'0'0'0,"0"74"0,0 1 0,0-1 16,0 1-1,-50-1-15,50-24 0,0-1 16,-25-49-16,25-49 47,0-26-47,0 1 15,0 24-15,0 25 16,25 25-16,0 0 16,25 0-16,-1 0 15,1 50-15,0 0 16,-50 24-16,0-24 16,0 24-16,-25 0 0,-25-24 15,25 0 1,1-50-16,-26 24 0,25-24 15,0 0-15,-49-24 16,74-26 0,0 25-1,49 25 1,26 0 0,-1 0-16,26 0 15,-26 0-15,0 0 16,-24 0-16,-25 0 15,0-25-15,24 25 0,-49-49 16,25-1-16,-25 25 16,0-24-1,-25 49-15,0 0 16,-24-50-16,24 50 16,25 25-16,-25 0 15,25 24-15,0 26 16,0-26-16,0 26 15,25-50-15,25-25 16,-1 24-16,1-24 16,-1 0-16,26-24 15,-26-1-15,-24-50 16,-25 26-16</inkml:trace>
  <inkml:trace contextRef="#ctx0" brushRef="#br0" timeOffset="124757.39">5184 7293 0,'0'0'0,"25"0"0,0 0 15,0 0-15,24-25 16,1-25-16,-1 1 16,-24-51-16,-25 26 15,50 24-15,-50 1 16,0-1-16,-25 0 16,-25 50-16,26-24 15,-26 24-15,0 0 16,-24 24-16,24 76 15,1-1-15,-1 75 0,50-1 16,0 1-16,25-75 16,25-25-16,24-49 15,25-25-15,25-25 16,-49-24-16</inkml:trace>
  <inkml:trace contextRef="#ctx0" brushRef="#br0" timeOffset="125201.8">5705 7392 0,'50'-25'47,"-1"-49"-32,-49 24-15,25 50 16,-25-25-16,-74 25 31,49 0-31,-25 50 16,25-1-16,-24 26 16,49-1-16,0-24 15,0 24-15,25-24 16,24-1-16,26-49 15,24 0-15,-25-49 16</inkml:trace>
  <inkml:trace contextRef="#ctx0" brushRef="#br0" timeOffset="126004.19">6152 7565 0,'-25'0'0,"25"-24"32,0-26-1,74 25-31,-24 25 16,-1 0-1,-49 50 1,25-25-16,-25-1 15,0 26-15,0-25 16,50-25 0,-1-25-1,-49 0 1,50 0-16,0-24 16,-1 49-1,1 0 1,-25 49-16,-25-24 15,0 0-15,49-25 16,-49 50-16,25-50 31,25-25-31,-50 0 16,49-25-16,-49 26 16,50 24-16,-50-25 15,50 25-15,-26 25 16,-24 24-1,50 1-15,-50 24 16,0-24-16,25-25 16,24 24-1,26-49-15,-75-25 16</inkml:trace>
  <inkml:trace contextRef="#ctx0" brushRef="#br0" timeOffset="126437.03">7466 7615 0,'-49'-50'31,"-1"50"0,25 0-31,-24 0 0,-1 0 16,25 25-16,25 25 16,-49-1-16,49 1 15,0-25-15,24-25 16,1 49-16,25-49 16,-1 0-16,1-24 15,0-51-15,-1 26 16,1-1-16,-25 0 15,-25 26-15,49 24 16,-49 49 0,0 1-1,25 24 1,-25-24-16,0-25 0,50-25 16,-50 49-16,74-49 15,-49 0-15,24-49 16,-49-1-1</inkml:trace>
  <inkml:trace contextRef="#ctx0" brushRef="#br0" timeOffset="127158.04">8062 7516 0,'49'0'32</inkml:trace>
  <inkml:trace contextRef="#ctx0" brushRef="#br0" timeOffset="127331.57">8037 7764 0,'-50'0'16,"50"49"15</inkml:trace>
  <inkml:trace contextRef="#ctx0" brushRef="#br0" timeOffset="128491.6">8756 7863 0,'25'0'47,"24"-50"-47,1 1 0,24-50 15,-49 74-15,-25 0 16,50 25-16,-50-50 16,-50 50 15,1 50-31,24 0 16,-25-1-16,25 26 15,25-1-15,0-24 16,0-1-16,50 1 15,24-50-15,1 0 16,24 0-16,-24-75 16,-1 51-16,-24-26 15,-50 25-15,24 0 0,-24-24 32,0 98-17,-49-24 1,49 25-16,25-1 15,-1-49-15,51 75 16,-1-75-16,1 0 16,-1 0-16,-24-25 15,-1 0-15,-24-24 16,25 24 0,-50 50 30,0 24-46,49 1 0,1-25 16,-1-25-16,26 0 16,-1 0-16,1 0 15,-26-50-15</inkml:trace>
  <inkml:trace contextRef="#ctx0" brushRef="#br0" timeOffset="129167.79">10740 7913 0,'0'-50'31,"0"25"-15,-24 25-16,-51 0 15,50 0 1,1 0-16,-26 0 15,-24 25-15,24 49 16,0-24-16,50 0 16,-24-25-16,24 24 15,74-49-15,25-25 16,25-99-16,0-25 16,-25 1-16,-24 24 15,-50 49-15,-25 1 16,49 24-16,-49 25 15,-49 25 1,24 75 0,-25 49-16,50 0 15,-49 25-15,49-25 16,0-25-16,74-49 16,-24-26-16,-1-24 15,1 0-15,-1 0 16</inkml:trace>
  <inkml:trace contextRef="#ctx0" brushRef="#br0" timeOffset="129384.88">11261 7987 0,'0'-50'16,"0"26"-16,-49 24 15,-1-25-15,-24 25 16,-1 0-16,1 0 16,24 0-16,1 49 15,49 26-15,-25-25 16,25-1-16,49 1 15,26-50-15,-1 25 16,25-25-16,26-50 16,-26 0-16,-50-24 15,-24 24-15,-25 1 16,0 24-16</inkml:trace>
  <inkml:trace contextRef="#ctx0" brushRef="#br0" timeOffset="130388.23">12179 7962 0,'0'-49'78,"-50"-1"-78,26 50 16,-1 0-1,-25 0-15,25 0 0,-24 0 16,-1 50-16,1-26 16,49 1-16,-25-25 15,25 50-15,74 0 16,1-50 0,24 0-16,-25 0 15,1 0-15,-50 0 16,-1 0-16,-24 49 15,0 1 1,-24-1-16,-51 1 16,25 24-16,1-24 15,-1-25-15,-24 24 0,49-49 16,25 25 0,-25-25-16,25-25 15,0-24-15,75-26 16,-26 26-16,26-1 15,24-24-15,-49 24 16,-1 25-16,1 1 16,-25 24-16,-25-75 15,24 75-15,-24-25 32,0 50 14,0 25-30,0-1-16,0 1 0,25 0 16,25-1-16,-1-49 15,1 0-15,0 0 16,-26 0-16,26-74 16</inkml:trace>
  <inkml:trace contextRef="#ctx0" brushRef="#br0" timeOffset="131104.4">12675 8111 0,'50'-25'31,"-1"25"-31,1-49 0,0 49 16,-50-50-16,49 50 16,-49 25 15,0 0-15,0 24-16,0 1 15,25-50 1,0 0-16,24 0 15,-24 0-15,0 0 16,25-74-16,-26 49 0,26 0 16,-25-25-1,-25 75 17,0 25-17,0-25-15,50-1 16,-1-24-1,1 0-15,-1 0 16,-24 0-16,25-24 16,-1-1-16,-24-25 15,-25 0-15,75 1 16,-75-1-16,0 1 16,0 24-1,-50 25 1,50 25-16,-25 49 0,25 0 15,0-24-15,25-25 16,0 25-16,49-50 16,-49 24-16</inkml:trace>
  <inkml:trace contextRef="#ctx0" brushRef="#br0" timeOffset="131638.1">13742 8210 0,'25'-24'32,"-1"24"-32,51-50 15,-26 0-15,1 26 16,0-26-16,-26 25 16,-24 50 30,-24 49-46,24-49 16,0 0-16,24-25 0,1 50 16,25-50-1,-1 0-15,26-25 0,-26 0 16,-24-25 0</inkml:trace>
  <inkml:trace contextRef="#ctx0" brushRef="#br0" timeOffset="131786.71">14188 7689 0,'0'-24'31</inkml:trace>
  <inkml:trace contextRef="#ctx0" brushRef="#br0" timeOffset="132687.43">14684 7913 0,'-24'0'47,"-26"0"-32,-24 0 1,49 0-1,-25 0-15,25 0 16,1 0-16,24 49 16,-50 1-16,50-25 15,50 24 1,-1-49-16,26 0 16,24-49-16,25-51 15,-25-24-15,-25 50 16,1-25-16,-26 49 0,-49 1 15,25-1-15,-74 50 32,-1 99-17,0 0-15,26 50 16,24-50-16,-50-24 16,50-25-16,0-1 15,50-49-15,-1 0 16,1 0-16,-25-25 15</inkml:trace>
  <inkml:trace contextRef="#ctx0" brushRef="#br0" timeOffset="133082.73">15280 7987 0,'0'0'0,"0"-25"47,-50 25-31,-24 0-1,49 0 1,-25 0-16,25 0 16,25 25-16,-24 0 15,24 25 1,49-1-1,1-49-15,-1 0 0,26-49 16,-26 24-16,1-25 16,-25 50-16,-25-25 15,0 100 17,0-26-17,0 1-15,0-25 16,74-25-16,-49 49 15,0-49-15,25 0 16,-50-24-16</inkml:trace>
  <inkml:trace contextRef="#ctx0" brushRef="#br0" timeOffset="133886.57">16049 8062 0,'0'-25'31,"0"0"-15,-25 25-16,0-25 16,0 25-16,-49-50 0,24 50 15,1 0 1,-1 0-16,25 0 0,25 25 16,-74 25-16,74 0 15,0-26-15,0 26 16,25-50-16,49 0 15,0 0-15,26-25 16,24-74-16,0-25 16,-50 49-16,0-24 15,-49 25-15,-25 24 16,75 1-16,-75 24 16,-50 25-1,25 99 1,-24 0-16,-1 25 15,50-25-15,0-24 0,0-25 16,50-26-16,24-24 16,1 0-16,-26 0 15,26-24-15,-51-26 16,26-25-16,-50 26 16,50-1-16,-50 1 15,0 24-15,0-25 16,-25 50-1,0 0-15,-25 75 16,50-26-16,-24 1 16,24-1-16,24 1 15,1 0-15,50-50 0,-26 0 16,1 0 0</inkml:trace>
  <inkml:trace contextRef="#ctx0" brushRef="#br0" timeOffset="135340.26">18405 7813 0,'0'-24'78,"-25"24"-63,0 0-15,1 0 16,-1 0-16,-50 0 16,1 0-16,0 74 15,-26 25-15,26-24 16,49-26-16,25 1 16,0-25-16,75-25 15,24 0-15,50 0 16,-1-99-16,1-26 15,-25 1-15,-24-24 0,-26 24 16,-49 49-16,-25 26 16,0-26-16,0 50 15,-25 25 1,0 25 0,-49 50-16,24 24 15,1 50-15,49 24 16,0-74-16,0-49 15,74 0-15,-24-50 16,24 0-16,-24 0 16</inkml:trace>
  <inkml:trace contextRef="#ctx0" brushRef="#br0" timeOffset="135745.19">19050 7913 0,'25'0'31,"-25"-50"1,-25 50-32,0 0 15,-24 0-15,24 0 16,0 0-16,-25 25 15,26 24-15,24 1 0,-50-25 16,50 0-16,25-25 16,0 0-16,24 0 15,26 0-15,-1 0 16,0-50-16,-24 25 16,-25 25-16,-25-25 15,0 75 16,0 0-15,0-1-16,0 1 16,49-50-16,1 25 0,24-25 15,-24 0 1</inkml:trace>
  <inkml:trace contextRef="#ctx0" brushRef="#br0" timeOffset="136767.89">20315 7813 0,'0'25'62,"0"0"-46,-50 25-16,50-1 16,0 1-16,0-25 15,50-25 16,-25 0-31,24-50 16,1-24-16,0-1 16,-26 1-16,26 24 15,-50 1-15,50 49 16,-50-25-16</inkml:trace>
  <inkml:trace contextRef="#ctx0" brushRef="#br0" timeOffset="137463.04">21010 8111 0,'0'0'0,"0"-49"16,0-1 0,0 0-1,-50 50-15,25-25 16,0 25-16,-24-49 15,-26 49-15,26 0 16,-1 0-16,25 0 16,-24 49-16,49-24 15,0 0-15,0 0 16,0 25-16,49-50 16,1 0-16,24 0 15,1 0-15,-1 0 16,1-50-16,-51 25 0,26-25 15,-50 100 32,0-25-47,0 0 16,0 0-16,50-25 16,-1 49-16,1-49 15,-1 0-15,1 0 16,24-25-16,-24-24 15,0 24-15,-1-25 16,-24 50-16,-25-49 16,25 49-16,-25 49 47,49-49-32,-49 50-15,50-50 16,0 0-16,-25 0 15,-1 0-15,1 0 16,25-25-16,-1 25 16,-24 0 15,25 50-15,24-1-1,-49-49-15,25 25 16,-26-25-16,1 0 15,25 0-15,-50-25 0,49 1 16,-49-1 0</inkml:trace>
  <inkml:trace contextRef="#ctx0" brushRef="#br0" timeOffset="137613.65">22076 7689 0,'0'0'0</inkml:trace>
  <inkml:trace contextRef="#ctx0" brushRef="#br0" timeOffset="138886.12">22845 7913 0,'-25'0'15,"-24"0"16,24 0-15,-25 0 0,-24 0-1,-1 0 1,1 0 0,49 0-1,25 24-15,-25-24 16,25 25-1,0 50 1,25-75-16,25 0 0,24 0 16,-24 0-1,-1-25-15,-24 0 0,25-25 16,-25 26 0,-25 73 15,0 1-16,0 0-15,25-26 16,24-24-16,26 0 16,-1 0-16,0 0 0,1-24 15,-1-26 1,-49-25-16</inkml:trace>
  <inkml:trace contextRef="#ctx0" brushRef="#br0" timeOffset="139088.57">23068 7615 0,'199'-74'15,"-100"24"1,-25 50-16,-24-25 15,-25 25-15</inkml:trace>
  <inkml:trace contextRef="#ctx0" brushRef="#br0" timeOffset="139658.69">23341 7838 0,'50'0'47,"-50"25"-32,0 0-15,0 0 16,0-1-16,0 51 16,0-50-16,0 0 15,25-25 1,49-75 0,0 1-1,1 24-15</inkml:trace>
  <inkml:trace contextRef="#ctx0" brushRef="#br0" timeOffset="140200.76">23763 7962 0,'0'-25'15,"25"25"-15,-25-24 16,0-26 0,0 75 31,0 24-47,0-24 15,0 0-15,0 50 16,24-75-1,26 0 1,0-25-16,-1 0 16,1-50-16,24 26 15,-49-1-15,50-24 16,-51 24-16,26 1 16,-25-1-16,24-24 0,-49 24 15,50-24-15,-50-1 16,74 1-16,-74-1 15,0 26-15,0-26 16,0 51-16,-24 24 16,-1 0-1,-25 24-15,-24 125 16,-1 74-16,1 1 16,74-26-16,0-24 15,0-50-15,74-25 16,-24-49-16,24-50 15,1 0-15,-1 0 16</inkml:trace>
  <inkml:trace contextRef="#ctx0" brushRef="#br0" timeOffset="141952.57">25177 7962 0,'0'0'0,"74"0"31,-74-49-15,25 49-16,-25-25 0,0 0 31,-50 99 79,50 75-95,-74 25-15,74 0 16,-74-26-16,74-48 15,0-26-15,0-24 16,0-26-16,0-73 31,0-26-15,0 1-16,0 0 16,0-1-16,0-24 15,-25 0-15,25 0 16,0 24-16,0 1 15,49 24-15,26 25 16,-1 25-16,1 0 16,-1 0-16,-24 0 15,-26 0-15,1 25 0,-25 0 16,0 0 0,0 24-16,0 1 0,0-25 15,-25 24-15,-24-24 16,24-25-16,-25 25 15,26-25-15,-1 0 16,25-74 0,25 49-1,24-25-15,1 50 16,-1 0-16,26-25 16,-26 25-16,1 0 15,-25 0-15,24 0 16,1 0 46,-25 50-46,24 0 0,1-50-1,0 0-15,-25 0 16,-1 0-16,51-50 15,-50 25-15,24 0 16,-49-24-16,50 24 16,-50-25-16,0 25 15,-25 25 1,-49 0-16,49 0 0,0 25 16,25 0-16,0 25 15,0-1-15,50 26 16,74-50-16,-25-25 15,0 0-15,0 0 16</inkml:trace>
  <inkml:trace contextRef="#ctx0" brushRef="#br0" timeOffset="142450.25">26789 8086 0,'50'0'15</inkml:trace>
  <inkml:trace contextRef="#ctx0" brushRef="#br0" timeOffset="142620.66">26839 8086 0,'-75'0'0,"26"0"16,-26 0-16,50 0 15,1 50-15,24-25 16,0 24-16,0 1 16,24 24-16,26-49 15,49-25-15</inkml:trace>
  <inkml:trace contextRef="#ctx0" brushRef="#br0" timeOffset="144583.22">27260 8235 0,'50'-25'47,"-50"-24"-31,0-1-1,-50 25 1,-24 25 0,49 0-1,0 0-15,-24 0 16,49 75-16,-50-26 16,50 26-16,0-26 0,25 1 15,25 0-15,-1-50 16,26 0-16,-1 0 15,0-25-15,26-50 16,-76 51-16,-24-26 16,0 25-16,0-24 15,0 24-15,-74 25 16,24-25-16,1 25 16,-26 0-16,26 0 15,-1 0-15,25 50 16,25-26-16,0 1 15,0 0-15,50 25 16</inkml:trace>
  <inkml:trace contextRef="#ctx0" brushRef="#br0" timeOffset="145090.03">26938 8285 0,'-50'25'79,"50"24"-64,0-24-15,-25 25 16,25-26-16,0 1 15,0 25 1,0-75 0</inkml:trace>
  <inkml:trace contextRef="#ctx0" brushRef="#br0" timeOffset="154777.87">3473 7913 0,'24'0'62,"26"0"-62,0 0 16,24 0 0,-49 0-1,0 0-15,24 0 16,-24 0-16,25 0 15,-1 0-15,1 49 16,24-49-16,-24 0 16,0 0-16,-1 25 15,1-25-15,-1 0 16,26 0-16,-1 0 16,1 0-16,-1 0 15,0 0-15,1 0 0,-1 0 16,1 0-16,-1 0 15,1 50-15,-1-50 16,0 0-16,1 0 16,24 49-16,-25-49 15,1 0-15,-1 25 16,1-25-16,-1 0 16,0 50-16,1-50 15,-1 0-15,1 25 16,-1-25-16,1 0 15,-1 49-15,0-49 16,26 50-16,-26-50 16,25 0-16,0 25 0,1-25 15,-26 0 1,1 49-16,49-49 0,-25 0 16,0 0-16,0 50 15,0-50-15,-24 0 16,24 0-16,25 49 15,-25-49-15,0 0 16,50 0-16,-25 0 16,25 50-16,-50-50 15,1 0-15,-1 0 16,25 25-16,0-25 16,-25 0-16,0 0 0,50 0 15,-25 0-15,0 49 16,-25-49-16,25 0 15,25 0-15,-25 0 16,-24 0-16,-1 0 16,25 0-16,-25 50 15,0-50-15,0 0 16,1 0-16,24 0 16,-25 0-16,0 0 15,-25 0-15,1 0 16,24 0-16,0 0 15,1 0-15,-26 50 16,0-50-16,1 0 0,-1 0 16,1 0-16,-1 0 15,0 0-15,1 24 16,-1-24-16,1 0 16,-1 0-16,1 0 15,-1 0-15,0 50 16,1-50-16,-1 0 15,1 0-15,-1 0 16,0 25-16,1-25 16,-1 0-16,1 0 15,-1 0-15,25 49 16,1-49-16,-1 0 0,0 0 16,25 0-1,-25 0-15,0 0 0,1 0 16,24 0-16,24 0 15,-23 0-15,-26 0 16,0 0-16,25 0 16,-25 0-16,0 50 15,1-50-15,24 0 16,0 0-16,0 0 16,25 50-16,-1-50 15,-24 0-15,50 0 16,-50 0-16,25 0 15,-25 0-15,0 0 16,25 0-16,-25 0 16,25 0-16,-25 0 0,24 0 15,-24 0 1,0 0-16,50 0 0,-25 0 16,-25 0-16,0 0 15,25 49-15,0-49 16,-25 0-16,0 0 15,25 0-15,-25 0 16,-25 0-16,50 0 16,-25 0-16,24 0 15,-24 50-15,1-50 16,-1 0-16,-25 0 16,0 0-16,0 0 0,0 0 15,25 0-15,-24 50 16,-1-50-16,-25 0 15,25 0-15,1 0 16,-1 0-16,25 0 16,-50 0-16,1 0 15,-1 0-15,1 0 16,-1 0-16,0 0 16,1 0-16,-1 0 15,1 24-15,-1-24 16,1 0-16,-1 0 15,0 0-15,1 0 16,24 0-16,-25 0 16,26 0-16,-1 0 15,0 0-15,-25 0 0,26 0 16,-1 0-16,25-24 16,-25 24-16,0 0 15,1 0-15,-1 0 16,25-50-16,-25 50 15,0 0-15,0 0 16,25 0-16,25 0 16,-25 0-16,0-25 15,-24 25-15,-1 0 16,-25 0-16,1-50 16,-1 50-16</inkml:trace>
  <inkml:trace contextRef="#ctx0" brushRef="#br0" timeOffset="156548.56">24631 9029 0,'25'0'63,"0"0"-63,-1 0 15,1 0-15,50 0 16,-26 0-16,1 0 16,24 0-16,26 0 15,-1 0-15,0 0 16,25 25-16,-50-25 16,26 0-16,-1 0 15,0 0-15,0 0 16,1 0-16,-1 0 15,0 0-15,50 0 0,-25 0 16,25 0-16,-25 0 16,0 0-16,0 0 15,-25 0-15,-25 0 16,1 49-16,-26-49 16,1 50-16,0-50 15,24 25-15,-24-25 16,-1 0-16,1 0 15,-25 0-15,24 0 16,-24 0 0,-99 0 46</inkml:trace>
  <inkml:trace contextRef="#ctx0" brushRef="#br0" timeOffset="201477.08">3299 9302 0,'25'0'62,"-25"25"-30,0 24-32,0 1 15,0 24-15,0 1 16,0-26-16,0-24 15,-50-25-15,50 50 0,25-75 32,-25-25-32</inkml:trace>
  <inkml:trace contextRef="#ctx0" brushRef="#br0" timeOffset="201764.31">3001 9227 0,'-24'-24'0,"48"24"32,76 0-17,48 0-15,26 24 16,-25-24-16,-50 50 15,25-50-15,-49 0 16,-26 0-16,-24 25 16,-25 0 15,-50-25-15</inkml:trace>
  <inkml:trace contextRef="#ctx0" brushRef="#br0" timeOffset="202025.84">3001 9872 0,'0'0'16,"25"0"-1,74 0 1,50 0-16,0 0 16,25 0-16,-25 0 0,-50 0 15,-25 0 1,-24 0-16,-25 0 0,-1 0 16</inkml:trace>
  <inkml:trace contextRef="#ctx0" brushRef="#br0" timeOffset="202655.81">4242 9302 0,'-25'25'31,"25"-1"-15,0 26-16,0-25 16,0 24-16,0 1 15,0 0-15,0 24 16,0-24-16,49-1 15,-49-24-15,25-25 16,-25 50-16,25-50 16,0 0 15,74-50-15,-74-24-16,24-26 15,1 26-15,-25 0 16,24-26-16,1 26 15,-25 24-15,24 1 0,-24 49 47,-25 25-31,0-1 0</inkml:trace>
  <inkml:trace contextRef="#ctx0" brushRef="#br0" timeOffset="204351.4">5879 9277 0,'0'25'16,"-50"24"-16,50 26 16,-50 49-16,50 25 15,-74-1-15,74-24 16,-50 1-16,50-51 15,0-49 1,0-100 0</inkml:trace>
  <inkml:trace contextRef="#ctx0" brushRef="#br0" timeOffset="204584.54">5407 9699 0,'50'0'15,"74"0"1,74 0-16,26-50 16,-26 50-16,-24-50 15,-75 50-15,-25 0 16,-49 0-16,0 0 15,-25 50 1</inkml:trace>
  <inkml:trace contextRef="#ctx0" brushRef="#br0" timeOffset="204874.9">6077 10046 0,'25'25'0,"25"-25"16,-1 0-16,1 0 16,-1 0-16,26-50 15,-26 50-15,-24-50 16,50 1 0,-51 49-1,-24 25 1,50 49-16,-50-24 0,50-1 15,-50-24-15,74-25 16,-49 75-16,0-75 16,24 0-16,1 0 15,0-75-15,-1 26 16</inkml:trace>
  <inkml:trace contextRef="#ctx0" brushRef="#br0" timeOffset="205309.62">7144 10071 0,'0'0'0,"0"-25"47,0 0-32,-25 25-15,-25 0 16,1 0-16,-1 0 16,1 0-16,-1 25 15,50 0 1,0 0-16,0 24 16,25-49-16,24 25 15,1-25-15,0 0 16,-1-25-16,1 25 15,-25-49-15,24 49 16,-49 24 31,0 1-31,25-25-16,25 50 15,24-50-15,25 0 16,0 0-16,1-50 15</inkml:trace>
  <inkml:trace contextRef="#ctx0" brushRef="#br0" timeOffset="206188.27">7913 10046 0,'0'0'0,"0"-25"15,-25 25 48,0 0-63,-25 0 16,26 0-16,-26 0 15,0 0-15,1 0 16,-26 0-16,51 0 15,-1 50-15,74-25 32,26-25-17,24 0-15,25-50 16,-25-25-16,1 1 16,-51 24-16,-24 1 15,-25 24-15,50 25 16,-50-25-16,-25 25 15,0 0-15,0 50 16,-24 24-16,-1 25 16,50-24-16,0-1 15,0 1-15,50-50 16,24-25-16,0 0 16,26 0-16,-26 0 15,25-25-15,-49 25 16,-25-75-16,-25 51 31,0 73 16,0-24-47,0 0 0,74-25 16,-24 49-16,-1-49 15,1 0-15,-1 0 16,1-24-16,0 24 15</inkml:trace>
  <inkml:trace contextRef="#ctx0" brushRef="#br0" timeOffset="206337.41">8682 9748 0,'-25'0'0,"25"25"31</inkml:trace>
  <inkml:trace contextRef="#ctx0" brushRef="#br0" timeOffset="207086.62">9203 9971 0,'24'0'32,"-73"25"30,-26-25-46,75 50-1,-24-50-15,24 50 0,0-26 16,0 26-16,24-25 16,51-25-16,24 49 15,0-49-15,0 0 16,25-24-16,-49 24 15,-26-50-15,-24 50 16,-25-50-16,-25 50 63,25 25-63,0 25 15,0-25-15,50-25 16,24 49-16,1-49 0,-1 0 15,26 0-15,-26 0 16,0-49-16</inkml:trace>
  <inkml:trace contextRef="#ctx0" brushRef="#br0" timeOffset="207246.21">9922 9723 0,'-25'0'0,"50"0"31,0 0-15</inkml:trace>
  <inkml:trace contextRef="#ctx0" brushRef="#br0" timeOffset="208218.45">10319 9996 0,'25'0'31,"-25"-25"0,-75 25 0,26 25-31,24 0 16,-25 25-16,25-1 16,25 1-16,-49 0 15,49-26-15,25 1 16,24-25-16,1 0 16,24 0-16,1 0 15,-1-49-15,-49 24 16,-25-25-16,0 25 0,0 1 15,-50-26 1,25 50-16,1 0 16,-26-50-16,25 50 15,0 0-15,25 25 16,-49-25-16,49 75 16,0-26-16,49-24 15,26-25-15,-1 50 16,25-50-16,-24 0 15,-1 0-15,-24-50 16,-25 50-16,-25-25 16,49 25-16,-49 25 62,50 25-62,-1-50 16,26 49-16,-1-49 15,1 0-15,-26 0 16,1 0-16,0 0 16,-26 0-16,26-49 15,-25 49 1,-25 24 15,25 26-15,-25-25-16,74-25 15,-49 49-15,0-49 0,24 0 16,1 0-16,-25 0 16</inkml:trace>
  <inkml:trace contextRef="#ctx0" brushRef="#br0" timeOffset="209036.82">11906 10244 0,'-25'-24'31,"25"-26"-15,-24 25-16,-26-24 15,0 49 1,26 0-16,-1 0 16,-25 49-16,25 26 15,25-26-15,-49 1 16,49-25-16,0 24 15,25-49-15,24 0 16,26 0-16,-26 0 16,1-74-16,24 24 15,-49 25-15,0-24 0,-25 24 32,0 75-17,0-1 1,0 26-16,74-26 15,-24-24-15,-1-25 16,26 0-16,-1 0 16,26 0-16,24-25 15,-50 0-15,-24-24 16,-1-1-16,1-24 16,-1-25-16,-49 24 15,25-24-15,-25 0 16,0-1-16,0 1 15,-25 0-15,-49 49 0,24 50 16,1 25-16,-1 124 16,1 25-16,49 24 15,0 1-15,0-26 16,49-24-16,26-75 16,-26 1-16,1-75 15,-1 25-15</inkml:trace>
  <inkml:trace contextRef="#ctx0" brushRef="#br0" timeOffset="210222.5">14188 10195 0,'0'49'94,"0"1"-94,0 49 15,-49 25-15,49-25 16,-50-24-16,50-26 15,0-24 1,0-50 0,-50-24-16</inkml:trace>
  <inkml:trace contextRef="#ctx0" brushRef="#br0" timeOffset="210484.82">13866 10244 0,'99'0'15,"0"0"1,0 0-16,25 0 16,50 25-16,-25-25 15,-75 0-15,-24 0 16,-50 50-16,0-1 16,-25-24-1,-49 25-15,-25-50 16,-25 74-16,24-74 15,26 0-15,24 0 0,25 0 16,25 25-16,50-25 31</inkml:trace>
  <inkml:trace contextRef="#ctx0" brushRef="#br0" timeOffset="210755.09">14213 10939 0,'124'-75'15,"124"-49"-15,25-74 16,0 0-16,74-50 16,-49 24-16,-50 1 15,-50 25-15,-49 74 16,-74 74-16</inkml:trace>
  <inkml:trace contextRef="#ctx0" brushRef="#br0" timeOffset="211668.59">16346 10418 0,'0'0'0,"25"0"15,25 0-15,24 0 16,1 0-16,24-50 15,-50 26-15,-24-51 16,-25 26-16,50-1 16,-50 25-16,-25-24 15,-49 49 1,24 0-16,-24 49 0,-1 1 16,1 24-16,49 1 15,25-1-15,-50 0 16,50-24-16,50 0 15,49-50-15,75 0 16,24 0-16,-24-50 16,-1-24-16,-49 24 15,-49 0-15,-26 26 16,-49-1-16,25-25 16,-25 100 30,-49 24-46,49-24 0,0 24 16,0-24-16,0-1 16,0-24-16,-25 25 15,-25-50 1,-24-25 0,49-25-1</inkml:trace>
  <inkml:trace contextRef="#ctx0" brushRef="#br0" timeOffset="212105.15">18405 9823 0,'-50'0'15,"50"49"1,-99 26-16,50 74 16,-1 24-16,50-24 15,-74 0-15,74-25 0,-25-50 16,25 1-1,0-51-15,0 1 16,25-25 0,49-25-16,-24-24 15,-26 24-15,26 25 16,-25 0 0,24 0-16,1 74 15,0-24-15,24 0 16,-24-26-16,-1-24 15,-24 25-15,50-25 16,-26 0-16,-24 0 16,-25-25-16,0 1 15</inkml:trace>
  <inkml:trace contextRef="#ctx0" brushRef="#br0" timeOffset="212307.2">17661 9971 0,'25'0'15,"148"0"-15,51 0 16,73 100-16,-24-100 16,-74 0-16,-26 49 15,-74-49-15,-49 0 16,-25 0-16</inkml:trace>
  <inkml:trace contextRef="#ctx0" brushRef="#br0" timeOffset="212449.83">18579 10344 0,'74'24'15</inkml:trace>
  <inkml:trace contextRef="#ctx0" brushRef="#br0" timeOffset="213485.84">18976 10592 0,'24'24'16,"-24"1"0,0 25-16,0-25 15,0-1-15,0 26 16,75-50 31,-75-25-47,49-24 0,1-1 15,0 50 1,-1 0 0,-49 50-1,50-50-15,-50 49 16,49-49-16,-24 0 15,25 0-15,-1 0 16,1 0-16,-25 0 16,25-49-16,-26 49 15,-24-50-15,25 50 16,0 0 0,-25 25-1,0 24-15,50-24 16,-50 0-16,74-25 15,-49 50-15,24-50 0,1 0 16,0 0 0,-1-25-16,1-50 0,-25 51 15</inkml:trace>
  <inkml:trace contextRef="#ctx0" brushRef="#br0" timeOffset="214024.91">20315 10666 0,'50'0'31,"-50"-25"-15,-25 25 0,-50 0-1,26 0 1,-1 0-16,1 0 15,24 50-15,25-25 16,-50-25-16,50 49 16,50 1-1,24-50-15,1 0 16,-1-25-16,0-25 16,-24 26-16,0 24 15,-1-50-15,-24 0 16,-25 100 15,0-25-15,0 0-16,74 24 15,-24-49-15,0 0 16,24 0-16,-24 0 16,-1 0-16,1 0 15,0-25-15,-26 25 16,26-74-16,-25 74 15,0 0 1,49 74 0,-74-49-1,50 0-15,-50 25 16,49-26-16,1-24 16</inkml:trace>
  <inkml:trace contextRef="#ctx0" brushRef="#br0" timeOffset="-213881.44">22523 10666 0,'0'25'0,"24"-25"16,1 0 0,25 0-1,-75 0 32,25-50-31,-50 50-16,26 0 15,-1 0-15,-25 0 16,1 0-16,-1 0 0,0 50 16,1-1-1,-1 1-15,25 0 0,25-26 16,50-24 15,74-99-31,-25 0 16,0 25-16,-24-1 15,-1 26-15,-49-1 16,-25 0-16,50 1 16,-75 123 15,-25 50-15,50-25-16,-49 25 15,49-74-15,24 0 16,1-50-16,25 49 0,24-49 15,1 0-15,24-25 16,-25-24-16,-24-1 16,-50 25-16,50-24 15,-50 24-15,0-25 16,-25 50-16,-25-24 16,1 24-16,-1 0 15,0 24-15,1 26 16,49 0-16,0-1 15,0-24-15,49 25 16,26-50-16,24 0 16,0 0-16,25 0 0,-25 0 15,25-50 1,-74 25-16,0 25 0,-50-74 16,49 74-16,-74 0 46,25 25-46,0 24 16,25-49 0,0 25-16,0-25 15</inkml:trace>
  <inkml:trace contextRef="#ctx0" brushRef="#br0" timeOffset="-212035.03">23887 10840 0,'0'-25'79,"74"25"-79,-24-50 15,-25 50 1,24-25-16,1 25 15,0 0-15,-26 0 16,1 0-16,50 0 16,-75 50-1,24-50-15,-24 50 16,25-50 0,0 0-1,74-25 1,-74 0-16,0-25 15,24 50-15,-49-24 16,25 24-16,0 24 31,-25 1-15,50 25-16,-1-25 16,-24-25-16,49 0 15,-24 0-15,0 0 16,-1-50-16,1 25 15,-25-24 1</inkml:trace>
  <inkml:trace contextRef="#ctx0" brushRef="#br0" timeOffset="-211209.23">25450 10815 0,'0'-25'0,"0"0"32,-50 25-17,0-49-15,26 49 16,-26 0-16,0 0 16,1 0-16,-26 0 15,51 0-15,-1 0 0,0 0 16,25 24-1,0 51-15,0-26 16,50-49-16,-1 0 16,26 0-16,-1 0 15,0-24-15,-49 24 16,-25-25-16,25 25 16,-75 0 46,50 49-62,50-49 16,-25 0-1,24 0-15,1 0 0,0 0 16,-1-24-16,1 24 16,-25-25-16,-1 25 15,26 0 48,-25 25-48,0-25-15,24 0 16,1 0-16,-25 0 16,24-25-16,1 25 0,-25-25 15,0 25 1,24 0-16,-49 25 31,0 0-15,25-25-16,-25 49 15,50-49-15,-26 0 16,26 0-16,-25 0 16,0 0-16,24 0 15,-24-49-15</inkml:trace>
  <inkml:trace contextRef="#ctx0" brushRef="#br0" timeOffset="-210812.26">26591 10790 0,'0'-25'32,"0"-24"-1,-50 49-16,0 0-15,26 0 16,-26 0-16,0 24 16,-24 1-16,49 50 15,-24-26-15,49-24 16,0 0-16,74 24 16,-24-49-1,-1 0-15,26-49 0,-1 24 16,25-49-16,-49 24 15,-1 0-15,-24-24 16,-25 49-16,50 0 16,-50-24-16,0 24 15,0 0-15,0 0 16,0 50 0,0 50-1,-50-1-15,50 0 16,0 1-16,25-26 15</inkml:trace>
  <inkml:trace contextRef="#ctx0" brushRef="#br0" timeOffset="-210422.49">27062 10765 0,'-50'-25'0,"-24"25"16,49 0 0,-25 0-16,26 0 15,-26 25-15,50 50 16,-25-26-16,25-24 16,0 25-16,50-50 0,-25 24 15,24-24-15,1 0 16,24-49-16,-24-26 15,0 51-15,-50-1 16,49-25-16,-49 25 16,0 50 15,0 0-15,0 25-16,25 24 15,25-49-15,-26 24 16,26-49-16,24 25 15,-24-25-15,-25 0 16</inkml:trace>
  <inkml:trace contextRef="#ctx0" brushRef="#br0" timeOffset="-209522.97">27880 10964 0,'0'24'47,"0"1"-32,0 0-15,0 25 16,0-26-16,0 1 15,0 0 1,0-75 0</inkml:trace>
  <inkml:trace contextRef="#ctx0" brushRef="#br0" timeOffset="-207707.94">28922 10765 0,'0'0'0,"-25"0"46,25-25-46,-24 25 16,-26 0 0,-24 0-1,49 0-15,-25 50 16,1 0-16,-26 24 16,50-24-16,25-26 15,0 1-15,25 50 16,50-75-1,-1 0-15,50-25 0,0-25 16,0 1 0,-49 24-16,-1-25 0,0 50 15,-49-49-15,-50 49 47,-24 0-47,-1 49 16,25-24-16,25 0 15,0 24 1,50-49-16,24 0 16,1 0-16,-1-74 15,1 49-15,-1-49 16,-24 49-16,-1-49 16,1 49-16,-25 0 15,-25-25 1,0 75 15,0 50-31,0-26 16,49 1-16,-24-25 15,0 24-15,24-49 16,-24 25-16,0-25 16,25 0-16,-26 0 15,-73 0 16,-26 0-15,1 0-16,24 0 16,-24 0-16,0 0 0,74 50 47,49-50-47,26 0 15,-1-25-15</inkml:trace>
  <inkml:trace contextRef="#ctx0" brushRef="#br0" timeOffset="-207429.64">30287 10220 0,'0'49'16,"0"26"-16,0 24 15,-50 50-15,0-1 16,1-48-16,-1 24 16,50-50-16,-50-24 15,50-26-15</inkml:trace>
  <inkml:trace contextRef="#ctx0" brushRef="#br0" timeOffset="-207243.15">29741 10542 0,'49'74'16,"75"-24"-16,25-50 15,25 50-15,0-50 16,-1 0-16,1 0 16,-75-25-16,-49 25 15,-1-50-15</inkml:trace>
  <inkml:trace contextRef="#ctx0" brushRef="#br0" timeOffset="-206812.31">30832 10939 0,'-124'-50'31,"75"50"-31,-1 0 0,-24 0 16,-1 0-16,1 50 16,24-1-16,25 1 15,-24 0-15,49 24 16,0 1-16,25-51 15,24-24-15,26 50 16,-1-50-16,25-25 16,-24-24-16,-1 24 15,-49-50-15,24 50 16,-49-24-16,0 24 16,0-25-16,0 26 15,-49-1-15,-1-25 16,-49 50-16,0 0 0</inkml:trace>
  <inkml:trace contextRef="#ctx0" brushRef="#br0" timeOffset="-204328.37">31502 11212 0,'0'49'266,"0"1"-266,0 0 0,0 24 15,0-24-15,0-26 16,-50 26-16,26 0 16,-26-50-16,0 24 15,26-24-15</inkml:trace>
  <inkml:trace contextRef="#ctx0" brushRef="#br0" timeOffset="-198657.16">2853 11584 0,'0'0'0,"49"0"63,-24 0-63,25-75 0,-26 51 15,26-1-15,-50-25 16,25 1 0,-50 49-1,0 0 1,-24 0-16,24 74 16,-25-24-16,50-1 15,0 1-15,0-1 16,75 1-16,-1-50 15,25 0-15,0 0 0,-24-25 16,-26-24 0</inkml:trace>
  <inkml:trace contextRef="#ctx0" brushRef="#br0" timeOffset="-198463.68">3349 11088 0,'0'0'0,"74"0"15,75-50 1,-100 0-16,-24 50 16,25 0-16,-25-24 15</inkml:trace>
  <inkml:trace contextRef="#ctx0" brushRef="#br0" timeOffset="-197570.79">4564 11385 0,'0'-24'78,"-25"24"-63,25-25-15,-49 25 16,-26 0 0,26 0-16,-1 25 15,25-1-15,-24 1 16,49 25-16,-50-25 15,50 24 17,50-49-32,-1-25 0,26-24 15,24-50-15,-50 24 16,1-24-16,0 49 16,-50 1-16,49-1 15,-49 25-15,0 50 31,-49 74-15,49 1-16,-25-1 16,25-25-16,0-24 15,25-1-15,49-49 16,-24 25-16,-1-25 16,1 0-16,0 0 15,-1 0-15,-49-49 0,0-1 16,-25 50 31,25 50-32,0-1-15,50-24 16,0 25-16,-1-50 16,26 0-16,-1 0 15,0 0-15,-24-50 16,-50 25-16</inkml:trace>
  <inkml:trace contextRef="#ctx0" brushRef="#br0" timeOffset="-197405.24">5035 11187 0,'0'0'0,"50"0"47,-50-50-47</inkml:trace>
  <inkml:trace contextRef="#ctx0" brushRef="#br0" timeOffset="-196649.36">5457 10864 0,'0'-24'15,"-25"98"16,25 124-15,-49 1-16,49-1 16,0 1-16,0-26 15,0-49-15,0-49 16,0-1-16,0-49 0,49-25 47,-49-50-47,0-24 0,0 0 15,0-1-15,0 26 16,-25-1-16,1-24 16,24 49-16,-50 25 15,75 0 17,24 25-32,1-25 15,24 49-15,1-49 16,-1 0-16,1 0 15,-1-25-15,-49 25 16,-25-24-16,25 24 0,-25-25 16,-50 25-1,0 0 1,75 25 15,25-25-31,24 74 16,1-74-16,-1 0 15,1 0-15,-26 0 16,26-25-16,-51 25 16,-24-49-16</inkml:trace>
  <inkml:trace contextRef="#ctx0" brushRef="#br0" timeOffset="-196436.42">5904 11460 0,'49'0'0,"1"-50"16,24 50-16,-24-25 16,-25 25-16,24-49 15,-24 49-15,-25-50 16</inkml:trace>
  <inkml:trace contextRef="#ctx0" brushRef="#br0" timeOffset="-195687.08">6796 11609 0,'-24'0'16,"-1"0"0,-25 0-1,25 0 1,-49 0-1,49 0 1,25 49 0,0 1-1,0-1-15,25 1 16,49-25-16,1-25 0,-1 0 16,26 0-1,-1-25-15,25-25 0,-50 26 16,-49 24-16,-25-50 15,50 50-15,-50 50 47,0-26-31,49 26-16,1-50 16,-1 0-16,26 0 15,-26 0-15,1 0 16,0-25-16,-50-24 15</inkml:trace>
  <inkml:trace contextRef="#ctx0" brushRef="#br0" timeOffset="-195536.48">7367 11509 0,'0'0'0,"-50"0"16,75 0 15</inkml:trace>
  <inkml:trace contextRef="#ctx0" brushRef="#br0" timeOffset="-195185.42">8458 11757 0,'0'-49'16,"0"-1"-16,50-24 16,-25 24-16,-25-24 15,74-25-15,-74-1 16,0 1-16,0 25 15</inkml:trace>
  <inkml:trace contextRef="#ctx0" brushRef="#br0" timeOffset="-195065.75">8483 10988 0,'-49'-49'16,"-1"49"-16,-24 25 15,24 49-15,0 149 16,50 25-16,0-49 0,25-1 16,99-24-16,0-100 15,50-74-15,-25 0 16,-50 0-16</inkml:trace>
  <inkml:trace contextRef="#ctx0" brushRef="#br0" timeOffset="-166672.04">10220 11906 0,'0'0'0,"-25"0"16,0 0-16,-25 0 15,26-25-15,-1 25 16,-25 0-16,25 0 0,0 0 15,-24 0-15,24 0 16,0 0-16,25 25 16,-49 25-16,49-25 15,0 24-15,24 26 16,1-51-16,25-24 16,24 0-16,1 0 15,-1 0-15,-49-24 16,-25-26-16,50 0 15,-50 1-15,0-1 16</inkml:trace>
  <inkml:trace contextRef="#ctx0" brushRef="#br0" timeOffset="-166101.66">10616 11286 0,'0'0'0,"0"50"0,0 49 16,0 0-16,-49 50 16,49-25-16,0-25 15,0-24-15,0-26 16,-50 26-16,50-26 16,0-24-1,-25-25 1,25-25-16,0-24 15,-24-26-15,24 26 16,0-1-16,0 25 16,0 0-16,49 25 15,1 0-15,-1 0 16,1 0-16,0 75 16,-26-26-16,-24-24 15,50 0-15,-50 25 16,0-26-16,0 1 15,0 25-15,-25 0 16,-24-50 0,24 0-16,0 0 15,-25 0-15,26-25 16,-1 25-16,25-50 16</inkml:trace>
  <inkml:trace contextRef="#ctx0" brushRef="#br0" timeOffset="-165539.16">11906 11162 0,'0'0'16,"-49"0"-1,24 0 1,25 50 0,0-1-16,-50 26 15,50-1-15,-49 1 16,-1 24-16,0 50 16,-24-1-16,0 1 15,-1-25-15,26-24 16,-1-1-16,50-74 15,0-50 1</inkml:trace>
  <inkml:trace contextRef="#ctx0" brushRef="#br0" timeOffset="-165291.83">11162 11509 0,'0'0'0,"99"0"16,75 0 0,24 0-16,50-24 0,-24 24 15,-51-50 1,-73 50-16,-26 0 0,-49 0 15,-25 25 1</inkml:trace>
  <inkml:trace contextRef="#ctx0" brushRef="#br0" timeOffset="-164849.14">11881 12179 0,'0'0'0,"50"50"0,49-50 16,50 0-16,-50 0 0,-24 0 16,-1-75-1,1 50-15,-51 1 0,-24-26 16,0 25-16,-24-24 16,-26 49-1,0 0-15,1 0 16,-1 0-16,1 0 15,-26 49-15,75 26 16,-25-26-16,25 1 16,75 0-16,24-50 15,75 0-15,-1 0 16,-49 0-16,0-75 16,-25 25-16,1-24 15,-51 49-15,1 0 0,-50-24 31,0 74-15,0 49-16,0 25 16,0-49-16,25 49 15,24-49-15,51-1 16,-26-49-16,25 0 16,-24 0-16</inkml:trace>
  <inkml:trace contextRef="#ctx0" brushRef="#br0" timeOffset="-164085.18">13940 12154 0,'0'-25'47</inkml:trace>
  <inkml:trace contextRef="#ctx0" brushRef="#br0" timeOffset="-106194.77">16024 11757 0,'0'124'94,"0"100"-79,0-51-15,0-24 16,0 0-16,0-50 16,0-49-16,0-25 15</inkml:trace>
  <inkml:trace contextRef="#ctx0" brushRef="#br0" timeOffset="-105942.45">15503 12204 0,'-25'0'15,"25"-50"1,25 50-16,49-49 16,75 49-16,74-75 15,50 75-15,-25-49 16,-24 49-16,-26 0 16,-49-50-16,-75 50 0,-24 0 15,-25 0 1,-25 50-16</inkml:trace>
  <inkml:trace contextRef="#ctx0" brushRef="#br0" timeOffset="-105489.65">16842 12650 0,'50'0'16,"0"0"0,-26-49-16,1 49 15,25-75-15,-1 26 16,-49-1-16,0 25 16,0-24-16,-24 24 15,-1 25-15,-25 0 16,1 0-16,-26 25 15,26 74-15,-1-25 16,50 1-16,0-1 16,50-24-16,74-1 15,0-49-15,49 0 16,50-99-16</inkml:trace>
  <inkml:trace contextRef="#ctx0" brushRef="#br0" timeOffset="-104808.77">17512 12427 0,'25'0'32,"49"0"-17,26-74-15,-26 74 0,-24-25 16,-26 25-1,26 0-15,-50 25 16,0 0-16,0 24 16,-25 26-16,25-26 15,0-24-15,0 25 16,25-50 0,25 0-16,-1 0 15,50 0-15,-49-50 16,0 25-16,-1-24 15,1 49-15,-25-25 16,-25 50 15,0-1-15,49 26-16,-49-25 0,75-25 16,-51 25-1,26-25-15,0 0 0,24-25 16,-24-25-16,-25 1 15</inkml:trace>
  <inkml:trace contextRef="#ctx0" brushRef="#br0" timeOffset="-104644.21">18504 12204 0,'0'25'15,"25"-25"1,25 0 0,-1 0-16</inkml:trace>
  <inkml:trace contextRef="#ctx0" brushRef="#br0" timeOffset="-104215.05">19224 12502 0,'-50'0'32,"-49"-50"-17,49 50 1,-24-25-16,24 25 15,1 0-15,24 50 16,25-1 0,0 1-16,0-25 15,49 24-15,-24-49 16,25 0-16,-1 0 16,26 0-16,-26-24 15,1 24-15,-25-50 16,0 50-1,-25 50 17,49-26-17,-24-24-15,25 25 16,-1-25-16,1 0 16,24 0-16,-24-25 15</inkml:trace>
  <inkml:trace contextRef="#ctx0" brushRef="#br0" timeOffset="-102889.27">22920 12502 0,'-50'0'15,"50"-25"32,0 0-47,0-25 16,-74-24 0,24 74-16,0 0 15,-24 0-15,-1 0 16,-49 25-16,25 24 15,-25 26-15,50-26 16,-1 26-16,51-50 16,48 24-1,76-49 1,24-25-16,24-24 16,-48-26-16,-26 51 15,-24 24-15,-100 74 31,-49 50-15,0-25-16,-1 50 16,51-25-16,-1 0 15,1-25-15,49-24 16,0-50-16,49-25 31,-24 0-31,25-75 16,-1 1-16,-49-1 15,0 1-15,0 24 16,0 1-16,0 24 16,-49-25-16,49 25 15,-25 25 1,74 0 15,26 0-31,24 0 0,0 0 16,-24-49-16,-1 49 15,1 0-15,-51-25 16,-98 50 31,99 24-16,24-49-31,26 25 16,-1-25-16,25 0 0,25 0 15,0 0 1,-24-74-16,-51 74 0,-24-25 16,25 25-1,-75 0 32,25 25-47,25-25 16,-1 0-16,26 0 15,24 0-15,1 0 16,-1 0-16,-24-50 16,0 25-16,-1-24 15,-24 24-15,-25 0 16,50-24-16,-50 24 16,-25 25-16,-25 0 15,1 0-15,-1 25 16,0 49-16,50-24 15,0-1-15,25 1 16,50-1-16,24-49 16,99 0-16,1 0 15</inkml:trace>
  <inkml:trace contextRef="#ctx0" brushRef="#br0" timeOffset="-102101.36">26715 11981 0,'0'0'0,"0"-50"16,-25 50-16,25-25 15,-50 25 17,1 50-32,-26 123 15,-24 26-15,0-25 16,0-1-16,24-24 15,1-25-15,24-74 16,50-26-16,-49-24 16,98-49-1,1-26-15,24-49 16,1 25 0,-51 50-16,26 24 0,0 25 15,-26 0 1,-24 25-1,75 49-15,-75 0 16,25 1-16,-25-26 16,74 1-16,-49-50 15,0 25-15,-1-25 16,26 0-16,-25-50 16,-25 25-16</inkml:trace>
  <inkml:trace contextRef="#ctx0" brushRef="#br0" timeOffset="-101652.96">26938 12948 0,'49'-25'31,"-49"0"-31,0-24 15,-24 24-15,-26-25 16,25 50 0,-24-74-16,-1 74 15,0 0-15,26 0 16,-26 0-16,50 25 0,-25 0 16,25 24-1,0 1-15,50 24 0,-1-74 16,51 25-16,-26-25 15,0 0-15,1 0 16,-1-25-16,-49 25 16,25-49-16,-50 98 62,0 1-62,0-25 16,25-25-16,24 49 0,26-49 15,-1 0-15,0 0 16,-24 0-16,0 0 16</inkml:trace>
  <inkml:trace contextRef="#ctx0" brushRef="#br0" timeOffset="-101343.59">27583 12750 0,'0'24'32,"0"1"-17,0 0-15,25 25 16,-25-1 0,24-24-16,-24 25 15,50-50-15,-25 0 16,0 0-1,49-75-15,-24 26 16,-1-1-16,26-24 16,-26 24-16,1 0 15,0 1-15,-26 24 16,1 0 0</inkml:trace>
  <inkml:trace contextRef="#ctx0" brushRef="#br0" timeOffset="-100871.36">28004 12923 0,'50'0'16,"0"0"-16,-1 0 15,26 0-15,-50-25 16,-1 25-16,26-74 15,-25 49-15,-25 0 16,49 25-16,-49-74 16,0 49-1,-49 25 1,-1 25 0,1 0-16,24 24 15,25 1-15,0 24 16,0-49-16,49-25 15,1 25-15,24-25 16,1 0-16,24 0 16,-25 0-16,1-74 15,-50 49-15,-1 0 16,51-49 0,-50 148 30,-25-24-46,0 24 16,74-24-16,-74-26 0,50 26 16,-26-50-16,26 25 15,25-25-15,-51 0 16</inkml:trace>
  <inkml:trace contextRef="#ctx0" brushRef="#br0" timeOffset="-98144.53">2555 13345 0,'25'-50'62,"-1"26"-62,26-1 16,-25-25-16,-25 25 16,74 25-16,-74-49 15,25 49-15,-25-50 16,0 149 31,0 1-47,-49-1 0,49-25 15,0 1-15,24-26 16,1-49-16,50 25 16,-26-25-16,1 0 15,-1-74-15,26-26 16,-26 26-16,-49 24 15,0 1-15,0 24 16,0-25 0,-24 50-16,-1 0 15,0 50 1,25 24 0,0-24-16,0 0 15,50-1-15,-26-49 16,26 25-16,0-25 0,24 0 15,0-25 1,-24 0-16,-25-24 0,24 24 16,1-25-1,0 50 17,-50 50-17,0-25-15,49 24 16,-24-49-16,0 25 15,49-25-15,-24 0 0,0-25 16,-1 1 0,1-26-16,-25 50 0,-1-50 15,-24 75 32,0 0-31,50 49-1,-25-74-15,24 0 16,-24 0-16,0 0 16,25-24-16,-1-26 15,-24 0 1,-25 75 15,0 25-31,50-25 16,-1 24-1,-24-49-15,25 0 16,-1 0-16,1-49 16,-1 24-16</inkml:trace>
  <inkml:trace contextRef="#ctx0" brushRef="#br0" timeOffset="-97439.4">4812 13370 0,'25'0'16,"0"0"-1,0 0 1,-25-25-16,0 0 62,-25 25-62,0 0 0,0 0 16,-25 0 0,26 0-16,-1 0 0,-25 25 15,25-25-15,25 50 16,0-26-16,0 1 16,0 25-1,75-50-15,-26 0 16,1 0-16,0-75 15,24 26-15,-49 24 16,-25 99 31,0 1-31,0-26-16,74-24 15,-24-25-15,24 0 0,1 0 16,-1 0-16</inkml:trace>
  <inkml:trace contextRef="#ctx0" brushRef="#br0" timeOffset="-96826.42">6921 13097 0,'-75'99'32,"25"-24"-17,1-1-15,49-24 16,-25 24-16,25-49 16,25-100 15</inkml:trace>
  <inkml:trace contextRef="#ctx0" brushRef="#br0" timeOffset="-96599.7">6598 12923 0,'99'25'15,"0"-25"-15,26 0 16,23 0-16,-48 0 16,-26 0-16,-49 0 15,-25 74 17,-50-24-32</inkml:trace>
  <inkml:trace contextRef="#ctx0" brushRef="#br0" timeOffset="-96395.79">6350 13519 0,'0'0'0,"-25"24"16,50-24 15,25 0-31,-1 0 16,1 25-16,-1-25 15,26 50-15,-50-50 16,-1 25-16,26-25 16</inkml:trace>
  <inkml:trace contextRef="#ctx0" brushRef="#br0" timeOffset="-95939.42">7441 13097 0,'0'25'31,"0"24"-31,-74 26 16,74-1-16,-25 25 15,25-24-15,0-26 16,0 1-16,0-25 15,25-25 1,25 0-16,24-50 16,50-49-16,0-25 15,0 25-15,0-1 0,-49 51 16,-1-26 0,-49 51-16,-25-1 0,25 25 15,-75 49 1</inkml:trace>
  <inkml:trace contextRef="#ctx0" brushRef="#br0" timeOffset="-95205.89">9153 13494 0,'0'25'47,"-50"49"-47,50 0 15,-49 1-15,49-26 16,-50-24-16,50-99 47,0-1-32,0 1-15,75 0 16,-75-1-16,49 1 16,-49-1-16,25 51 0,0 24 15,24 0 1,1 0 0,-25 0-16,24 49 15,-49-24-15,25 25 16,-25-26-16,0 1 15,0 25-15,-49-25 16,-1-25-16,0 49 16,1-49-16,-26 0 15,51 0-15,-1 0 0,25-25 16,-25 25 0,50 0-1</inkml:trace>
  <inkml:trace contextRef="#ctx0" brushRef="#br0" timeOffset="-94988.47">8930 13940 0,'0'0'0,"24"0"31,76-99-31,123-25 16,0-50-16,75-24 0,-50 49 16,0-25-1,-74 50-15,-50 25 0,-100 74 16</inkml:trace>
  <inkml:trace contextRef="#ctx0" brushRef="#br0" timeOffset="-94274.95">11013 13667 0,'50'0'15,"-50"-24"-15,49 24 16,-49-50 31,-49 50-32,-1 0 1,1 25-16,-26-25 16,26 74-16,-1-24 15,-24-1-15,49-24 16,25 25-16,0-25 15,74 24-15,75-49 16,248 0 0,-199-49-16</inkml:trace>
  <inkml:trace contextRef="#ctx0" brushRef="#br0" timeOffset="-93847.06">11807 13742 0,'0'0'0,"-50"49"16,50-98 15,-24 49-15,-26 0-1,25 0 1,0 0-16,-24 0 0,24 0 15,25 25-15,-25-25 16,25 49-16,0 1 16,25-50-1,49 0-15,1 0 16,-1 0-16,1-25 16,-26-25-16,-24 50 15,-25-49-15,0 98 47,0 1-31,0-25-16,0 0 0,25-25 15,49 49-15,1-49 16,24 0-16,25-49 16,-25 49-16</inkml:trace>
  <inkml:trace contextRef="#ctx0" brushRef="#br0" timeOffset="-93436.16">12725 13866 0,'0'-25'31,"0"-25"-15,-75 50-1,51-24-15,-1 24 16,-25 0-16,-24 0 16,-1 0-16,26 0 15,-1 24-15,25 1 16,25 25-16,0-25 16,0-1-16,50-24 15,24 0-15,50 0 16,0-24-16,0-51 15,-24 26-15,-26-1 16,-24 0-16,-1 1 0,1-1 16,-50 25-16,-25 50 47,25 50-47,-25-1 15,25-24-15,25-1 16,25-24-16,-1-25 15</inkml:trace>
  <inkml:trace contextRef="#ctx0" brushRef="#br0" timeOffset="-93097.07">13419 13816 0,'0'-25'15,"-49"25"-15,-1 0 0,1 0 16,-26 0-16,25 25 15,26 0-15,24 25 16,-75-1-16,75 1 16,50-50-1,-25 0-15,24 0 16,1-25-16,24-25 16,-24 26-16,-25-26 15,24 25 1,-73 75 15,24-25-15,0 24-16,0-24 0,49-25 15,1 50-15,-1-50 16,1 0-16,0 0 16,-26 0-16</inkml:trace>
  <inkml:trace contextRef="#ctx0" brushRef="#br0" timeOffset="-92183.97">15131 13866 0,'-25'0'0,"25"-25"16,0 99 78,0 1-94,0-1 15,0-24-15,0-25 0,25 24 32,24-49-32,51-49 15,49-51-15,-25-24 0,-25 50 16,-50 0-16,-24 24 15</inkml:trace>
  <inkml:trace contextRef="#ctx0" brushRef="#br0" timeOffset="-91464.14">15875 14064 0,'0'0'0,"25"0"16,-25-49 15,0 24-31,0 0 16,-75 25 0,26-50-1,-1 50-15,25 0 16,25 25-16,-24-25 15,24 75-15,0-51 16,0 1-16,24-25 16,1 50-16,25-50 0,-1 0 15,1 0 1,-25-50-16,24 50 0,-49-25 16,50 25-16,-50 25 46,25 25-46,24-1 16,1-49 0,0 0-16,-1 0 15,1 0-15,-1 0 16,26-24-16,-50 24 16,-25-25-16,49 25 15,-49-25 1,25 25 15,-25 50-31,50-50 16,-50 49-16,49-49 0,-24 50 15,0-50 1,25 0-16,-26 0 0,1 0 16,25 0-1,-1 0 1,-24 0-1,0 0 1,49 49 0,-24-49-1,0 25 1,-26-25 0</inkml:trace>
  <inkml:trace contextRef="#ctx0" brushRef="#br0" timeOffset="-91305.95">16917 13965 0</inkml:trace>
  <inkml:trace contextRef="#ctx0" brushRef="#br0" timeOffset="-90452.63">17338 14263 0,'0'-25'47,"50"25"-32,-50-50 1,50 50-16,-26-74 16,26 74-16,-50-25 15,50 25-15,-100 0 47,-24 25-47,49 0 16,0-1-16,25 26 15,-50-25-15,50 0 16,25 24-16,25-49 16,49 50-16,25-50 15,25 0-15,-25-50 16</inkml:trace>
  <inkml:trace contextRef="#ctx0" brushRef="#br0" timeOffset="-89997.39">18405 14163 0,'74'0'16,"-24"0"-16,-25 0 15,0 0 1,-25-49 15,-25 49-31,-25 0 16,1-25-16,-1 25 16,-24 0-16,-26 0 15,-24 50-15,25-1 16,0-24-16,74 25 15,25-26-15,0 1 16,75-25-16,24 0 0,74 0 16,-24 0-16,25-74 15,-50 24-15,0-24 16,-50 24-16,1 1 16,-50-1-16,24 25 15,-49-24 1,-49 49-1,-26 0-15,1 74 16,-1-24-16,26 49 16,49-25-16,0-24 15,0-1-15,49-49 16</inkml:trace>
  <inkml:trace contextRef="#ctx0" brushRef="#br0" timeOffset="-89578.52">19273 14213 0,'0'-25'15,"-25"0"17,1 25-17,-1 0 1,-25 0-16,25 0 15,-24 0-15,-1 0 16,25 0-16,25 50 16,-24 0-16,24-26 15,24 26-15,26-50 16,24 0-16,1 0 16,-1 0-16,1 0 15,-1-74-15,-49 74 16,-25-50-16,49 50 15,-98 25 17,49 24-17,25 26 1,-1-75-16,26 0 16,49 0-1,1 0-15,-26 0 0</inkml:trace>
  <inkml:trace contextRef="#ctx0" brushRef="#br0" timeOffset="-89176.69">20092 14287 0,'25'0'31,"-25"-49"16,0 24-31,0-25 0,-50 50-1,0-49-15,-24 49 16,0 0-16,-50 0 15,24 49-15,1 26 16,74-26-16,25-24 16,0 25-16,0 0 15,75-50-15,24 0 16,75-25 0,-26-25-16,1 0 0,0 1 15,-75-1-15,1 25 16,24-49-16,-49 24 15</inkml:trace>
  <inkml:trace contextRef="#ctx0" brushRef="#br0" timeOffset="-89042.05">20613 14039 0,'-75'100'0,"50"-51"16,-24 26-16,49-26 16,-25 1-16,25-25 15,0 0 1,50-25-16,-26 0 15,1 0-15,0 0 16</inkml:trace>
  <inkml:trace contextRef="#ctx0" brushRef="#br0" timeOffset="-88912.39">20563 14461 0,'0'0'0,"-25"50"0,25-1 16,0 1-16,0-25 15,25 49 1</inkml:trace>
  <inkml:trace contextRef="#ctx0" brushRef="#br0" timeOffset="-86965.17">20613 14412 0,'-25'0'47,"50"-25"31,-1 25-62,1 0-16,25-50 16,0 0-1,-26 26 1,-24-1 0,-49 25 15,24 0-31,-50 0 15,26 49-15,-1-24 16,1 25-16,49 24 0,0 1 16,0-26-16,24-24 15,26-25-15,24 50 16,1-50-16,-1 0 16,1-50-16,-50 50 15</inkml:trace>
  <inkml:trace contextRef="#ctx0" brushRef="#br0" timeOffset="-86538.18">21332 14536 0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7AE7E-A910-4E8F-B90B-57035741C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702644-96AB-415F-8849-645D0FDD2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CA1737-D19F-4366-A08C-FD60C242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62FC67-DE99-4F9E-A96F-7D04B783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A9F15E-E5B3-4E21-BD7A-FEAADFE6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6250-BA4D-4832-BD0D-29D7FAE6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BB1C9-E7D6-44F5-9236-0CF23325A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1A404-7D26-4EF3-B018-0891F701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0168C1-9DEC-4ABE-923D-92AD3A1B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E7960F-4B89-497E-9D03-61133309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5BF4EE-A1FF-4961-B44E-F1D9AD6CD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78640E-4276-4EAD-8702-297DCAB7B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9EFF08-5CCE-4443-B550-CFF8D5CD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DD2A2F-AF24-4603-8034-09E08821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8E09E8-47E5-4CAC-9D31-B5FC2878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77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B03A4-C5B1-4100-B254-F4FDD3E1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F42B1-A6A4-41D5-B864-D09317D9E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895E3D-BB23-44D5-841D-34A3994F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F4B4B6-DDB6-4883-9BD7-2A85DFE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B199E5-4A58-42E6-A2F1-4EE32A84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6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D27A6-898B-4D0D-B0DE-DCAA1FAF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246F6C-B537-45B3-9B5B-C17B1DFE2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4F75C3-0DB9-4E4B-ABE8-09E685E6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3A77D3-B370-4B1B-8922-40DF6491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A16FA5-A3B7-4B4E-BFBD-D64D99AE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38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793DD-F19B-4920-914D-5A1EB762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0CFAB-3CED-4179-8358-9AC079973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5E83EE-747C-4B0B-A193-49E76C9E7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CB11CC-9E27-42F1-8A35-2E7A202B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EA0687-B402-49D2-AFE3-03ACD282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DF42CD-B089-4739-8ABB-F2FB181A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92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A082B-3994-4D43-B673-7ACC919F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ECF6C2-6193-4F31-BE80-775453B73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1E26B6-494C-4C2A-BB37-AEB71997D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B2CA5E5-F14A-461E-B1B3-37053A4D0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37A77A4-9DA2-40C6-9945-4C098FB74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A88E383-8816-4895-B3B1-DF6D2591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9F5005-D774-4CD9-9015-C3FB0A67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EC64B2D-BD58-4441-8174-E823D925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06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6E4F0-E729-4D30-90AD-6E53AB4D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6A62C4F-DA7F-46B0-B818-E0305EA1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46409F-8368-493D-B1A5-F14537A4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986FF4-F153-428B-B012-3DBE147B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18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C46F172-A8FB-4090-89E0-6E4547F7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5B29060-0FBC-4956-A1EE-2ABAA8DA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7944179-E441-4728-A895-8DEE474D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57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2FEFE-61D9-4DBB-B93D-7C101468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EBB71C-F729-4B02-BEFC-36DCD000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18E77F-8630-44A2-AE9E-CA5B7730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C089FE-D27F-4BC3-984A-561AB97D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2FEC07-34B0-4BF7-A0C3-867F5F3E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769097-DE24-4615-A9C8-FAC374A1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7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22169-6FD4-4FEE-A749-DB584A36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53230F-F8EE-4C6D-A731-D9A92EBE1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3C44EB-B6E1-4CA4-AE52-380648108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F8E960-7773-4D8D-9F00-395DADB0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9F7778-E55F-4135-B6A0-3752CBE9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953BE7-C977-4DF0-9639-407F5401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86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3D63D7-20FE-4B19-BB25-5327BF6C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DF3EFE-F9F6-472D-9E1E-1F204455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C1E87C-4B68-4753-A6EB-D1F01F711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AFA8-1982-4160-8D94-FCB02E8E0DDE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99B991-58FD-4BE9-B969-E8F9F76BE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889C86-9349-4C19-A2B7-A3244BDB5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9B8D-CC8E-4125-AC4A-50787377C6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5D251EFB-779B-4884-B8DD-5CE522A1EAB1}"/>
                  </a:ext>
                </a:extLst>
              </p14:cNvPr>
              <p14:cNvContentPartPr/>
              <p14:nvPr/>
            </p14:nvContentPartPr>
            <p14:xfrm>
              <a:off x="973440" y="1169640"/>
              <a:ext cx="10885680" cy="534060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5D251EFB-779B-4884-B8DD-5CE522A1EA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4080" y="1160280"/>
                <a:ext cx="10904400" cy="535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955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F98D4872-550D-42B5-B87C-DEEE11BE60A4}"/>
                  </a:ext>
                </a:extLst>
              </p14:cNvPr>
              <p14:cNvContentPartPr/>
              <p14:nvPr/>
            </p14:nvContentPartPr>
            <p14:xfrm>
              <a:off x="1161000" y="821520"/>
              <a:ext cx="10233720" cy="568872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F98D4872-550D-42B5-B87C-DEEE11BE60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1640" y="812160"/>
                <a:ext cx="10252440" cy="570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598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9C4D0D71-7DFB-4A18-A24E-8AD8DE92CCE8}"/>
                  </a:ext>
                </a:extLst>
              </p14:cNvPr>
              <p14:cNvContentPartPr/>
              <p14:nvPr/>
            </p14:nvContentPartPr>
            <p14:xfrm>
              <a:off x="892800" y="750240"/>
              <a:ext cx="9644760" cy="450972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9C4D0D71-7DFB-4A18-A24E-8AD8DE92CC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3440" y="740880"/>
                <a:ext cx="9663480" cy="45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733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A209ECE9-D609-4CE3-A944-287146B65527}"/>
                  </a:ext>
                </a:extLst>
              </p14:cNvPr>
              <p14:cNvContentPartPr/>
              <p14:nvPr/>
            </p14:nvContentPartPr>
            <p14:xfrm>
              <a:off x="580320" y="857160"/>
              <a:ext cx="8251560" cy="544752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A209ECE9-D609-4CE3-A944-287146B655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960" y="847800"/>
                <a:ext cx="8270280" cy="54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808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12CBE087-642E-4CAF-B6B7-87893D1893F1}"/>
                  </a:ext>
                </a:extLst>
              </p14:cNvPr>
              <p14:cNvContentPartPr/>
              <p14:nvPr/>
            </p14:nvContentPartPr>
            <p14:xfrm>
              <a:off x="0" y="892800"/>
              <a:ext cx="11912400" cy="52689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12CBE087-642E-4CAF-B6B7-87893D1893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883440"/>
                <a:ext cx="11931120" cy="528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205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36623AB4-661D-4A77-A3DA-9E45BFC75DAE}"/>
                  </a:ext>
                </a:extLst>
              </p14:cNvPr>
              <p14:cNvContentPartPr/>
              <p14:nvPr/>
            </p14:nvContentPartPr>
            <p14:xfrm>
              <a:off x="803520" y="1018080"/>
              <a:ext cx="10769760" cy="37774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36623AB4-661D-4A77-A3DA-9E45BFC75D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4160" y="1008720"/>
                <a:ext cx="10788480" cy="379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568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85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4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86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96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15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73C9990-C850-4909-8AF2-0E49A11E2957}"/>
                  </a:ext>
                </a:extLst>
              </p14:cNvPr>
              <p14:cNvContentPartPr/>
              <p14:nvPr/>
            </p14:nvContentPartPr>
            <p14:xfrm>
              <a:off x="624960" y="884160"/>
              <a:ext cx="10126800" cy="50007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73C9990-C850-4909-8AF2-0E49A11E29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600" y="874800"/>
                <a:ext cx="10145520" cy="501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3905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214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978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368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0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5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8DF42FEB-3796-4DAB-BAC1-D766DDB8E225}"/>
                  </a:ext>
                </a:extLst>
              </p14:cNvPr>
              <p14:cNvContentPartPr/>
              <p14:nvPr/>
            </p14:nvContentPartPr>
            <p14:xfrm>
              <a:off x="723240" y="812520"/>
              <a:ext cx="11466000" cy="44920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8DF42FEB-3796-4DAB-BAC1-D766DDB8E2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3880" y="803160"/>
                <a:ext cx="11484720" cy="451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141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7EFECED8-6D8C-4D27-8AE5-CBB258BB6576}"/>
                  </a:ext>
                </a:extLst>
              </p14:cNvPr>
              <p14:cNvContentPartPr/>
              <p14:nvPr/>
            </p14:nvContentPartPr>
            <p14:xfrm>
              <a:off x="562680" y="884160"/>
              <a:ext cx="10742760" cy="43221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7EFECED8-6D8C-4D27-8AE5-CBB258BB65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320" y="874800"/>
                <a:ext cx="10761480" cy="434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48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BD045DCD-1F98-4933-8C6B-75CCB07BB7E9}"/>
                  </a:ext>
                </a:extLst>
              </p14:cNvPr>
              <p14:cNvContentPartPr/>
              <p14:nvPr/>
            </p14:nvContentPartPr>
            <p14:xfrm>
              <a:off x="669600" y="1018080"/>
              <a:ext cx="9225000" cy="45813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BD045DCD-1F98-4933-8C6B-75CCB07BB7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240" y="1008720"/>
                <a:ext cx="9243720" cy="46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028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5EC51E9A-4ED4-4171-A6FB-6912A543A77B}"/>
                  </a:ext>
                </a:extLst>
              </p14:cNvPr>
              <p14:cNvContentPartPr/>
              <p14:nvPr/>
            </p14:nvContentPartPr>
            <p14:xfrm>
              <a:off x="964440" y="1053720"/>
              <a:ext cx="7929720" cy="554580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5EC51E9A-4ED4-4171-A6FB-6912A543A7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080" y="1044360"/>
                <a:ext cx="7948440" cy="556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970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725036E0-D46F-42E8-8CD2-A713C98C0C38}"/>
                  </a:ext>
                </a:extLst>
              </p14:cNvPr>
              <p14:cNvContentPartPr/>
              <p14:nvPr/>
            </p14:nvContentPartPr>
            <p14:xfrm>
              <a:off x="1107360" y="848160"/>
              <a:ext cx="10180080" cy="492984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725036E0-D46F-42E8-8CD2-A713C98C0C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8000" y="838800"/>
                <a:ext cx="10198800" cy="494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357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EADAE66D-F042-47AE-8E48-540075D81D67}"/>
                  </a:ext>
                </a:extLst>
              </p14:cNvPr>
              <p14:cNvContentPartPr/>
              <p14:nvPr/>
            </p14:nvContentPartPr>
            <p14:xfrm>
              <a:off x="1080360" y="1152000"/>
              <a:ext cx="9671400" cy="539388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EADAE66D-F042-47AE-8E48-540075D81D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1000" y="1142640"/>
                <a:ext cx="9690120" cy="54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708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B008A16D-987D-493D-9943-ACD3AFB58504}"/>
                  </a:ext>
                </a:extLst>
              </p14:cNvPr>
              <p14:cNvContentPartPr/>
              <p14:nvPr/>
            </p14:nvContentPartPr>
            <p14:xfrm>
              <a:off x="919800" y="892800"/>
              <a:ext cx="10421280" cy="440280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B008A16D-987D-493D-9943-ACD3AFB585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0440" y="883440"/>
                <a:ext cx="10440000" cy="442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5562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Widescreen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de Oliveira Moita</dc:creator>
  <cp:lastModifiedBy>Helena de Oliveira Moita</cp:lastModifiedBy>
  <cp:revision>1</cp:revision>
  <dcterms:created xsi:type="dcterms:W3CDTF">2020-11-18T10:41:54Z</dcterms:created>
  <dcterms:modified xsi:type="dcterms:W3CDTF">2020-11-18T12:13:34Z</dcterms:modified>
</cp:coreProperties>
</file>