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8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45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93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57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58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77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26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2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9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6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2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7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7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7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8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431479-AF2F-4F32-8AEB-E380F903AE1E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3C84-D457-442F-AF01-225D889FD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527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5A2F5-4922-46D7-BF5F-69933C72E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9419"/>
            <a:ext cx="8825658" cy="3329581"/>
          </a:xfrm>
        </p:spPr>
        <p:txBody>
          <a:bodyPr/>
          <a:lstStyle/>
          <a:p>
            <a:r>
              <a:rPr lang="pt-BR" sz="9600" b="1" dirty="0"/>
              <a:t>Aula inicial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7EDD30-6CC1-4E4A-B105-F5497158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790122"/>
            <a:ext cx="10520210" cy="184867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RCC0430</a:t>
            </a:r>
          </a:p>
          <a:p>
            <a:r>
              <a:rPr lang="pt-BR" b="1" dirty="0">
                <a:solidFill>
                  <a:srgbClr val="FFFF00"/>
                </a:solidFill>
              </a:rPr>
              <a:t>KEY SPEAKERS – Vocês</a:t>
            </a:r>
          </a:p>
          <a:p>
            <a:r>
              <a:rPr lang="pt-BR" b="1" dirty="0">
                <a:solidFill>
                  <a:srgbClr val="FFFF00"/>
                </a:solidFill>
              </a:rPr>
              <a:t>ajudante de PALCO - EU</a:t>
            </a:r>
          </a:p>
          <a:p>
            <a:r>
              <a:rPr lang="pt-BR" b="1" dirty="0">
                <a:solidFill>
                  <a:srgbClr val="FFFF0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5136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64CD7-AE41-4561-952E-1B1FD6BB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3"/>
                </a:solidFill>
              </a:rPr>
              <a:t>P1 - Curiosidade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D2CF74-133A-4270-B7A4-75663A8A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2209801"/>
            <a:ext cx="11638845" cy="4195481"/>
          </a:xfrm>
        </p:spPr>
        <p:txBody>
          <a:bodyPr>
            <a:norm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primeira aula, entregamos uma caixa  surpresa com um conjunto de expectativas que o estudante   deve cumprir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o final do semestre, mesmo se eles não têm o menor interesse em seu curso. 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Queria aproveitar a oportunidade para convid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á-lo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para uma jornada intelectual fascinante. Vamos refletir a relevância da disciplina para os estudantes  e para o mundo fora da sala de aula. </a:t>
            </a: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conversar sobre alguns itens a serem abordados no curso e seu impacto na sua vida pessoal e profissional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skills e novas ferramentas do contador /economista de um futuro incerto</a:t>
            </a:r>
          </a:p>
          <a:p>
            <a:pPr lvl="2"/>
            <a:r>
              <a:rPr lang="pt-BR" sz="1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alunos gastam 15 minutos escrevendo um parágrafo  em resposta à seguinte pergunta: </a:t>
            </a:r>
            <a:r>
              <a:rPr lang="pt-BR" sz="1400" i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tecnologia ou software</a:t>
            </a:r>
            <a:r>
              <a:rPr lang="pt-B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você aprendeu no passado, e teve um impacto significativo em sua vida? Explique por que isto foi significativo para você?</a:t>
            </a:r>
          </a:p>
          <a:p>
            <a:pPr lvl="2"/>
            <a:r>
              <a:rPr lang="pt-BR" sz="1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postam o nome da tecnologia  no link: </a:t>
            </a:r>
            <a:r>
              <a:rPr lang="en-US" sz="1600" b="0" i="1" dirty="0">
                <a:solidFill>
                  <a:srgbClr val="FFFF00"/>
                </a:solidFill>
                <a:effectLst/>
                <a:latin typeface="Gilroy"/>
              </a:rPr>
              <a:t>Go to </a:t>
            </a:r>
            <a:r>
              <a:rPr lang="en-US" sz="1600" b="1" i="1" dirty="0">
                <a:solidFill>
                  <a:srgbClr val="FFFF00"/>
                </a:solidFill>
                <a:effectLst/>
                <a:latin typeface="Gilroy"/>
              </a:rPr>
              <a:t>www.menti.com</a:t>
            </a:r>
            <a:r>
              <a:rPr lang="en-US" sz="1600" b="0" i="1" dirty="0">
                <a:solidFill>
                  <a:srgbClr val="FFFF00"/>
                </a:solidFill>
                <a:effectLst/>
                <a:latin typeface="Gilroy"/>
              </a:rPr>
              <a:t> and use the code 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Gilroy"/>
              </a:rPr>
              <a:t>9283 6598</a:t>
            </a:r>
            <a:endParaRPr lang="pt-BR" sz="1400" b="1" i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pt-BR" sz="1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 CALL – O professor chama alguns para falar da tecnologia escolhida</a:t>
            </a:r>
          </a:p>
          <a:p>
            <a:pPr lvl="1"/>
            <a:r>
              <a:rPr lang="pt-BR" sz="1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 de Dados Access (modelo teórico e </a:t>
            </a:r>
            <a:r>
              <a:rPr lang="pt-BR" sz="1600" b="1" i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 prática)</a:t>
            </a:r>
            <a:endParaRPr lang="pt-BR" sz="16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9616B-1893-4A51-B5B5-61D48F4E3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19183" y="230188"/>
            <a:ext cx="2172335" cy="12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298FE-8159-4A30-8814-C3ADE3E4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3"/>
                </a:solidFill>
              </a:rPr>
              <a:t>P2 – Senso de comunidade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D9DA75-7C4C-46B3-8298-1F1192AB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1" y="1512712"/>
            <a:ext cx="10442577" cy="5096932"/>
          </a:xfrm>
        </p:spPr>
        <p:txBody>
          <a:bodyPr>
            <a:normAutofit/>
          </a:bodyPr>
          <a:lstStyle/>
          <a:p>
            <a:r>
              <a:rPr lang="pt-BR" b="1" i="1" dirty="0"/>
              <a:t>Isto leva ao conceito de presença social</a:t>
            </a:r>
          </a:p>
          <a:p>
            <a:pPr marL="742950" lvl="2" indent="-342900">
              <a:lnSpc>
                <a:spcPct val="107000"/>
              </a:lnSpc>
            </a:pPr>
            <a:r>
              <a:rPr lang="pt-BR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Sensação de pertencimento ao grupo. Se sentir bem, eu participo.</a:t>
            </a:r>
          </a:p>
          <a:p>
            <a:pPr marL="742950" lvl="2" indent="-342900">
              <a:lnSpc>
                <a:spcPct val="107000"/>
              </a:lnSpc>
            </a:pPr>
            <a:r>
              <a:rPr lang="pt-BR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Abertura depende do nível de conhecimento dos outros</a:t>
            </a:r>
          </a:p>
          <a:p>
            <a:r>
              <a:rPr lang="pt-BR" b="1" i="1" dirty="0"/>
              <a:t>Humanizar os seus estudantes 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Colocar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imagem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en-US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2" indent="-342900">
              <a:lnSpc>
                <a:spcPct val="107000"/>
              </a:lnSpc>
            </a:pP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Colocar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forum de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e interesses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mútuos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en-US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2" indent="-342900">
              <a:lnSpc>
                <a:spcPct val="107000"/>
              </a:lnSpc>
            </a:pP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Colocar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fórum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fale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com o professor e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estimule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participação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com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  <a:endParaRPr lang="en-US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2" indent="-342900">
              <a:lnSpc>
                <a:spcPct val="107000"/>
              </a:lnSpc>
            </a:pP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Tempo para se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apresentar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fórum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interesses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mútuos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pessoal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Colocar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nome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100" i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tópico</a:t>
            </a:r>
            <a:r>
              <a:rPr lang="en-US" sz="21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novo.</a:t>
            </a:r>
            <a:endParaRPr lang="pt-BR" sz="2100" i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9C56C6-2BD2-4E1D-B94C-49EC09E8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387" y="10362"/>
            <a:ext cx="3448613" cy="19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BFE8EC-E8CF-4EDF-B646-32F529B5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1489749"/>
            <a:ext cx="12192000" cy="4872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7AAA2A-2D00-4309-AB5C-2DB89BF56F60}"/>
              </a:ext>
            </a:extLst>
          </p:cNvPr>
          <p:cNvSpPr txBox="1"/>
          <p:nvPr/>
        </p:nvSpPr>
        <p:spPr>
          <a:xfrm>
            <a:off x="4980373" y="75460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Dutra</a:t>
            </a:r>
          </a:p>
        </p:txBody>
      </p:sp>
    </p:spTree>
    <p:extLst>
      <p:ext uri="{BB962C8B-B14F-4D97-AF65-F5344CB8AC3E}">
        <p14:creationId xmlns:p14="http://schemas.microsoft.com/office/powerpoint/2010/main" val="112599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0EAC8-37E2-41CA-8620-DEB3A554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3"/>
                </a:solidFill>
              </a:rPr>
              <a:t>P3 - Aprendizado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607EB-D87A-4CA1-BDD0-5F8627A7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1" y="1309511"/>
            <a:ext cx="10442577" cy="537915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a) Tentar fazer  uma tarefa cognitiva antes de estarem prontos </a:t>
            </a:r>
          </a:p>
          <a:p>
            <a:pPr marL="742950" lvl="2" indent="-342900">
              <a:lnSpc>
                <a:spcPct val="97000"/>
              </a:lnSpc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Como posso aprender melhor? Por que as vezes não consigo  ter sucesso em algumas disciplinas?</a:t>
            </a:r>
          </a:p>
          <a:p>
            <a:pPr marL="0" indent="0">
              <a:buNone/>
            </a:pPr>
            <a:r>
              <a:rPr lang="pt-B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800" b="1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Mudar para o PPT NEURO- EDUCAÇÃO</a:t>
            </a:r>
          </a:p>
          <a:p>
            <a:pPr marL="0" indent="0">
              <a:buNone/>
            </a:pPr>
            <a:r>
              <a:rPr lang="pt-B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Convido-os  para pensarem sobre o curso em uma perspectiva metacognitiva</a:t>
            </a:r>
            <a:r>
              <a:rPr lang="pt-B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(COLD CALL)</a:t>
            </a:r>
          </a:p>
          <a:p>
            <a:pPr marL="742950" lvl="2" indent="-342900">
              <a:lnSpc>
                <a:spcPct val="97000"/>
              </a:lnSpc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Quais estratégias  e suporte que devem adotar para ter sucesso em um  curso de graduação?</a:t>
            </a:r>
          </a:p>
          <a:p>
            <a:pPr marL="742950" lvl="2" indent="-342900">
              <a:lnSpc>
                <a:spcPct val="97000"/>
              </a:lnSpc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Quais estratégias funcionaram e não funcionaram no passado?</a:t>
            </a:r>
          </a:p>
          <a:p>
            <a:pPr marL="742950" lvl="2" indent="-342900">
              <a:lnSpc>
                <a:spcPct val="97000"/>
              </a:lnSpc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Pedir para eles pensarem nos melhores e os piores cursos que fizeram e o que fizeram ser um sucesso ou não. </a:t>
            </a:r>
          </a:p>
          <a:p>
            <a:pPr marL="742950" lvl="2" indent="-342900">
              <a:lnSpc>
                <a:spcPct val="97000"/>
              </a:lnSpc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Quais as ações que eles gostariam que fosse tomadas por </a:t>
            </a:r>
            <a:r>
              <a:rPr lang="pt-B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vc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(professor) e pelo seus pares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78E884-C8CA-417C-AF19-D7CD8CB3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55" y="0"/>
            <a:ext cx="2496945" cy="16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1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04631-7060-4D29-B254-43BE6E18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3"/>
                </a:solidFill>
              </a:rPr>
              <a:t>P4 - Expectativas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4C6B5B-AB85-4C10-8F60-0354E30E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1457739"/>
            <a:ext cx="11015802" cy="4790661"/>
          </a:xfrm>
        </p:spPr>
        <p:txBody>
          <a:bodyPr>
            <a:normAutofit fontScale="62500" lnSpcReduction="20000"/>
          </a:bodyPr>
          <a:lstStyle/>
          <a:p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Vamos falar da ementa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Já sei Excel. E agora? Como  avançar?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Podemos aprender uma linguagem de programação tipo VBA, R, Python, etc.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Podemos também aprender banco de dados que  existe em todas as empresas. Como extrair as informações?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Soft skills  - colaboração , pensamento crítico, resolução de problemas e  comunicação</a:t>
            </a:r>
            <a:endParaRPr lang="pt-B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t-B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1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– Sistema de banco de dados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2- </a:t>
            </a:r>
            <a:r>
              <a:rPr lang="pt-BR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Modelo de banco de dados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3 </a:t>
            </a:r>
            <a:r>
              <a:rPr lang="pt-BR" sz="18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Modelo E/R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Modelo 4 </a:t>
            </a:r>
            <a:r>
              <a:rPr lang="pt-BR" sz="18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Projeto de Banco de dados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5 </a:t>
            </a:r>
            <a:r>
              <a:rPr lang="pt-BR" sz="18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Access – tabelas/consultas de relacionamentos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6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– Access – Formulários e Relatórios</a:t>
            </a:r>
          </a:p>
          <a:p>
            <a:r>
              <a:rPr lang="pt-BR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Módulo 7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– Introdução ao VBA a linguagem de consulta</a:t>
            </a:r>
          </a:p>
          <a:p>
            <a:r>
              <a:rPr lang="pt-BR" sz="18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 casa</a:t>
            </a:r>
          </a:p>
          <a:p>
            <a:pPr lvl="1"/>
            <a:r>
              <a:rPr lang="pt-BR" sz="1400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ostar o que acha da ementa. Sugestões, críticas e até elogios. Veja link na página principal</a:t>
            </a:r>
          </a:p>
          <a:p>
            <a:pPr lvl="1"/>
            <a:r>
              <a:rPr lang="pt-BR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Montar um grupo de até 5 pessoas no máximo  (pode ter grupo de 1) e procurar algum lugar real que possa desenvolver um projeto, seja uma padaria, uma empresa ou entidade estudantil.</a:t>
            </a:r>
          </a:p>
          <a:p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i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PERGUNTAS SOBRE QUALQUER COISA, INCLUSIVE COISAS PESSOAIS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F6FC3A-0F18-4E9F-ADCD-446817B6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83" y="0"/>
            <a:ext cx="3029917" cy="15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8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8788B-C45A-4C89-B801-1635DB90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Revisando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FD1426-2234-4F69-B4C9-89DB1EB1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Mundo mudou e vai mudar</a:t>
            </a:r>
          </a:p>
          <a:p>
            <a:r>
              <a:rPr lang="pt-BR" dirty="0"/>
              <a:t>Não sabemos  o que temos que aprender para ter sucesso no futuro</a:t>
            </a:r>
          </a:p>
          <a:p>
            <a:r>
              <a:rPr lang="pt-BR" dirty="0"/>
              <a:t>Novas habilidade são requeridas no mundo de hoje</a:t>
            </a:r>
          </a:p>
          <a:p>
            <a:r>
              <a:rPr lang="pt-BR" dirty="0"/>
              <a:t>Novas tecnologias em conjunto com as soft skills  farão diferença para arrumar um novo emprego no futuro</a:t>
            </a:r>
          </a:p>
          <a:p>
            <a:r>
              <a:rPr lang="pt-BR" dirty="0" err="1"/>
              <a:t>Hybrid</a:t>
            </a:r>
            <a:r>
              <a:rPr lang="pt-BR" dirty="0"/>
              <a:t> skill é a chave – Soft mais Hard</a:t>
            </a:r>
          </a:p>
        </p:txBody>
      </p:sp>
    </p:spTree>
    <p:extLst>
      <p:ext uri="{BB962C8B-B14F-4D97-AF65-F5344CB8AC3E}">
        <p14:creationId xmlns:p14="http://schemas.microsoft.com/office/powerpoint/2010/main" val="392350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30B4A-365E-43D6-84D9-6FB6033D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Próxima aula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97AFE-7F6D-4209-A240-78E596CE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Só na quarta feira, Quinta  próxima não teremos aula</a:t>
            </a:r>
          </a:p>
        </p:txBody>
      </p:sp>
    </p:spTree>
    <p:extLst>
      <p:ext uri="{BB962C8B-B14F-4D97-AF65-F5344CB8AC3E}">
        <p14:creationId xmlns:p14="http://schemas.microsoft.com/office/powerpoint/2010/main" val="3455491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898</TotalTime>
  <Words>668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Gilroy</vt:lpstr>
      <vt:lpstr>Wingdings 3</vt:lpstr>
      <vt:lpstr>Íon</vt:lpstr>
      <vt:lpstr>Aula inicial</vt:lpstr>
      <vt:lpstr>P1 - Curiosidade</vt:lpstr>
      <vt:lpstr>P2 – Senso de comunidade</vt:lpstr>
      <vt:lpstr>Apresentação do PowerPoint</vt:lpstr>
      <vt:lpstr>P3 - Aprendizado</vt:lpstr>
      <vt:lpstr>P4 - Expectativas</vt:lpstr>
      <vt:lpstr>Revisando</vt:lpstr>
      <vt:lpstr>Próxima aula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inicial</dc:title>
  <dc:creator>jose dutra</dc:creator>
  <cp:lastModifiedBy>jose dutra</cp:lastModifiedBy>
  <cp:revision>22</cp:revision>
  <dcterms:created xsi:type="dcterms:W3CDTF">2021-08-12T12:30:35Z</dcterms:created>
  <dcterms:modified xsi:type="dcterms:W3CDTF">2021-08-18T21:31:23Z</dcterms:modified>
</cp:coreProperties>
</file>