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9DD97A-2ABA-47B9-B724-4BA5A5630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CFA266-F4BE-4E9B-B678-DC55A25A2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A70298-5636-4761-B955-3290B8975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2220-8518-49B8-9760-570182503BFE}" type="datetimeFigureOut">
              <a:rPr lang="pt-BR" smtClean="0"/>
              <a:t>30/12/2020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5E2CC5B-482C-4D76-9815-8BBA65E12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AD0ECC-FE3E-4EA0-8F25-7E0A11ACF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E2A0-607C-4E5B-BFF1-F38C6868EF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54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0A722-9271-409A-9A67-A9235288E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4D306BF-7730-42B0-9C1B-8363175D35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A6DF7F-1E9E-4245-BBB9-E26699D46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2220-8518-49B8-9760-570182503BFE}" type="datetimeFigureOut">
              <a:rPr lang="pt-BR" smtClean="0"/>
              <a:t>30/12/2020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17D5E8-19F4-4FB1-B643-EFE644C36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3F39FC-F85E-404C-AAFA-86D51CB86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E2A0-607C-4E5B-BFF1-F38C6868EF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122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D4C994B-845C-47C8-96EE-30256F23A9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4839ED7-76A9-4CDE-8BA5-91660AB1B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7F2231-DE64-453A-99A6-65F894304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2220-8518-49B8-9760-570182503BFE}" type="datetimeFigureOut">
              <a:rPr lang="pt-BR" smtClean="0"/>
              <a:t>30/12/2020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2922D2-17E6-431E-8772-9661D3E47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1C4D444-18E9-43D7-864B-D08797DC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E2A0-607C-4E5B-BFF1-F38C6868EF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880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7CECD4-7A16-4EAE-B660-59CF57AF3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4FCC80-6664-4E5B-934F-6079654BF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3DC290-B50A-40C5-974B-BE290BA3D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2220-8518-49B8-9760-570182503BFE}" type="datetimeFigureOut">
              <a:rPr lang="pt-BR" smtClean="0"/>
              <a:t>30/12/2020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67BC16-CE94-4A84-9F08-DE99A36D9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F10679-94C8-432B-BC3F-262E5724D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E2A0-607C-4E5B-BFF1-F38C6868EF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539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6134D-6F04-4E86-88FC-7EF61EBF0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05011D-C61C-4D32-AD8F-1EA2AD176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2B1FD0-5509-4734-BC82-33650BF74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2220-8518-49B8-9760-570182503BFE}" type="datetimeFigureOut">
              <a:rPr lang="pt-BR" smtClean="0"/>
              <a:t>30/12/2020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2C8D88-361E-484B-8A1A-F8656554F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E257B0-8086-40AE-A465-7C268D66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E2A0-607C-4E5B-BFF1-F38C6868EF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694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A9DAFA-7A4E-49FC-949B-BAA2F6902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AE6329-6BCC-451B-86DF-379761A760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058B8BA-B67C-424E-ACBF-B5379D8CD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523B815-2FDC-40F4-96A5-F18B9B917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2220-8518-49B8-9760-570182503BFE}" type="datetimeFigureOut">
              <a:rPr lang="pt-BR" smtClean="0"/>
              <a:t>30/12/2020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EAD850E-C458-455D-8E78-A187457E8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78DA1A3-2377-4862-A8A4-1D27EFACC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E2A0-607C-4E5B-BFF1-F38C6868EF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5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29AFF5-AD37-414E-A9ED-7ACED36FA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CE9F377-C086-403E-988D-7467AE45D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402C42F-D518-41AC-809A-4C520948F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F4F091A-3F0C-438E-9D2F-42C254F52D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02613A9-4AFE-4EDC-9269-74F398B950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ED7B975-D546-41A2-AA5F-78B1492C1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2220-8518-49B8-9760-570182503BFE}" type="datetimeFigureOut">
              <a:rPr lang="pt-BR" smtClean="0"/>
              <a:t>30/12/2020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91101D8-527B-4E62-89E1-6FF496AEA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0BF8267-5472-4FE2-9008-A812D4D01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E2A0-607C-4E5B-BFF1-F38C6868EF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481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96602F-8749-450B-8330-73C4AEB22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E160CC9-F884-4111-9BD9-3866B77E1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2220-8518-49B8-9760-570182503BFE}" type="datetimeFigureOut">
              <a:rPr lang="pt-BR" smtClean="0"/>
              <a:t>30/12/2020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082BEEB-EE77-45AE-AC5E-05852462D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E6C92C4-369A-47F2-AC35-2B9060857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E2A0-607C-4E5B-BFF1-F38C6868EF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25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6173F69-5E4A-4807-96C1-57AA36717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2220-8518-49B8-9760-570182503BFE}" type="datetimeFigureOut">
              <a:rPr lang="pt-BR" smtClean="0"/>
              <a:t>30/12/2020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E5B6503-F596-412B-A93D-DFFF209CE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C794A45-0C42-4A50-8A75-0701C2AD5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E2A0-607C-4E5B-BFF1-F38C6868EF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3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BC37C4-EDB4-4004-82BB-3F4E005AA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8BC151-68ED-4B8F-B930-E69BD405B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47392AB-3631-47F8-B5DB-9F8FBD7D2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CF52FDB-B252-46F6-87F9-01C863969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2220-8518-49B8-9760-570182503BFE}" type="datetimeFigureOut">
              <a:rPr lang="pt-BR" smtClean="0"/>
              <a:t>30/12/2020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8D74D84-9F36-4E00-A41B-942EAE239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35CB4D9-9E4B-4B96-AAF0-F5A5EE657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E2A0-607C-4E5B-BFF1-F38C6868EF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201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5AE0ED-0382-4723-A512-E3B56FA1C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6BC39D1-1B48-4FB4-ACFD-E395780E5C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EA74155-0E3F-4A6B-BD73-BC17A11C3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C9C1DE-F534-4B12-A340-AD18A4F81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2220-8518-49B8-9760-570182503BFE}" type="datetimeFigureOut">
              <a:rPr lang="pt-BR" smtClean="0"/>
              <a:t>30/12/2020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14FDD0-2A33-448B-8BC2-6171008B2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ADFD995-CEFB-4A05-882A-D58F02F9A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E2A0-607C-4E5B-BFF1-F38C6868EF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925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E3B2ADA-E8C5-423F-877F-A735F6E3D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301456B-A64A-440F-8F62-B77503CCC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F27B08-2E80-4910-B9BD-B7782670E7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D2220-8518-49B8-9760-570182503BFE}" type="datetimeFigureOut">
              <a:rPr lang="pt-BR" smtClean="0"/>
              <a:t>30/12/2020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2F2ECC-6302-497B-9AD8-D7A707C27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B74E7F-8465-41EB-8A9A-358A887E5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6E2A0-607C-4E5B-BFF1-F38C6868EF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2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403138C-165E-4DE6-BF0A-169C04C24CA8}"/>
              </a:ext>
            </a:extLst>
          </p:cNvPr>
          <p:cNvSpPr/>
          <p:nvPr/>
        </p:nvSpPr>
        <p:spPr>
          <a:xfrm>
            <a:off x="0" y="0"/>
            <a:ext cx="1114926" cy="68580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Onda 2">
            <a:extLst>
              <a:ext uri="{FF2B5EF4-FFF2-40B4-BE49-F238E27FC236}">
                <a16:creationId xmlns:a16="http://schemas.microsoft.com/office/drawing/2014/main" id="{65C0C154-6F60-4B96-BA14-01A259227C2A}"/>
              </a:ext>
            </a:extLst>
          </p:cNvPr>
          <p:cNvSpPr/>
          <p:nvPr/>
        </p:nvSpPr>
        <p:spPr>
          <a:xfrm>
            <a:off x="1114926" y="64168"/>
            <a:ext cx="11077074" cy="1171074"/>
          </a:xfrm>
          <a:prstGeom prst="wav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rnard MT Condensed" panose="02050806060905020404" pitchFamily="18" charset="0"/>
              </a:rPr>
              <a:t>NPT Educacional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4EF795E-9D8E-4064-ABAA-04BDE4D938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8" y="64168"/>
            <a:ext cx="1037618" cy="712992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</p:spTree>
    <p:extLst>
      <p:ext uri="{BB962C8B-B14F-4D97-AF65-F5344CB8AC3E}">
        <p14:creationId xmlns:p14="http://schemas.microsoft.com/office/powerpoint/2010/main" val="34838317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Bernard MT Condensed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jose dutra</dc:creator>
  <cp:lastModifiedBy>jose dutra</cp:lastModifiedBy>
  <cp:revision>1</cp:revision>
  <dcterms:created xsi:type="dcterms:W3CDTF">2020-12-30T12:25:45Z</dcterms:created>
  <dcterms:modified xsi:type="dcterms:W3CDTF">2020-12-30T12:32:48Z</dcterms:modified>
</cp:coreProperties>
</file>