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82" r:id="rId6"/>
    <p:sldId id="283" r:id="rId7"/>
    <p:sldId id="284" r:id="rId8"/>
    <p:sldId id="285" r:id="rId9"/>
    <p:sldId id="281" r:id="rId10"/>
    <p:sldId id="286" r:id="rId11"/>
    <p:sldId id="287" r:id="rId12"/>
    <p:sldId id="288" r:id="rId13"/>
    <p:sldId id="289" r:id="rId14"/>
    <p:sldId id="279" r:id="rId15"/>
  </p:sldIdLst>
  <p:sldSz cx="12192000" cy="6858000"/>
  <p:notesSz cx="12192000" cy="6858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0"/>
    <p:restoredTop sz="94807"/>
  </p:normalViewPr>
  <p:slideViewPr>
    <p:cSldViewPr>
      <p:cViewPr varScale="1">
        <p:scale>
          <a:sx n="62" d="100"/>
          <a:sy n="62" d="100"/>
        </p:scale>
        <p:origin x="102" y="105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ancisco Zardo" userId="92a4c105dbbe2e98" providerId="LiveId" clId="{7DC0D2B8-93DE-4E3C-9B79-3264E1608073}"/>
    <pc:docChg chg="modSld">
      <pc:chgData name="Francisco Zardo" userId="92a4c105dbbe2e98" providerId="LiveId" clId="{7DC0D2B8-93DE-4E3C-9B79-3264E1608073}" dt="2022-03-05T14:36:38.673" v="10" actId="20577"/>
      <pc:docMkLst>
        <pc:docMk/>
      </pc:docMkLst>
      <pc:sldChg chg="modSp mod">
        <pc:chgData name="Francisco Zardo" userId="92a4c105dbbe2e98" providerId="LiveId" clId="{7DC0D2B8-93DE-4E3C-9B79-3264E1608073}" dt="2022-03-05T14:36:38.673" v="10" actId="20577"/>
        <pc:sldMkLst>
          <pc:docMk/>
          <pc:sldMk cId="0" sldId="256"/>
        </pc:sldMkLst>
        <pc:spChg chg="mod">
          <ac:chgData name="Francisco Zardo" userId="92a4c105dbbe2e98" providerId="LiveId" clId="{7DC0D2B8-93DE-4E3C-9B79-3264E1608073}" dt="2022-03-05T14:36:38.673" v="10" actId="20577"/>
          <ac:spMkLst>
            <pc:docMk/>
            <pc:sldMk cId="0" sldId="256"/>
            <ac:spMk id="3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3/5/2022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rgbClr val="D15A3D"/>
                </a:solidFill>
                <a:latin typeface="Verdana"/>
                <a:cs typeface="Verdana"/>
              </a:defRPr>
            </a:lvl1pPr>
          </a:lstStyle>
          <a:p>
            <a:endParaRPr/>
          </a:p>
        </p:txBody>
      </p:sp>
      <p:sp>
        <p:nvSpPr>
          <p:cNvPr id="3" name="Holder 3"/>
          <p:cNvSpPr>
            <a:spLocks noGrp="1"/>
          </p:cNvSpPr>
          <p:nvPr>
            <p:ph type="body" idx="1"/>
          </p:nvPr>
        </p:nvSpPr>
        <p:spPr/>
        <p:txBody>
          <a:bodyPr lIns="0" tIns="0" rIns="0" bIns="0"/>
          <a:lstStyle>
            <a:lvl1pPr>
              <a:defRPr sz="2800" b="0" i="0">
                <a:solidFill>
                  <a:srgbClr val="2C2D2C"/>
                </a:solidFill>
                <a:latin typeface="Verdana"/>
                <a:cs typeface="Verdana"/>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3/5/2022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rgbClr val="D15A3D"/>
                </a:solidFill>
                <a:latin typeface="Verdana"/>
                <a:cs typeface="Verdana"/>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3/5/2022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rgbClr val="D15A3D"/>
                </a:solidFill>
                <a:latin typeface="Verdana"/>
                <a:cs typeface="Verdan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3/5/2022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12192000" cy="6858000"/>
          </a:xfrm>
          <a:prstGeom prst="rect">
            <a:avLst/>
          </a:prstGeom>
          <a:blipFill>
            <a:blip r:embed="rId2" cstate="print"/>
            <a:stretch>
              <a:fillRect/>
            </a:stretch>
          </a:blipFill>
        </p:spPr>
        <p:txBody>
          <a:bodyPr wrap="square" lIns="0" tIns="0" rIns="0" bIns="0" rtlCol="0"/>
          <a:lstStyle/>
          <a:p>
            <a:endParaRPr/>
          </a:p>
        </p:txBody>
      </p:sp>
      <p:sp>
        <p:nvSpPr>
          <p:cNvPr id="17" name="bg object 17"/>
          <p:cNvSpPr/>
          <p:nvPr/>
        </p:nvSpPr>
        <p:spPr>
          <a:xfrm>
            <a:off x="6096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18" name="bg object 18"/>
          <p:cNvSpPr/>
          <p:nvPr/>
        </p:nvSpPr>
        <p:spPr>
          <a:xfrm>
            <a:off x="18288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19" name="bg object 19"/>
          <p:cNvSpPr/>
          <p:nvPr/>
        </p:nvSpPr>
        <p:spPr>
          <a:xfrm>
            <a:off x="30480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20" name="bg object 20"/>
          <p:cNvSpPr/>
          <p:nvPr/>
        </p:nvSpPr>
        <p:spPr>
          <a:xfrm>
            <a:off x="42672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21" name="bg object 21"/>
          <p:cNvSpPr/>
          <p:nvPr/>
        </p:nvSpPr>
        <p:spPr>
          <a:xfrm>
            <a:off x="54864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22" name="bg object 22"/>
          <p:cNvSpPr/>
          <p:nvPr/>
        </p:nvSpPr>
        <p:spPr>
          <a:xfrm>
            <a:off x="67056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23" name="bg object 23"/>
          <p:cNvSpPr/>
          <p:nvPr/>
        </p:nvSpPr>
        <p:spPr>
          <a:xfrm>
            <a:off x="79248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24" name="bg object 24"/>
          <p:cNvSpPr/>
          <p:nvPr/>
        </p:nvSpPr>
        <p:spPr>
          <a:xfrm>
            <a:off x="91440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25" name="bg object 25"/>
          <p:cNvSpPr/>
          <p:nvPr/>
        </p:nvSpPr>
        <p:spPr>
          <a:xfrm>
            <a:off x="103632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26" name="bg object 26"/>
          <p:cNvSpPr/>
          <p:nvPr/>
        </p:nvSpPr>
        <p:spPr>
          <a:xfrm>
            <a:off x="3175" y="0"/>
            <a:ext cx="12188825" cy="6858000"/>
          </a:xfrm>
          <a:custGeom>
            <a:avLst/>
            <a:gdLst/>
            <a:ahLst/>
            <a:cxnLst/>
            <a:rect l="l" t="t" r="r" b="b"/>
            <a:pathLst>
              <a:path w="12188825" h="6858000">
                <a:moveTo>
                  <a:pt x="11579225" y="0"/>
                </a:moveTo>
                <a:lnTo>
                  <a:pt x="11579225" y="6857999"/>
                </a:lnTo>
              </a:path>
              <a:path w="12188825" h="6858000">
                <a:moveTo>
                  <a:pt x="0" y="385825"/>
                </a:moveTo>
                <a:lnTo>
                  <a:pt x="12188825" y="385825"/>
                </a:lnTo>
              </a:path>
              <a:path w="12188825" h="6858000">
                <a:moveTo>
                  <a:pt x="0" y="1611376"/>
                </a:moveTo>
                <a:lnTo>
                  <a:pt x="12188825" y="1611376"/>
                </a:lnTo>
              </a:path>
              <a:path w="12188825" h="6858000">
                <a:moveTo>
                  <a:pt x="0" y="2835275"/>
                </a:moveTo>
                <a:lnTo>
                  <a:pt x="12188825" y="2835275"/>
                </a:lnTo>
              </a:path>
              <a:path w="12188825" h="6858000">
                <a:moveTo>
                  <a:pt x="0" y="4060825"/>
                </a:moveTo>
                <a:lnTo>
                  <a:pt x="12188825" y="4060825"/>
                </a:lnTo>
              </a:path>
              <a:path w="12188825" h="6858000">
                <a:moveTo>
                  <a:pt x="0" y="5284851"/>
                </a:moveTo>
                <a:lnTo>
                  <a:pt x="12188825" y="5284851"/>
                </a:lnTo>
              </a:path>
              <a:path w="12188825" h="6858000">
                <a:moveTo>
                  <a:pt x="0" y="6510337"/>
                </a:moveTo>
                <a:lnTo>
                  <a:pt x="12188825" y="6510337"/>
                </a:lnTo>
              </a:path>
              <a:path w="12188825" h="6858000">
                <a:moveTo>
                  <a:pt x="222250" y="0"/>
                </a:moveTo>
                <a:lnTo>
                  <a:pt x="7038975" y="6857999"/>
                </a:lnTo>
              </a:path>
              <a:path w="12188825" h="6858000">
                <a:moveTo>
                  <a:pt x="1446276" y="0"/>
                </a:moveTo>
                <a:lnTo>
                  <a:pt x="8261350" y="6857999"/>
                </a:lnTo>
              </a:path>
              <a:path w="12188825" h="6858000">
                <a:moveTo>
                  <a:pt x="2662301" y="0"/>
                </a:moveTo>
                <a:lnTo>
                  <a:pt x="9479026" y="6857999"/>
                </a:lnTo>
              </a:path>
            </a:pathLst>
          </a:custGeom>
          <a:ln w="6350">
            <a:solidFill>
              <a:srgbClr val="D9D9D9"/>
            </a:solidFill>
          </a:ln>
        </p:spPr>
        <p:txBody>
          <a:bodyPr wrap="square" lIns="0" tIns="0" rIns="0" bIns="0" rtlCol="0"/>
          <a:lstStyle/>
          <a:p>
            <a:endParaRPr/>
          </a:p>
        </p:txBody>
      </p:sp>
      <p:sp>
        <p:nvSpPr>
          <p:cNvPr id="27" name="bg object 27"/>
          <p:cNvSpPr/>
          <p:nvPr/>
        </p:nvSpPr>
        <p:spPr>
          <a:xfrm>
            <a:off x="3884676" y="0"/>
            <a:ext cx="8037830" cy="6858000"/>
          </a:xfrm>
          <a:custGeom>
            <a:avLst/>
            <a:gdLst/>
            <a:ahLst/>
            <a:cxnLst/>
            <a:rect l="l" t="t" r="r" b="b"/>
            <a:pathLst>
              <a:path w="8037830" h="6858000">
                <a:moveTo>
                  <a:pt x="0" y="0"/>
                </a:moveTo>
                <a:lnTo>
                  <a:pt x="6816725" y="6857999"/>
                </a:lnTo>
              </a:path>
              <a:path w="8037830" h="6858000">
                <a:moveTo>
                  <a:pt x="1222375" y="0"/>
                </a:moveTo>
                <a:lnTo>
                  <a:pt x="8037449" y="6857999"/>
                </a:lnTo>
              </a:path>
            </a:pathLst>
          </a:custGeom>
          <a:ln w="6350">
            <a:solidFill>
              <a:srgbClr val="D9D9D9"/>
            </a:solidFill>
          </a:ln>
        </p:spPr>
        <p:txBody>
          <a:bodyPr wrap="square" lIns="0" tIns="0" rIns="0" bIns="0" rtlCol="0"/>
          <a:lstStyle/>
          <a:p>
            <a:endParaRPr/>
          </a:p>
        </p:txBody>
      </p:sp>
      <p:sp>
        <p:nvSpPr>
          <p:cNvPr id="28" name="bg object 28"/>
          <p:cNvSpPr/>
          <p:nvPr/>
        </p:nvSpPr>
        <p:spPr>
          <a:xfrm>
            <a:off x="6327774" y="0"/>
            <a:ext cx="5864225" cy="5899150"/>
          </a:xfrm>
          <a:custGeom>
            <a:avLst/>
            <a:gdLst/>
            <a:ahLst/>
            <a:cxnLst/>
            <a:rect l="l" t="t" r="r" b="b"/>
            <a:pathLst>
              <a:path w="5864225" h="5899150">
                <a:moveTo>
                  <a:pt x="0" y="0"/>
                </a:moveTo>
                <a:lnTo>
                  <a:pt x="5864225" y="5899150"/>
                </a:lnTo>
              </a:path>
            </a:pathLst>
          </a:custGeom>
          <a:ln w="6350">
            <a:solidFill>
              <a:srgbClr val="D9D9D9"/>
            </a:solidFill>
          </a:ln>
        </p:spPr>
        <p:txBody>
          <a:bodyPr wrap="square" lIns="0" tIns="0" rIns="0" bIns="0" rtlCol="0"/>
          <a:lstStyle/>
          <a:p>
            <a:endParaRPr/>
          </a:p>
        </p:txBody>
      </p:sp>
      <p:sp>
        <p:nvSpPr>
          <p:cNvPr id="29" name="bg object 29"/>
          <p:cNvSpPr/>
          <p:nvPr/>
        </p:nvSpPr>
        <p:spPr>
          <a:xfrm>
            <a:off x="7548626" y="0"/>
            <a:ext cx="4643755" cy="4672330"/>
          </a:xfrm>
          <a:custGeom>
            <a:avLst/>
            <a:gdLst/>
            <a:ahLst/>
            <a:cxnLst/>
            <a:rect l="l" t="t" r="r" b="b"/>
            <a:pathLst>
              <a:path w="4643755" h="4672330">
                <a:moveTo>
                  <a:pt x="0" y="0"/>
                </a:moveTo>
                <a:lnTo>
                  <a:pt x="4643374" y="4671949"/>
                </a:lnTo>
              </a:path>
            </a:pathLst>
          </a:custGeom>
          <a:ln w="6350">
            <a:solidFill>
              <a:srgbClr val="D9D9D9"/>
            </a:solidFill>
          </a:ln>
        </p:spPr>
        <p:txBody>
          <a:bodyPr wrap="square" lIns="0" tIns="0" rIns="0" bIns="0" rtlCol="0"/>
          <a:lstStyle/>
          <a:p>
            <a:endParaRPr/>
          </a:p>
        </p:txBody>
      </p:sp>
      <p:sp>
        <p:nvSpPr>
          <p:cNvPr id="30" name="bg object 30"/>
          <p:cNvSpPr/>
          <p:nvPr/>
        </p:nvSpPr>
        <p:spPr>
          <a:xfrm>
            <a:off x="0" y="0"/>
            <a:ext cx="12192000" cy="6858000"/>
          </a:xfrm>
          <a:custGeom>
            <a:avLst/>
            <a:gdLst/>
            <a:ahLst/>
            <a:cxnLst/>
            <a:rect l="l" t="t" r="r" b="b"/>
            <a:pathLst>
              <a:path w="12192000" h="6858000">
                <a:moveTo>
                  <a:pt x="8772525" y="0"/>
                </a:moveTo>
                <a:lnTo>
                  <a:pt x="12192000" y="3457575"/>
                </a:lnTo>
              </a:path>
              <a:path w="12192000" h="6858000">
                <a:moveTo>
                  <a:pt x="9982200" y="0"/>
                </a:moveTo>
                <a:lnTo>
                  <a:pt x="12192000" y="2227326"/>
                </a:lnTo>
              </a:path>
              <a:path w="12192000" h="6858000">
                <a:moveTo>
                  <a:pt x="11198225" y="0"/>
                </a:moveTo>
                <a:lnTo>
                  <a:pt x="12192000" y="1003300"/>
                </a:lnTo>
              </a:path>
              <a:path w="12192000" h="6858000">
                <a:moveTo>
                  <a:pt x="5829300" y="6858000"/>
                </a:moveTo>
                <a:lnTo>
                  <a:pt x="0" y="1012825"/>
                </a:lnTo>
              </a:path>
            </a:pathLst>
          </a:custGeom>
          <a:ln w="6350">
            <a:solidFill>
              <a:srgbClr val="D9D9D9"/>
            </a:solidFill>
          </a:ln>
        </p:spPr>
        <p:txBody>
          <a:bodyPr wrap="square" lIns="0" tIns="0" rIns="0" bIns="0" rtlCol="0"/>
          <a:lstStyle/>
          <a:p>
            <a:endParaRPr/>
          </a:p>
        </p:txBody>
      </p:sp>
      <p:sp>
        <p:nvSpPr>
          <p:cNvPr id="31" name="bg object 31"/>
          <p:cNvSpPr/>
          <p:nvPr/>
        </p:nvSpPr>
        <p:spPr>
          <a:xfrm>
            <a:off x="0" y="2227326"/>
            <a:ext cx="4615180" cy="4631055"/>
          </a:xfrm>
          <a:custGeom>
            <a:avLst/>
            <a:gdLst/>
            <a:ahLst/>
            <a:cxnLst/>
            <a:rect l="l" t="t" r="r" b="b"/>
            <a:pathLst>
              <a:path w="4615180" h="4631055">
                <a:moveTo>
                  <a:pt x="4614926" y="4630674"/>
                </a:moveTo>
                <a:lnTo>
                  <a:pt x="0" y="0"/>
                </a:lnTo>
              </a:path>
              <a:path w="4615180" h="4631055">
                <a:moveTo>
                  <a:pt x="3398901" y="4630674"/>
                </a:moveTo>
                <a:lnTo>
                  <a:pt x="0" y="1204849"/>
                </a:lnTo>
              </a:path>
            </a:pathLst>
          </a:custGeom>
          <a:ln w="6350">
            <a:solidFill>
              <a:srgbClr val="D9D9D9"/>
            </a:solidFill>
          </a:ln>
        </p:spPr>
        <p:txBody>
          <a:bodyPr wrap="square" lIns="0" tIns="0" rIns="0" bIns="0" rtlCol="0"/>
          <a:lstStyle/>
          <a:p>
            <a:endParaRPr/>
          </a:p>
        </p:txBody>
      </p:sp>
      <p:sp>
        <p:nvSpPr>
          <p:cNvPr id="32" name="bg object 32"/>
          <p:cNvSpPr/>
          <p:nvPr/>
        </p:nvSpPr>
        <p:spPr>
          <a:xfrm>
            <a:off x="0" y="0"/>
            <a:ext cx="11966575" cy="6858000"/>
          </a:xfrm>
          <a:custGeom>
            <a:avLst/>
            <a:gdLst/>
            <a:ahLst/>
            <a:cxnLst/>
            <a:rect l="l" t="t" r="r" b="b"/>
            <a:pathLst>
              <a:path w="11966575" h="6858000">
                <a:moveTo>
                  <a:pt x="2197100" y="6858000"/>
                </a:moveTo>
                <a:lnTo>
                  <a:pt x="0" y="4651375"/>
                </a:lnTo>
              </a:path>
              <a:path w="11966575" h="6858000">
                <a:moveTo>
                  <a:pt x="987425" y="6858000"/>
                </a:moveTo>
                <a:lnTo>
                  <a:pt x="0" y="5864225"/>
                </a:lnTo>
              </a:path>
              <a:path w="11966575" h="6858000">
                <a:moveTo>
                  <a:pt x="11966575" y="0"/>
                </a:moveTo>
                <a:lnTo>
                  <a:pt x="5149850" y="6857999"/>
                </a:lnTo>
              </a:path>
              <a:path w="11966575" h="6858000">
                <a:moveTo>
                  <a:pt x="10742676" y="0"/>
                </a:moveTo>
                <a:lnTo>
                  <a:pt x="3927475" y="6857999"/>
                </a:lnTo>
              </a:path>
              <a:path w="11966575" h="6858000">
                <a:moveTo>
                  <a:pt x="9526651" y="0"/>
                </a:moveTo>
                <a:lnTo>
                  <a:pt x="2709926" y="6857999"/>
                </a:lnTo>
              </a:path>
            </a:pathLst>
          </a:custGeom>
          <a:ln w="6350">
            <a:solidFill>
              <a:srgbClr val="D9D9D9"/>
            </a:solidFill>
          </a:ln>
        </p:spPr>
        <p:txBody>
          <a:bodyPr wrap="square" lIns="0" tIns="0" rIns="0" bIns="0" rtlCol="0"/>
          <a:lstStyle/>
          <a:p>
            <a:endParaRPr/>
          </a:p>
        </p:txBody>
      </p:sp>
      <p:sp>
        <p:nvSpPr>
          <p:cNvPr id="33" name="bg object 33"/>
          <p:cNvSpPr/>
          <p:nvPr/>
        </p:nvSpPr>
        <p:spPr>
          <a:xfrm>
            <a:off x="269875" y="0"/>
            <a:ext cx="8037830" cy="6858000"/>
          </a:xfrm>
          <a:custGeom>
            <a:avLst/>
            <a:gdLst/>
            <a:ahLst/>
            <a:cxnLst/>
            <a:rect l="l" t="t" r="r" b="b"/>
            <a:pathLst>
              <a:path w="8037830" h="6858000">
                <a:moveTo>
                  <a:pt x="8037576" y="0"/>
                </a:moveTo>
                <a:lnTo>
                  <a:pt x="1220724" y="6857999"/>
                </a:lnTo>
              </a:path>
              <a:path w="8037830" h="6858000">
                <a:moveTo>
                  <a:pt x="6815201" y="0"/>
                </a:moveTo>
                <a:lnTo>
                  <a:pt x="0" y="6857999"/>
                </a:lnTo>
              </a:path>
            </a:pathLst>
          </a:custGeom>
          <a:ln w="6350">
            <a:solidFill>
              <a:srgbClr val="D9D9D9"/>
            </a:solidFill>
          </a:ln>
        </p:spPr>
        <p:txBody>
          <a:bodyPr wrap="square" lIns="0" tIns="0" rIns="0" bIns="0" rtlCol="0"/>
          <a:lstStyle/>
          <a:p>
            <a:endParaRPr/>
          </a:p>
        </p:txBody>
      </p:sp>
      <p:sp>
        <p:nvSpPr>
          <p:cNvPr id="34" name="bg object 34"/>
          <p:cNvSpPr/>
          <p:nvPr/>
        </p:nvSpPr>
        <p:spPr>
          <a:xfrm>
            <a:off x="0" y="0"/>
            <a:ext cx="5864225" cy="5899150"/>
          </a:xfrm>
          <a:custGeom>
            <a:avLst/>
            <a:gdLst/>
            <a:ahLst/>
            <a:cxnLst/>
            <a:rect l="l" t="t" r="r" b="b"/>
            <a:pathLst>
              <a:path w="5864225" h="5899150">
                <a:moveTo>
                  <a:pt x="5864225" y="0"/>
                </a:moveTo>
                <a:lnTo>
                  <a:pt x="0" y="5899150"/>
                </a:lnTo>
              </a:path>
            </a:pathLst>
          </a:custGeom>
          <a:ln w="6350">
            <a:solidFill>
              <a:srgbClr val="D9D9D9"/>
            </a:solidFill>
          </a:ln>
        </p:spPr>
        <p:txBody>
          <a:bodyPr wrap="square" lIns="0" tIns="0" rIns="0" bIns="0" rtlCol="0"/>
          <a:lstStyle/>
          <a:p>
            <a:endParaRPr/>
          </a:p>
        </p:txBody>
      </p:sp>
      <p:sp>
        <p:nvSpPr>
          <p:cNvPr id="35" name="bg object 35"/>
          <p:cNvSpPr/>
          <p:nvPr/>
        </p:nvSpPr>
        <p:spPr>
          <a:xfrm>
            <a:off x="0" y="0"/>
            <a:ext cx="4643755" cy="4672330"/>
          </a:xfrm>
          <a:custGeom>
            <a:avLst/>
            <a:gdLst/>
            <a:ahLst/>
            <a:cxnLst/>
            <a:rect l="l" t="t" r="r" b="b"/>
            <a:pathLst>
              <a:path w="4643755" h="4672330">
                <a:moveTo>
                  <a:pt x="4643501" y="0"/>
                </a:moveTo>
                <a:lnTo>
                  <a:pt x="0" y="4671949"/>
                </a:lnTo>
              </a:path>
            </a:pathLst>
          </a:custGeom>
          <a:ln w="6350">
            <a:solidFill>
              <a:srgbClr val="D9D9D9"/>
            </a:solidFill>
          </a:ln>
        </p:spPr>
        <p:txBody>
          <a:bodyPr wrap="square" lIns="0" tIns="0" rIns="0" bIns="0" rtlCol="0"/>
          <a:lstStyle/>
          <a:p>
            <a:endParaRPr/>
          </a:p>
        </p:txBody>
      </p:sp>
      <p:sp>
        <p:nvSpPr>
          <p:cNvPr id="36" name="bg object 36"/>
          <p:cNvSpPr/>
          <p:nvPr/>
        </p:nvSpPr>
        <p:spPr>
          <a:xfrm>
            <a:off x="0" y="0"/>
            <a:ext cx="12192000" cy="6858000"/>
          </a:xfrm>
          <a:custGeom>
            <a:avLst/>
            <a:gdLst/>
            <a:ahLst/>
            <a:cxnLst/>
            <a:rect l="l" t="t" r="r" b="b"/>
            <a:pathLst>
              <a:path w="12192000" h="6858000">
                <a:moveTo>
                  <a:pt x="3419475" y="0"/>
                </a:moveTo>
                <a:lnTo>
                  <a:pt x="0" y="3457575"/>
                </a:lnTo>
              </a:path>
              <a:path w="12192000" h="6858000">
                <a:moveTo>
                  <a:pt x="2209800" y="0"/>
                </a:moveTo>
                <a:lnTo>
                  <a:pt x="0" y="2227326"/>
                </a:lnTo>
              </a:path>
              <a:path w="12192000" h="6858000">
                <a:moveTo>
                  <a:pt x="993775" y="0"/>
                </a:moveTo>
                <a:lnTo>
                  <a:pt x="0" y="1003300"/>
                </a:lnTo>
              </a:path>
              <a:path w="12192000" h="6858000">
                <a:moveTo>
                  <a:pt x="6362700" y="6858000"/>
                </a:moveTo>
                <a:lnTo>
                  <a:pt x="12192000" y="1012825"/>
                </a:lnTo>
              </a:path>
            </a:pathLst>
          </a:custGeom>
          <a:ln w="6350">
            <a:solidFill>
              <a:srgbClr val="D9D9D9"/>
            </a:solidFill>
          </a:ln>
        </p:spPr>
        <p:txBody>
          <a:bodyPr wrap="square" lIns="0" tIns="0" rIns="0" bIns="0" rtlCol="0"/>
          <a:lstStyle/>
          <a:p>
            <a:endParaRPr/>
          </a:p>
        </p:txBody>
      </p:sp>
      <p:sp>
        <p:nvSpPr>
          <p:cNvPr id="37" name="bg object 37"/>
          <p:cNvSpPr/>
          <p:nvPr/>
        </p:nvSpPr>
        <p:spPr>
          <a:xfrm>
            <a:off x="7577201" y="2227326"/>
            <a:ext cx="4615180" cy="4631055"/>
          </a:xfrm>
          <a:custGeom>
            <a:avLst/>
            <a:gdLst/>
            <a:ahLst/>
            <a:cxnLst/>
            <a:rect l="l" t="t" r="r" b="b"/>
            <a:pathLst>
              <a:path w="4615180" h="4631055">
                <a:moveTo>
                  <a:pt x="0" y="4630674"/>
                </a:moveTo>
                <a:lnTo>
                  <a:pt x="4614799" y="0"/>
                </a:lnTo>
              </a:path>
              <a:path w="4615180" h="4631055">
                <a:moveTo>
                  <a:pt x="1216025" y="4630674"/>
                </a:moveTo>
                <a:lnTo>
                  <a:pt x="4614799" y="1204849"/>
                </a:lnTo>
              </a:path>
            </a:pathLst>
          </a:custGeom>
          <a:ln w="6350">
            <a:solidFill>
              <a:srgbClr val="D9D9D9"/>
            </a:solidFill>
          </a:ln>
        </p:spPr>
        <p:txBody>
          <a:bodyPr wrap="square" lIns="0" tIns="0" rIns="0" bIns="0" rtlCol="0"/>
          <a:lstStyle/>
          <a:p>
            <a:endParaRPr/>
          </a:p>
        </p:txBody>
      </p:sp>
      <p:sp>
        <p:nvSpPr>
          <p:cNvPr id="38" name="bg object 38"/>
          <p:cNvSpPr/>
          <p:nvPr/>
        </p:nvSpPr>
        <p:spPr>
          <a:xfrm>
            <a:off x="9994899" y="4651375"/>
            <a:ext cx="2197100" cy="2206625"/>
          </a:xfrm>
          <a:custGeom>
            <a:avLst/>
            <a:gdLst/>
            <a:ahLst/>
            <a:cxnLst/>
            <a:rect l="l" t="t" r="r" b="b"/>
            <a:pathLst>
              <a:path w="2197100" h="2206625">
                <a:moveTo>
                  <a:pt x="0" y="2206625"/>
                </a:moveTo>
                <a:lnTo>
                  <a:pt x="2197100" y="0"/>
                </a:lnTo>
              </a:path>
              <a:path w="2197100" h="2206625">
                <a:moveTo>
                  <a:pt x="1209675" y="2206625"/>
                </a:moveTo>
                <a:lnTo>
                  <a:pt x="2197100" y="1212850"/>
                </a:lnTo>
              </a:path>
            </a:pathLst>
          </a:custGeom>
          <a:ln w="6350">
            <a:solidFill>
              <a:srgbClr val="D9D9D9"/>
            </a:solidFill>
          </a:ln>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3/5/2022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12192000" cy="6858000"/>
          </a:xfrm>
          <a:prstGeom prst="rect">
            <a:avLst/>
          </a:prstGeom>
          <a:blipFill>
            <a:blip r:embed="rId7" cstate="print"/>
            <a:stretch>
              <a:fillRect/>
            </a:stretch>
          </a:blipFill>
        </p:spPr>
        <p:txBody>
          <a:bodyPr wrap="square" lIns="0" tIns="0" rIns="0" bIns="0" rtlCol="0"/>
          <a:lstStyle/>
          <a:p>
            <a:endParaRPr/>
          </a:p>
        </p:txBody>
      </p:sp>
      <p:sp>
        <p:nvSpPr>
          <p:cNvPr id="2" name="Holder 2"/>
          <p:cNvSpPr>
            <a:spLocks noGrp="1"/>
          </p:cNvSpPr>
          <p:nvPr>
            <p:ph type="title"/>
          </p:nvPr>
        </p:nvSpPr>
        <p:spPr>
          <a:xfrm>
            <a:off x="3712209" y="425132"/>
            <a:ext cx="3729990" cy="513715"/>
          </a:xfrm>
          <a:prstGeom prst="rect">
            <a:avLst/>
          </a:prstGeom>
        </p:spPr>
        <p:txBody>
          <a:bodyPr wrap="square" lIns="0" tIns="0" rIns="0" bIns="0">
            <a:spAutoFit/>
          </a:bodyPr>
          <a:lstStyle>
            <a:lvl1pPr>
              <a:defRPr sz="3200" b="1" i="0">
                <a:solidFill>
                  <a:srgbClr val="D15A3D"/>
                </a:solidFill>
                <a:latin typeface="Verdana"/>
                <a:cs typeface="Verdana"/>
              </a:defRPr>
            </a:lvl1pPr>
          </a:lstStyle>
          <a:p>
            <a:endParaRPr/>
          </a:p>
        </p:txBody>
      </p:sp>
      <p:sp>
        <p:nvSpPr>
          <p:cNvPr id="3" name="Holder 3"/>
          <p:cNvSpPr>
            <a:spLocks noGrp="1"/>
          </p:cNvSpPr>
          <p:nvPr>
            <p:ph type="body" idx="1"/>
          </p:nvPr>
        </p:nvSpPr>
        <p:spPr>
          <a:xfrm>
            <a:off x="484187" y="2152903"/>
            <a:ext cx="11011535" cy="3867785"/>
          </a:xfrm>
          <a:prstGeom prst="rect">
            <a:avLst/>
          </a:prstGeom>
        </p:spPr>
        <p:txBody>
          <a:bodyPr wrap="square" lIns="0" tIns="0" rIns="0" bIns="0">
            <a:spAutoFit/>
          </a:bodyPr>
          <a:lstStyle>
            <a:lvl1pPr>
              <a:defRPr sz="2800" b="0" i="0">
                <a:solidFill>
                  <a:srgbClr val="2C2D2C"/>
                </a:solidFill>
                <a:latin typeface="Verdana"/>
                <a:cs typeface="Verdana"/>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3/5/2022</a:t>
            </a:fld>
            <a:endParaRPr lang="en-US"/>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‹nº›</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teses.usp.br/teses/disponiveis/2/2134/tde-08022017-165131/publico/Andre_Rosilho_Controle_da_Administracao_Publica_pelo_TCU_INTEGRAL.pdf" TargetMode="External"/><Relationship Id="rId2" Type="http://schemas.openxmlformats.org/officeDocument/2006/relationships/hyperlink" Target="https://www.jota.info/opiniao-e-analise/artigos/os-tipos-de-gestores-publicos-brasileiros-12092018"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2192000" cy="6858000"/>
          </a:xfrm>
          <a:prstGeom prst="rect">
            <a:avLst/>
          </a:prstGeom>
          <a:blipFill>
            <a:blip r:embed="rId2" cstate="print"/>
            <a:stretch>
              <a:fillRect/>
            </a:stretch>
          </a:blipFill>
        </p:spPr>
        <p:txBody>
          <a:bodyPr wrap="square" lIns="0" tIns="0" rIns="0" bIns="0" rtlCol="0"/>
          <a:lstStyle/>
          <a:p>
            <a:endParaRPr dirty="0"/>
          </a:p>
        </p:txBody>
      </p:sp>
      <p:sp>
        <p:nvSpPr>
          <p:cNvPr id="3" name="object 3"/>
          <p:cNvSpPr/>
          <p:nvPr/>
        </p:nvSpPr>
        <p:spPr>
          <a:xfrm>
            <a:off x="609600" y="5518784"/>
            <a:ext cx="0" cy="1339215"/>
          </a:xfrm>
          <a:custGeom>
            <a:avLst/>
            <a:gdLst/>
            <a:ahLst/>
            <a:cxnLst/>
            <a:rect l="l" t="t" r="r" b="b"/>
            <a:pathLst>
              <a:path h="1339215">
                <a:moveTo>
                  <a:pt x="0" y="0"/>
                </a:moveTo>
                <a:lnTo>
                  <a:pt x="0" y="1339214"/>
                </a:lnTo>
              </a:path>
            </a:pathLst>
          </a:custGeom>
          <a:ln w="6350">
            <a:solidFill>
              <a:srgbClr val="D9D9D9"/>
            </a:solidFill>
          </a:ln>
        </p:spPr>
        <p:txBody>
          <a:bodyPr wrap="square" lIns="0" tIns="0" rIns="0" bIns="0" rtlCol="0"/>
          <a:lstStyle/>
          <a:p>
            <a:endParaRPr dirty="0"/>
          </a:p>
        </p:txBody>
      </p:sp>
      <p:sp>
        <p:nvSpPr>
          <p:cNvPr id="4" name="object 4"/>
          <p:cNvSpPr/>
          <p:nvPr/>
        </p:nvSpPr>
        <p:spPr>
          <a:xfrm>
            <a:off x="609600" y="0"/>
            <a:ext cx="0" cy="3525520"/>
          </a:xfrm>
          <a:custGeom>
            <a:avLst/>
            <a:gdLst/>
            <a:ahLst/>
            <a:cxnLst/>
            <a:rect l="l" t="t" r="r" b="b"/>
            <a:pathLst>
              <a:path h="3525520">
                <a:moveTo>
                  <a:pt x="0" y="0"/>
                </a:moveTo>
                <a:lnTo>
                  <a:pt x="0" y="3525392"/>
                </a:lnTo>
              </a:path>
            </a:pathLst>
          </a:custGeom>
          <a:ln w="6350">
            <a:solidFill>
              <a:srgbClr val="D9D9D9"/>
            </a:solidFill>
          </a:ln>
        </p:spPr>
        <p:txBody>
          <a:bodyPr wrap="square" lIns="0" tIns="0" rIns="0" bIns="0" rtlCol="0"/>
          <a:lstStyle/>
          <a:p>
            <a:endParaRPr dirty="0"/>
          </a:p>
        </p:txBody>
      </p:sp>
      <p:sp>
        <p:nvSpPr>
          <p:cNvPr id="5" name="object 5"/>
          <p:cNvSpPr/>
          <p:nvPr/>
        </p:nvSpPr>
        <p:spPr>
          <a:xfrm>
            <a:off x="1828800" y="5518784"/>
            <a:ext cx="0" cy="1339215"/>
          </a:xfrm>
          <a:custGeom>
            <a:avLst/>
            <a:gdLst/>
            <a:ahLst/>
            <a:cxnLst/>
            <a:rect l="l" t="t" r="r" b="b"/>
            <a:pathLst>
              <a:path h="1339215">
                <a:moveTo>
                  <a:pt x="0" y="0"/>
                </a:moveTo>
                <a:lnTo>
                  <a:pt x="0" y="1339214"/>
                </a:lnTo>
              </a:path>
            </a:pathLst>
          </a:custGeom>
          <a:ln w="6350">
            <a:solidFill>
              <a:srgbClr val="D9D9D9"/>
            </a:solidFill>
          </a:ln>
        </p:spPr>
        <p:txBody>
          <a:bodyPr wrap="square" lIns="0" tIns="0" rIns="0" bIns="0" rtlCol="0"/>
          <a:lstStyle/>
          <a:p>
            <a:endParaRPr dirty="0"/>
          </a:p>
        </p:txBody>
      </p:sp>
      <p:sp>
        <p:nvSpPr>
          <p:cNvPr id="6" name="object 6"/>
          <p:cNvSpPr/>
          <p:nvPr/>
        </p:nvSpPr>
        <p:spPr>
          <a:xfrm>
            <a:off x="1828800" y="0"/>
            <a:ext cx="0" cy="3525520"/>
          </a:xfrm>
          <a:custGeom>
            <a:avLst/>
            <a:gdLst/>
            <a:ahLst/>
            <a:cxnLst/>
            <a:rect l="l" t="t" r="r" b="b"/>
            <a:pathLst>
              <a:path h="3525520">
                <a:moveTo>
                  <a:pt x="0" y="0"/>
                </a:moveTo>
                <a:lnTo>
                  <a:pt x="0" y="3525392"/>
                </a:lnTo>
              </a:path>
            </a:pathLst>
          </a:custGeom>
          <a:ln w="6350">
            <a:solidFill>
              <a:srgbClr val="D9D9D9"/>
            </a:solidFill>
          </a:ln>
        </p:spPr>
        <p:txBody>
          <a:bodyPr wrap="square" lIns="0" tIns="0" rIns="0" bIns="0" rtlCol="0"/>
          <a:lstStyle/>
          <a:p>
            <a:endParaRPr dirty="0"/>
          </a:p>
        </p:txBody>
      </p:sp>
      <p:sp>
        <p:nvSpPr>
          <p:cNvPr id="7" name="object 7"/>
          <p:cNvSpPr/>
          <p:nvPr/>
        </p:nvSpPr>
        <p:spPr>
          <a:xfrm>
            <a:off x="30480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dirty="0"/>
          </a:p>
        </p:txBody>
      </p:sp>
      <p:sp>
        <p:nvSpPr>
          <p:cNvPr id="8" name="object 8"/>
          <p:cNvSpPr/>
          <p:nvPr/>
        </p:nvSpPr>
        <p:spPr>
          <a:xfrm>
            <a:off x="42672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dirty="0"/>
          </a:p>
        </p:txBody>
      </p:sp>
      <p:sp>
        <p:nvSpPr>
          <p:cNvPr id="9" name="object 9"/>
          <p:cNvSpPr/>
          <p:nvPr/>
        </p:nvSpPr>
        <p:spPr>
          <a:xfrm>
            <a:off x="54864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dirty="0"/>
          </a:p>
        </p:txBody>
      </p:sp>
      <p:sp>
        <p:nvSpPr>
          <p:cNvPr id="10" name="object 10"/>
          <p:cNvSpPr/>
          <p:nvPr/>
        </p:nvSpPr>
        <p:spPr>
          <a:xfrm>
            <a:off x="67056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dirty="0"/>
          </a:p>
        </p:txBody>
      </p:sp>
      <p:sp>
        <p:nvSpPr>
          <p:cNvPr id="11" name="object 11"/>
          <p:cNvSpPr/>
          <p:nvPr/>
        </p:nvSpPr>
        <p:spPr>
          <a:xfrm>
            <a:off x="79248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dirty="0"/>
          </a:p>
        </p:txBody>
      </p:sp>
      <p:sp>
        <p:nvSpPr>
          <p:cNvPr id="12" name="object 12"/>
          <p:cNvSpPr/>
          <p:nvPr/>
        </p:nvSpPr>
        <p:spPr>
          <a:xfrm>
            <a:off x="91440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dirty="0"/>
          </a:p>
        </p:txBody>
      </p:sp>
      <p:sp>
        <p:nvSpPr>
          <p:cNvPr id="13" name="object 13"/>
          <p:cNvSpPr/>
          <p:nvPr/>
        </p:nvSpPr>
        <p:spPr>
          <a:xfrm>
            <a:off x="103632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dirty="0"/>
          </a:p>
        </p:txBody>
      </p:sp>
      <p:sp>
        <p:nvSpPr>
          <p:cNvPr id="14" name="object 14"/>
          <p:cNvSpPr/>
          <p:nvPr/>
        </p:nvSpPr>
        <p:spPr>
          <a:xfrm>
            <a:off x="3175" y="0"/>
            <a:ext cx="12188825" cy="6858000"/>
          </a:xfrm>
          <a:custGeom>
            <a:avLst/>
            <a:gdLst/>
            <a:ahLst/>
            <a:cxnLst/>
            <a:rect l="l" t="t" r="r" b="b"/>
            <a:pathLst>
              <a:path w="12188825" h="6858000">
                <a:moveTo>
                  <a:pt x="11579225" y="0"/>
                </a:moveTo>
                <a:lnTo>
                  <a:pt x="11579225" y="6857999"/>
                </a:lnTo>
              </a:path>
              <a:path w="12188825" h="6858000">
                <a:moveTo>
                  <a:pt x="0" y="385825"/>
                </a:moveTo>
                <a:lnTo>
                  <a:pt x="12188825" y="385825"/>
                </a:lnTo>
              </a:path>
              <a:path w="12188825" h="6858000">
                <a:moveTo>
                  <a:pt x="0" y="1611376"/>
                </a:moveTo>
                <a:lnTo>
                  <a:pt x="12188825" y="1611376"/>
                </a:lnTo>
              </a:path>
              <a:path w="12188825" h="6858000">
                <a:moveTo>
                  <a:pt x="0" y="2835275"/>
                </a:moveTo>
                <a:lnTo>
                  <a:pt x="12188825" y="2835275"/>
                </a:lnTo>
              </a:path>
              <a:path w="12188825" h="6858000">
                <a:moveTo>
                  <a:pt x="0" y="4060825"/>
                </a:moveTo>
                <a:lnTo>
                  <a:pt x="132295" y="4060825"/>
                </a:lnTo>
              </a:path>
              <a:path w="12188825" h="6858000">
                <a:moveTo>
                  <a:pt x="2104478" y="4060825"/>
                </a:moveTo>
                <a:lnTo>
                  <a:pt x="12188825" y="4060825"/>
                </a:lnTo>
              </a:path>
              <a:path w="12188825" h="6858000">
                <a:moveTo>
                  <a:pt x="0" y="5284851"/>
                </a:moveTo>
                <a:lnTo>
                  <a:pt x="132295" y="5284851"/>
                </a:lnTo>
              </a:path>
              <a:path w="12188825" h="6858000">
                <a:moveTo>
                  <a:pt x="2104478" y="5284851"/>
                </a:moveTo>
                <a:lnTo>
                  <a:pt x="12188825" y="5284851"/>
                </a:lnTo>
              </a:path>
            </a:pathLst>
          </a:custGeom>
          <a:ln w="6350">
            <a:solidFill>
              <a:srgbClr val="D9D9D9"/>
            </a:solidFill>
          </a:ln>
        </p:spPr>
        <p:txBody>
          <a:bodyPr wrap="square" lIns="0" tIns="0" rIns="0" bIns="0" rtlCol="0"/>
          <a:lstStyle/>
          <a:p>
            <a:endParaRPr dirty="0"/>
          </a:p>
        </p:txBody>
      </p:sp>
      <p:sp>
        <p:nvSpPr>
          <p:cNvPr id="15" name="object 15"/>
          <p:cNvSpPr/>
          <p:nvPr/>
        </p:nvSpPr>
        <p:spPr>
          <a:xfrm>
            <a:off x="3175" y="6510337"/>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dirty="0"/>
          </a:p>
        </p:txBody>
      </p:sp>
      <p:grpSp>
        <p:nvGrpSpPr>
          <p:cNvPr id="16" name="object 16"/>
          <p:cNvGrpSpPr/>
          <p:nvPr/>
        </p:nvGrpSpPr>
        <p:grpSpPr>
          <a:xfrm>
            <a:off x="-3175" y="0"/>
            <a:ext cx="12198350" cy="6864350"/>
            <a:chOff x="-3175" y="0"/>
            <a:chExt cx="12198350" cy="6864350"/>
          </a:xfrm>
        </p:grpSpPr>
        <p:sp>
          <p:nvSpPr>
            <p:cNvPr id="17" name="object 17"/>
            <p:cNvSpPr/>
            <p:nvPr/>
          </p:nvSpPr>
          <p:spPr>
            <a:xfrm>
              <a:off x="225425" y="0"/>
              <a:ext cx="9257030" cy="6858000"/>
            </a:xfrm>
            <a:custGeom>
              <a:avLst/>
              <a:gdLst/>
              <a:ahLst/>
              <a:cxnLst/>
              <a:rect l="l" t="t" r="r" b="b"/>
              <a:pathLst>
                <a:path w="9257030" h="6858000">
                  <a:moveTo>
                    <a:pt x="0" y="0"/>
                  </a:moveTo>
                  <a:lnTo>
                    <a:pt x="6816725" y="6857999"/>
                  </a:lnTo>
                </a:path>
                <a:path w="9257030" h="6858000">
                  <a:moveTo>
                    <a:pt x="1224026" y="0"/>
                  </a:moveTo>
                  <a:lnTo>
                    <a:pt x="8039100" y="6857999"/>
                  </a:lnTo>
                </a:path>
                <a:path w="9257030" h="6858000">
                  <a:moveTo>
                    <a:pt x="2440051" y="0"/>
                  </a:moveTo>
                  <a:lnTo>
                    <a:pt x="9256776" y="6857999"/>
                  </a:lnTo>
                </a:path>
              </a:pathLst>
            </a:custGeom>
            <a:ln w="6350">
              <a:solidFill>
                <a:srgbClr val="D9D9D9"/>
              </a:solidFill>
            </a:ln>
          </p:spPr>
          <p:txBody>
            <a:bodyPr wrap="square" lIns="0" tIns="0" rIns="0" bIns="0" rtlCol="0"/>
            <a:lstStyle/>
            <a:p>
              <a:endParaRPr dirty="0"/>
            </a:p>
          </p:txBody>
        </p:sp>
        <p:sp>
          <p:nvSpPr>
            <p:cNvPr id="18" name="object 18"/>
            <p:cNvSpPr/>
            <p:nvPr/>
          </p:nvSpPr>
          <p:spPr>
            <a:xfrm>
              <a:off x="3884676" y="0"/>
              <a:ext cx="8037830" cy="6858000"/>
            </a:xfrm>
            <a:custGeom>
              <a:avLst/>
              <a:gdLst/>
              <a:ahLst/>
              <a:cxnLst/>
              <a:rect l="l" t="t" r="r" b="b"/>
              <a:pathLst>
                <a:path w="8037830" h="6858000">
                  <a:moveTo>
                    <a:pt x="0" y="0"/>
                  </a:moveTo>
                  <a:lnTo>
                    <a:pt x="6816725" y="6857999"/>
                  </a:lnTo>
                </a:path>
                <a:path w="8037830" h="6858000">
                  <a:moveTo>
                    <a:pt x="1222375" y="0"/>
                  </a:moveTo>
                  <a:lnTo>
                    <a:pt x="8037449" y="6857999"/>
                  </a:lnTo>
                </a:path>
              </a:pathLst>
            </a:custGeom>
            <a:ln w="6350">
              <a:solidFill>
                <a:srgbClr val="D9D9D9"/>
              </a:solidFill>
            </a:ln>
          </p:spPr>
          <p:txBody>
            <a:bodyPr wrap="square" lIns="0" tIns="0" rIns="0" bIns="0" rtlCol="0"/>
            <a:lstStyle/>
            <a:p>
              <a:endParaRPr dirty="0"/>
            </a:p>
          </p:txBody>
        </p:sp>
        <p:sp>
          <p:nvSpPr>
            <p:cNvPr id="19" name="object 19"/>
            <p:cNvSpPr/>
            <p:nvPr/>
          </p:nvSpPr>
          <p:spPr>
            <a:xfrm>
              <a:off x="6327774" y="0"/>
              <a:ext cx="5864225" cy="5899150"/>
            </a:xfrm>
            <a:custGeom>
              <a:avLst/>
              <a:gdLst/>
              <a:ahLst/>
              <a:cxnLst/>
              <a:rect l="l" t="t" r="r" b="b"/>
              <a:pathLst>
                <a:path w="5864225" h="5899150">
                  <a:moveTo>
                    <a:pt x="0" y="0"/>
                  </a:moveTo>
                  <a:lnTo>
                    <a:pt x="5864225" y="5899150"/>
                  </a:lnTo>
                </a:path>
              </a:pathLst>
            </a:custGeom>
            <a:ln w="6350">
              <a:solidFill>
                <a:srgbClr val="D9D9D9"/>
              </a:solidFill>
            </a:ln>
          </p:spPr>
          <p:txBody>
            <a:bodyPr wrap="square" lIns="0" tIns="0" rIns="0" bIns="0" rtlCol="0"/>
            <a:lstStyle/>
            <a:p>
              <a:endParaRPr dirty="0"/>
            </a:p>
          </p:txBody>
        </p:sp>
        <p:sp>
          <p:nvSpPr>
            <p:cNvPr id="20" name="object 20"/>
            <p:cNvSpPr/>
            <p:nvPr/>
          </p:nvSpPr>
          <p:spPr>
            <a:xfrm>
              <a:off x="7548626" y="0"/>
              <a:ext cx="4643755" cy="4672330"/>
            </a:xfrm>
            <a:custGeom>
              <a:avLst/>
              <a:gdLst/>
              <a:ahLst/>
              <a:cxnLst/>
              <a:rect l="l" t="t" r="r" b="b"/>
              <a:pathLst>
                <a:path w="4643755" h="4672330">
                  <a:moveTo>
                    <a:pt x="0" y="0"/>
                  </a:moveTo>
                  <a:lnTo>
                    <a:pt x="4643374" y="4671949"/>
                  </a:lnTo>
                </a:path>
              </a:pathLst>
            </a:custGeom>
            <a:ln w="6350">
              <a:solidFill>
                <a:srgbClr val="D9D9D9"/>
              </a:solidFill>
            </a:ln>
          </p:spPr>
          <p:txBody>
            <a:bodyPr wrap="square" lIns="0" tIns="0" rIns="0" bIns="0" rtlCol="0"/>
            <a:lstStyle/>
            <a:p>
              <a:endParaRPr dirty="0"/>
            </a:p>
          </p:txBody>
        </p:sp>
        <p:sp>
          <p:nvSpPr>
            <p:cNvPr id="21" name="object 21"/>
            <p:cNvSpPr/>
            <p:nvPr/>
          </p:nvSpPr>
          <p:spPr>
            <a:xfrm>
              <a:off x="0" y="0"/>
              <a:ext cx="12192000" cy="6858000"/>
            </a:xfrm>
            <a:custGeom>
              <a:avLst/>
              <a:gdLst/>
              <a:ahLst/>
              <a:cxnLst/>
              <a:rect l="l" t="t" r="r" b="b"/>
              <a:pathLst>
                <a:path w="12192000" h="6858000">
                  <a:moveTo>
                    <a:pt x="8772525" y="0"/>
                  </a:moveTo>
                  <a:lnTo>
                    <a:pt x="12192000" y="3457575"/>
                  </a:lnTo>
                </a:path>
                <a:path w="12192000" h="6858000">
                  <a:moveTo>
                    <a:pt x="9982200" y="0"/>
                  </a:moveTo>
                  <a:lnTo>
                    <a:pt x="12192000" y="2227326"/>
                  </a:lnTo>
                </a:path>
                <a:path w="12192000" h="6858000">
                  <a:moveTo>
                    <a:pt x="11198225" y="0"/>
                  </a:moveTo>
                  <a:lnTo>
                    <a:pt x="12192000" y="1003300"/>
                  </a:lnTo>
                </a:path>
                <a:path w="12192000" h="6858000">
                  <a:moveTo>
                    <a:pt x="5829300" y="6858000"/>
                  </a:moveTo>
                  <a:lnTo>
                    <a:pt x="0" y="1012825"/>
                  </a:lnTo>
                </a:path>
              </a:pathLst>
            </a:custGeom>
            <a:ln w="6350">
              <a:solidFill>
                <a:srgbClr val="D9D9D9"/>
              </a:solidFill>
            </a:ln>
          </p:spPr>
          <p:txBody>
            <a:bodyPr wrap="square" lIns="0" tIns="0" rIns="0" bIns="0" rtlCol="0"/>
            <a:lstStyle/>
            <a:p>
              <a:endParaRPr dirty="0"/>
            </a:p>
          </p:txBody>
        </p:sp>
        <p:sp>
          <p:nvSpPr>
            <p:cNvPr id="22" name="object 22"/>
            <p:cNvSpPr/>
            <p:nvPr/>
          </p:nvSpPr>
          <p:spPr>
            <a:xfrm>
              <a:off x="0" y="2227326"/>
              <a:ext cx="4615180" cy="4631055"/>
            </a:xfrm>
            <a:custGeom>
              <a:avLst/>
              <a:gdLst/>
              <a:ahLst/>
              <a:cxnLst/>
              <a:rect l="l" t="t" r="r" b="b"/>
              <a:pathLst>
                <a:path w="4615180" h="4631055">
                  <a:moveTo>
                    <a:pt x="4614926" y="4630674"/>
                  </a:moveTo>
                  <a:lnTo>
                    <a:pt x="0" y="0"/>
                  </a:lnTo>
                </a:path>
                <a:path w="4615180" h="4631055">
                  <a:moveTo>
                    <a:pt x="3398901" y="4630674"/>
                  </a:moveTo>
                  <a:lnTo>
                    <a:pt x="0" y="1204849"/>
                  </a:lnTo>
                </a:path>
              </a:pathLst>
            </a:custGeom>
            <a:ln w="6350">
              <a:solidFill>
                <a:srgbClr val="D9D9D9"/>
              </a:solidFill>
            </a:ln>
          </p:spPr>
          <p:txBody>
            <a:bodyPr wrap="square" lIns="0" tIns="0" rIns="0" bIns="0" rtlCol="0"/>
            <a:lstStyle/>
            <a:p>
              <a:endParaRPr dirty="0"/>
            </a:p>
          </p:txBody>
        </p:sp>
        <p:sp>
          <p:nvSpPr>
            <p:cNvPr id="23" name="object 23"/>
            <p:cNvSpPr/>
            <p:nvPr/>
          </p:nvSpPr>
          <p:spPr>
            <a:xfrm>
              <a:off x="0" y="0"/>
              <a:ext cx="11966575" cy="6858000"/>
            </a:xfrm>
            <a:custGeom>
              <a:avLst/>
              <a:gdLst/>
              <a:ahLst/>
              <a:cxnLst/>
              <a:rect l="l" t="t" r="r" b="b"/>
              <a:pathLst>
                <a:path w="11966575" h="6858000">
                  <a:moveTo>
                    <a:pt x="2197100" y="6858000"/>
                  </a:moveTo>
                  <a:lnTo>
                    <a:pt x="0" y="4651375"/>
                  </a:lnTo>
                </a:path>
                <a:path w="11966575" h="6858000">
                  <a:moveTo>
                    <a:pt x="987425" y="6858000"/>
                  </a:moveTo>
                  <a:lnTo>
                    <a:pt x="0" y="5864225"/>
                  </a:lnTo>
                </a:path>
                <a:path w="11966575" h="6858000">
                  <a:moveTo>
                    <a:pt x="11966575" y="0"/>
                  </a:moveTo>
                  <a:lnTo>
                    <a:pt x="5149850" y="6857999"/>
                  </a:lnTo>
                </a:path>
                <a:path w="11966575" h="6858000">
                  <a:moveTo>
                    <a:pt x="10742676" y="0"/>
                  </a:moveTo>
                  <a:lnTo>
                    <a:pt x="3927475" y="6857999"/>
                  </a:lnTo>
                </a:path>
                <a:path w="11966575" h="6858000">
                  <a:moveTo>
                    <a:pt x="9526651" y="0"/>
                  </a:moveTo>
                  <a:lnTo>
                    <a:pt x="2709926" y="6857999"/>
                  </a:lnTo>
                </a:path>
              </a:pathLst>
            </a:custGeom>
            <a:ln w="6350">
              <a:solidFill>
                <a:srgbClr val="D9D9D9"/>
              </a:solidFill>
            </a:ln>
          </p:spPr>
          <p:txBody>
            <a:bodyPr wrap="square" lIns="0" tIns="0" rIns="0" bIns="0" rtlCol="0"/>
            <a:lstStyle/>
            <a:p>
              <a:endParaRPr dirty="0"/>
            </a:p>
          </p:txBody>
        </p:sp>
        <p:sp>
          <p:nvSpPr>
            <p:cNvPr id="24" name="object 24"/>
            <p:cNvSpPr/>
            <p:nvPr/>
          </p:nvSpPr>
          <p:spPr>
            <a:xfrm>
              <a:off x="225425" y="0"/>
              <a:ext cx="8082280" cy="6858000"/>
            </a:xfrm>
            <a:custGeom>
              <a:avLst/>
              <a:gdLst/>
              <a:ahLst/>
              <a:cxnLst/>
              <a:rect l="l" t="t" r="r" b="b"/>
              <a:pathLst>
                <a:path w="8082280" h="6858000">
                  <a:moveTo>
                    <a:pt x="8082026" y="0"/>
                  </a:moveTo>
                  <a:lnTo>
                    <a:pt x="1265174" y="6857999"/>
                  </a:lnTo>
                </a:path>
                <a:path w="8082280" h="6858000">
                  <a:moveTo>
                    <a:pt x="6815201" y="0"/>
                  </a:moveTo>
                  <a:lnTo>
                    <a:pt x="0" y="6857999"/>
                  </a:lnTo>
                </a:path>
              </a:pathLst>
            </a:custGeom>
            <a:ln w="6350">
              <a:solidFill>
                <a:srgbClr val="D9D9D9"/>
              </a:solidFill>
            </a:ln>
          </p:spPr>
          <p:txBody>
            <a:bodyPr wrap="square" lIns="0" tIns="0" rIns="0" bIns="0" rtlCol="0"/>
            <a:lstStyle/>
            <a:p>
              <a:endParaRPr dirty="0"/>
            </a:p>
          </p:txBody>
        </p:sp>
        <p:sp>
          <p:nvSpPr>
            <p:cNvPr id="25" name="object 25"/>
            <p:cNvSpPr/>
            <p:nvPr/>
          </p:nvSpPr>
          <p:spPr>
            <a:xfrm>
              <a:off x="0" y="0"/>
              <a:ext cx="5864225" cy="5899150"/>
            </a:xfrm>
            <a:custGeom>
              <a:avLst/>
              <a:gdLst/>
              <a:ahLst/>
              <a:cxnLst/>
              <a:rect l="l" t="t" r="r" b="b"/>
              <a:pathLst>
                <a:path w="5864225" h="5899150">
                  <a:moveTo>
                    <a:pt x="5864225" y="0"/>
                  </a:moveTo>
                  <a:lnTo>
                    <a:pt x="0" y="5899150"/>
                  </a:lnTo>
                </a:path>
              </a:pathLst>
            </a:custGeom>
            <a:ln w="6350">
              <a:solidFill>
                <a:srgbClr val="D9D9D9"/>
              </a:solidFill>
            </a:ln>
          </p:spPr>
          <p:txBody>
            <a:bodyPr wrap="square" lIns="0" tIns="0" rIns="0" bIns="0" rtlCol="0"/>
            <a:lstStyle/>
            <a:p>
              <a:endParaRPr dirty="0"/>
            </a:p>
          </p:txBody>
        </p:sp>
        <p:sp>
          <p:nvSpPr>
            <p:cNvPr id="26" name="object 26"/>
            <p:cNvSpPr/>
            <p:nvPr/>
          </p:nvSpPr>
          <p:spPr>
            <a:xfrm>
              <a:off x="0" y="0"/>
              <a:ext cx="4643755" cy="4672330"/>
            </a:xfrm>
            <a:custGeom>
              <a:avLst/>
              <a:gdLst/>
              <a:ahLst/>
              <a:cxnLst/>
              <a:rect l="l" t="t" r="r" b="b"/>
              <a:pathLst>
                <a:path w="4643755" h="4672330">
                  <a:moveTo>
                    <a:pt x="4643501" y="0"/>
                  </a:moveTo>
                  <a:lnTo>
                    <a:pt x="0" y="4671949"/>
                  </a:lnTo>
                </a:path>
              </a:pathLst>
            </a:custGeom>
            <a:ln w="6350">
              <a:solidFill>
                <a:srgbClr val="D9D9D9"/>
              </a:solidFill>
            </a:ln>
          </p:spPr>
          <p:txBody>
            <a:bodyPr wrap="square" lIns="0" tIns="0" rIns="0" bIns="0" rtlCol="0"/>
            <a:lstStyle/>
            <a:p>
              <a:endParaRPr dirty="0"/>
            </a:p>
          </p:txBody>
        </p:sp>
        <p:sp>
          <p:nvSpPr>
            <p:cNvPr id="27" name="object 27"/>
            <p:cNvSpPr/>
            <p:nvPr/>
          </p:nvSpPr>
          <p:spPr>
            <a:xfrm>
              <a:off x="0" y="0"/>
              <a:ext cx="12192000" cy="6858000"/>
            </a:xfrm>
            <a:custGeom>
              <a:avLst/>
              <a:gdLst/>
              <a:ahLst/>
              <a:cxnLst/>
              <a:rect l="l" t="t" r="r" b="b"/>
              <a:pathLst>
                <a:path w="12192000" h="6858000">
                  <a:moveTo>
                    <a:pt x="3419475" y="0"/>
                  </a:moveTo>
                  <a:lnTo>
                    <a:pt x="0" y="3457575"/>
                  </a:lnTo>
                </a:path>
                <a:path w="12192000" h="6858000">
                  <a:moveTo>
                    <a:pt x="2209800" y="0"/>
                  </a:moveTo>
                  <a:lnTo>
                    <a:pt x="0" y="2227326"/>
                  </a:lnTo>
                </a:path>
                <a:path w="12192000" h="6858000">
                  <a:moveTo>
                    <a:pt x="993775" y="0"/>
                  </a:moveTo>
                  <a:lnTo>
                    <a:pt x="0" y="1003300"/>
                  </a:lnTo>
                </a:path>
                <a:path w="12192000" h="6858000">
                  <a:moveTo>
                    <a:pt x="6362700" y="6858000"/>
                  </a:moveTo>
                  <a:lnTo>
                    <a:pt x="12192000" y="1012825"/>
                  </a:lnTo>
                </a:path>
              </a:pathLst>
            </a:custGeom>
            <a:ln w="6350">
              <a:solidFill>
                <a:srgbClr val="D9D9D9"/>
              </a:solidFill>
            </a:ln>
          </p:spPr>
          <p:txBody>
            <a:bodyPr wrap="square" lIns="0" tIns="0" rIns="0" bIns="0" rtlCol="0"/>
            <a:lstStyle/>
            <a:p>
              <a:endParaRPr dirty="0"/>
            </a:p>
          </p:txBody>
        </p:sp>
        <p:sp>
          <p:nvSpPr>
            <p:cNvPr id="28" name="object 28"/>
            <p:cNvSpPr/>
            <p:nvPr/>
          </p:nvSpPr>
          <p:spPr>
            <a:xfrm>
              <a:off x="7577201" y="2227326"/>
              <a:ext cx="4615180" cy="4631055"/>
            </a:xfrm>
            <a:custGeom>
              <a:avLst/>
              <a:gdLst/>
              <a:ahLst/>
              <a:cxnLst/>
              <a:rect l="l" t="t" r="r" b="b"/>
              <a:pathLst>
                <a:path w="4615180" h="4631055">
                  <a:moveTo>
                    <a:pt x="0" y="4630674"/>
                  </a:moveTo>
                  <a:lnTo>
                    <a:pt x="4614799" y="0"/>
                  </a:lnTo>
                </a:path>
                <a:path w="4615180" h="4631055">
                  <a:moveTo>
                    <a:pt x="1216025" y="4630674"/>
                  </a:moveTo>
                  <a:lnTo>
                    <a:pt x="4614799" y="1204849"/>
                  </a:lnTo>
                </a:path>
              </a:pathLst>
            </a:custGeom>
            <a:ln w="6350">
              <a:solidFill>
                <a:srgbClr val="D9D9D9"/>
              </a:solidFill>
            </a:ln>
          </p:spPr>
          <p:txBody>
            <a:bodyPr wrap="square" lIns="0" tIns="0" rIns="0" bIns="0" rtlCol="0"/>
            <a:lstStyle/>
            <a:p>
              <a:endParaRPr dirty="0"/>
            </a:p>
          </p:txBody>
        </p:sp>
        <p:sp>
          <p:nvSpPr>
            <p:cNvPr id="29" name="object 29"/>
            <p:cNvSpPr/>
            <p:nvPr/>
          </p:nvSpPr>
          <p:spPr>
            <a:xfrm>
              <a:off x="9994899" y="4651375"/>
              <a:ext cx="2197100" cy="2206625"/>
            </a:xfrm>
            <a:custGeom>
              <a:avLst/>
              <a:gdLst/>
              <a:ahLst/>
              <a:cxnLst/>
              <a:rect l="l" t="t" r="r" b="b"/>
              <a:pathLst>
                <a:path w="2197100" h="2206625">
                  <a:moveTo>
                    <a:pt x="0" y="2206625"/>
                  </a:moveTo>
                  <a:lnTo>
                    <a:pt x="2197100" y="0"/>
                  </a:lnTo>
                </a:path>
                <a:path w="2197100" h="2206625">
                  <a:moveTo>
                    <a:pt x="1209675" y="2206625"/>
                  </a:moveTo>
                  <a:lnTo>
                    <a:pt x="2197100" y="1212850"/>
                  </a:lnTo>
                </a:path>
              </a:pathLst>
            </a:custGeom>
            <a:ln w="6350">
              <a:solidFill>
                <a:srgbClr val="D9D9D9"/>
              </a:solidFill>
            </a:ln>
          </p:spPr>
          <p:txBody>
            <a:bodyPr wrap="square" lIns="0" tIns="0" rIns="0" bIns="0" rtlCol="0"/>
            <a:lstStyle/>
            <a:p>
              <a:endParaRPr dirty="0"/>
            </a:p>
          </p:txBody>
        </p:sp>
        <p:sp>
          <p:nvSpPr>
            <p:cNvPr id="30" name="object 30"/>
            <p:cNvSpPr/>
            <p:nvPr/>
          </p:nvSpPr>
          <p:spPr>
            <a:xfrm>
              <a:off x="2107653" y="5294376"/>
              <a:ext cx="8789035" cy="0"/>
            </a:xfrm>
            <a:custGeom>
              <a:avLst/>
              <a:gdLst/>
              <a:ahLst/>
              <a:cxnLst/>
              <a:rect l="l" t="t" r="r" b="b"/>
              <a:pathLst>
                <a:path w="8789035">
                  <a:moveTo>
                    <a:pt x="0" y="0"/>
                  </a:moveTo>
                  <a:lnTo>
                    <a:pt x="8788946" y="0"/>
                  </a:lnTo>
                </a:path>
              </a:pathLst>
            </a:custGeom>
            <a:ln w="12700">
              <a:solidFill>
                <a:srgbClr val="D15A3D"/>
              </a:solidFill>
            </a:ln>
          </p:spPr>
          <p:txBody>
            <a:bodyPr wrap="square" lIns="0" tIns="0" rIns="0" bIns="0" rtlCol="0"/>
            <a:lstStyle/>
            <a:p>
              <a:endParaRPr dirty="0"/>
            </a:p>
          </p:txBody>
        </p:sp>
      </p:grpSp>
      <p:sp>
        <p:nvSpPr>
          <p:cNvPr id="31" name="object 31"/>
          <p:cNvSpPr txBox="1">
            <a:spLocks noGrp="1"/>
          </p:cNvSpPr>
          <p:nvPr>
            <p:ph type="title"/>
          </p:nvPr>
        </p:nvSpPr>
        <p:spPr>
          <a:xfrm>
            <a:off x="1817116" y="136461"/>
            <a:ext cx="8563610" cy="848994"/>
          </a:xfrm>
          <a:prstGeom prst="rect">
            <a:avLst/>
          </a:prstGeom>
        </p:spPr>
        <p:txBody>
          <a:bodyPr vert="horz" wrap="square" lIns="0" tIns="12700" rIns="0" bIns="0" rtlCol="0">
            <a:spAutoFit/>
          </a:bodyPr>
          <a:lstStyle/>
          <a:p>
            <a:pPr marL="12700">
              <a:lnSpc>
                <a:spcPct val="100000"/>
              </a:lnSpc>
              <a:spcBef>
                <a:spcPts val="100"/>
              </a:spcBef>
            </a:pPr>
            <a:r>
              <a:rPr sz="5400" b="0" spc="-5" dirty="0">
                <a:solidFill>
                  <a:srgbClr val="2C2D2C"/>
                </a:solidFill>
                <a:latin typeface="Verdana"/>
                <a:cs typeface="Verdana"/>
              </a:rPr>
              <a:t>Processo</a:t>
            </a:r>
            <a:r>
              <a:rPr sz="5400" b="0" spc="-55" dirty="0">
                <a:solidFill>
                  <a:srgbClr val="2C2D2C"/>
                </a:solidFill>
                <a:latin typeface="Verdana"/>
                <a:cs typeface="Verdana"/>
              </a:rPr>
              <a:t> </a:t>
            </a:r>
            <a:r>
              <a:rPr sz="5400" b="0" spc="-15" dirty="0" err="1">
                <a:solidFill>
                  <a:srgbClr val="2C2D2C"/>
                </a:solidFill>
                <a:latin typeface="Verdana"/>
                <a:cs typeface="Verdana"/>
              </a:rPr>
              <a:t>Administrativo</a:t>
            </a:r>
            <a:r>
              <a:rPr sz="5400" b="0" spc="-15">
                <a:solidFill>
                  <a:srgbClr val="2C2D2C"/>
                </a:solidFill>
                <a:latin typeface="Verdana"/>
                <a:cs typeface="Verdana"/>
              </a:rPr>
              <a:t>:</a:t>
            </a:r>
            <a:endParaRPr sz="5400">
              <a:latin typeface="Verdana"/>
              <a:cs typeface="Verdana"/>
            </a:endParaRPr>
          </a:p>
        </p:txBody>
      </p:sp>
      <p:sp>
        <p:nvSpPr>
          <p:cNvPr id="32" name="object 32"/>
          <p:cNvSpPr txBox="1"/>
          <p:nvPr/>
        </p:nvSpPr>
        <p:spPr>
          <a:xfrm>
            <a:off x="551815" y="1389062"/>
            <a:ext cx="11097260" cy="2140009"/>
          </a:xfrm>
          <a:prstGeom prst="rect">
            <a:avLst/>
          </a:prstGeom>
        </p:spPr>
        <p:txBody>
          <a:bodyPr vert="horz" wrap="square" lIns="0" tIns="12700" rIns="0" bIns="0" rtlCol="0">
            <a:spAutoFit/>
          </a:bodyPr>
          <a:lstStyle/>
          <a:p>
            <a:pPr algn="ctr">
              <a:lnSpc>
                <a:spcPts val="5700"/>
              </a:lnSpc>
              <a:spcBef>
                <a:spcPts val="100"/>
              </a:spcBef>
            </a:pPr>
            <a:r>
              <a:rPr sz="4400" spc="-5">
                <a:solidFill>
                  <a:srgbClr val="2C2D2C"/>
                </a:solidFill>
                <a:latin typeface="Verdana"/>
                <a:cs typeface="Verdana"/>
              </a:rPr>
              <a:t>Aula </a:t>
            </a:r>
            <a:r>
              <a:rPr lang="pt-BR" sz="4400" spc="-5">
                <a:solidFill>
                  <a:srgbClr val="2C2D2C"/>
                </a:solidFill>
                <a:latin typeface="Verdana"/>
                <a:cs typeface="Verdana"/>
              </a:rPr>
              <a:t>7</a:t>
            </a:r>
            <a:r>
              <a:rPr sz="4400">
                <a:solidFill>
                  <a:srgbClr val="2C2D2C"/>
                </a:solidFill>
                <a:latin typeface="Verdana"/>
                <a:cs typeface="Verdana"/>
              </a:rPr>
              <a:t>:</a:t>
            </a:r>
            <a:r>
              <a:rPr lang="pt-BR" sz="4400">
                <a:solidFill>
                  <a:srgbClr val="2C2D2C"/>
                </a:solidFill>
                <a:latin typeface="Verdana"/>
                <a:cs typeface="Verdana"/>
              </a:rPr>
              <a:t>Processo Administrativo e a LINDB (alterações da Lei federal 13.655/18 e o Decreto 9.830/19</a:t>
            </a:r>
            <a:endParaRPr sz="4400">
              <a:latin typeface="Verdana"/>
              <a:cs typeface="Verdana"/>
            </a:endParaRPr>
          </a:p>
        </p:txBody>
      </p:sp>
      <p:sp>
        <p:nvSpPr>
          <p:cNvPr id="33" name="object 33"/>
          <p:cNvSpPr txBox="1"/>
          <p:nvPr/>
        </p:nvSpPr>
        <p:spPr>
          <a:xfrm>
            <a:off x="2186939" y="5751195"/>
            <a:ext cx="6627495" cy="579755"/>
          </a:xfrm>
          <a:prstGeom prst="rect">
            <a:avLst/>
          </a:prstGeom>
        </p:spPr>
        <p:txBody>
          <a:bodyPr vert="horz" wrap="square" lIns="0" tIns="12700" rIns="0" bIns="0" rtlCol="0">
            <a:spAutoFit/>
          </a:bodyPr>
          <a:lstStyle/>
          <a:p>
            <a:pPr marL="12700">
              <a:lnSpc>
                <a:spcPts val="2300"/>
              </a:lnSpc>
              <a:spcBef>
                <a:spcPts val="100"/>
              </a:spcBef>
            </a:pPr>
            <a:r>
              <a:rPr sz="2000" dirty="0" err="1">
                <a:solidFill>
                  <a:srgbClr val="FF0000"/>
                </a:solidFill>
                <a:latin typeface="Arial"/>
                <a:cs typeface="Arial"/>
              </a:rPr>
              <a:t>Faculdade</a:t>
            </a:r>
            <a:r>
              <a:rPr sz="2000" dirty="0">
                <a:solidFill>
                  <a:srgbClr val="FF0000"/>
                </a:solidFill>
                <a:latin typeface="Arial"/>
                <a:cs typeface="Arial"/>
              </a:rPr>
              <a:t> de </a:t>
            </a:r>
            <a:r>
              <a:rPr sz="2000" spc="-5" dirty="0">
                <a:solidFill>
                  <a:srgbClr val="FF0000"/>
                </a:solidFill>
                <a:latin typeface="Arial"/>
                <a:cs typeface="Arial"/>
              </a:rPr>
              <a:t>Direito </a:t>
            </a:r>
            <a:r>
              <a:rPr sz="2000" dirty="0">
                <a:solidFill>
                  <a:srgbClr val="FF0000"/>
                </a:solidFill>
                <a:latin typeface="Arial"/>
                <a:cs typeface="Arial"/>
              </a:rPr>
              <a:t>da </a:t>
            </a:r>
            <a:r>
              <a:rPr sz="2000" spc="-5" dirty="0" err="1">
                <a:solidFill>
                  <a:srgbClr val="FF0000"/>
                </a:solidFill>
                <a:latin typeface="Arial"/>
                <a:cs typeface="Arial"/>
              </a:rPr>
              <a:t>Universidade</a:t>
            </a:r>
            <a:r>
              <a:rPr sz="2000" spc="-5" dirty="0">
                <a:solidFill>
                  <a:srgbClr val="FF0000"/>
                </a:solidFill>
                <a:latin typeface="Arial"/>
                <a:cs typeface="Arial"/>
              </a:rPr>
              <a:t> </a:t>
            </a:r>
            <a:r>
              <a:rPr sz="2000" dirty="0">
                <a:solidFill>
                  <a:srgbClr val="FF0000"/>
                </a:solidFill>
                <a:latin typeface="Arial"/>
                <a:cs typeface="Arial"/>
              </a:rPr>
              <a:t>de São Paulo</a:t>
            </a:r>
            <a:r>
              <a:rPr sz="2000" spc="-100" dirty="0">
                <a:solidFill>
                  <a:srgbClr val="FF0000"/>
                </a:solidFill>
                <a:latin typeface="Arial"/>
                <a:cs typeface="Arial"/>
              </a:rPr>
              <a:t> </a:t>
            </a:r>
            <a:r>
              <a:rPr sz="2000" spc="-5" dirty="0">
                <a:solidFill>
                  <a:srgbClr val="FF0000"/>
                </a:solidFill>
                <a:latin typeface="Arial"/>
                <a:cs typeface="Arial"/>
              </a:rPr>
              <a:t>(USP)</a:t>
            </a:r>
            <a:endParaRPr sz="2000" dirty="0">
              <a:latin typeface="Arial"/>
              <a:cs typeface="Arial"/>
            </a:endParaRPr>
          </a:p>
          <a:p>
            <a:pPr marL="12700">
              <a:lnSpc>
                <a:spcPts val="2060"/>
              </a:lnSpc>
            </a:pPr>
            <a:r>
              <a:rPr sz="1800" dirty="0">
                <a:solidFill>
                  <a:srgbClr val="FF0000"/>
                </a:solidFill>
                <a:latin typeface="Verdana"/>
                <a:cs typeface="Verdana"/>
              </a:rPr>
              <a:t>São </a:t>
            </a:r>
            <a:r>
              <a:rPr sz="1800" spc="-15" dirty="0">
                <a:solidFill>
                  <a:srgbClr val="FF0000"/>
                </a:solidFill>
                <a:latin typeface="Verdana"/>
                <a:cs typeface="Verdana"/>
              </a:rPr>
              <a:t>Paulo </a:t>
            </a:r>
            <a:r>
              <a:rPr sz="1800" spc="-5" dirty="0">
                <a:solidFill>
                  <a:srgbClr val="FF0000"/>
                </a:solidFill>
                <a:latin typeface="Verdana"/>
                <a:cs typeface="Verdana"/>
              </a:rPr>
              <a:t>(SP), </a:t>
            </a:r>
            <a:r>
              <a:rPr lang="en-US" sz="1800" spc="-5" dirty="0">
                <a:solidFill>
                  <a:srgbClr val="FF0000"/>
                </a:solidFill>
                <a:latin typeface="Verdana"/>
                <a:cs typeface="Verdana"/>
              </a:rPr>
              <a:t>1º</a:t>
            </a:r>
            <a:r>
              <a:rPr sz="1800" dirty="0">
                <a:solidFill>
                  <a:srgbClr val="FF0000"/>
                </a:solidFill>
                <a:latin typeface="Verdana"/>
                <a:cs typeface="Verdana"/>
              </a:rPr>
              <a:t> </a:t>
            </a:r>
            <a:r>
              <a:rPr lang="pt-BR" sz="1800" spc="-5" dirty="0">
                <a:solidFill>
                  <a:srgbClr val="FF0000"/>
                </a:solidFill>
                <a:latin typeface="Verdana"/>
                <a:cs typeface="Verdana"/>
              </a:rPr>
              <a:t>semestre </a:t>
            </a:r>
            <a:r>
              <a:rPr sz="1800" spc="-5" dirty="0">
                <a:solidFill>
                  <a:srgbClr val="FF0000"/>
                </a:solidFill>
                <a:latin typeface="Verdana"/>
                <a:cs typeface="Verdana"/>
              </a:rPr>
              <a:t>de</a:t>
            </a:r>
            <a:r>
              <a:rPr sz="1800" dirty="0">
                <a:solidFill>
                  <a:srgbClr val="FF0000"/>
                </a:solidFill>
                <a:latin typeface="Verdana"/>
                <a:cs typeface="Verdana"/>
              </a:rPr>
              <a:t> </a:t>
            </a:r>
            <a:r>
              <a:rPr sz="1800" spc="-5" dirty="0">
                <a:solidFill>
                  <a:srgbClr val="FF0000"/>
                </a:solidFill>
                <a:latin typeface="Verdana"/>
                <a:cs typeface="Verdana"/>
              </a:rPr>
              <a:t>20</a:t>
            </a:r>
            <a:r>
              <a:rPr lang="en-US" sz="1800" spc="-5" dirty="0">
                <a:solidFill>
                  <a:srgbClr val="FF0000"/>
                </a:solidFill>
                <a:latin typeface="Verdana"/>
                <a:cs typeface="Verdana"/>
              </a:rPr>
              <a:t>22</a:t>
            </a:r>
            <a:r>
              <a:rPr sz="1800" spc="-5" dirty="0">
                <a:solidFill>
                  <a:srgbClr val="FF0000"/>
                </a:solidFill>
                <a:latin typeface="Verdana"/>
                <a:cs typeface="Verdana"/>
              </a:rPr>
              <a:t>.</a:t>
            </a:r>
            <a:endParaRPr sz="1800" dirty="0">
              <a:latin typeface="Verdana"/>
              <a:cs typeface="Verdana"/>
            </a:endParaRPr>
          </a:p>
        </p:txBody>
      </p:sp>
      <p:sp>
        <p:nvSpPr>
          <p:cNvPr id="34" name="object 34"/>
          <p:cNvSpPr txBox="1"/>
          <p:nvPr/>
        </p:nvSpPr>
        <p:spPr>
          <a:xfrm>
            <a:off x="4106290" y="4297933"/>
            <a:ext cx="7399020" cy="452120"/>
          </a:xfrm>
          <a:prstGeom prst="rect">
            <a:avLst/>
          </a:prstGeom>
        </p:spPr>
        <p:txBody>
          <a:bodyPr vert="horz" wrap="square" lIns="0" tIns="12700" rIns="0" bIns="0" rtlCol="0">
            <a:spAutoFit/>
          </a:bodyPr>
          <a:lstStyle/>
          <a:p>
            <a:pPr marL="12700">
              <a:lnSpc>
                <a:spcPct val="100000"/>
              </a:lnSpc>
              <a:spcBef>
                <a:spcPts val="100"/>
              </a:spcBef>
            </a:pPr>
            <a:r>
              <a:rPr sz="2800" b="1" spc="-5">
                <a:solidFill>
                  <a:srgbClr val="2C2D2C"/>
                </a:solidFill>
                <a:latin typeface="Verdana"/>
                <a:cs typeface="Verdana"/>
              </a:rPr>
              <a:t>P</a:t>
            </a:r>
            <a:r>
              <a:rPr sz="2250" b="1" spc="-5">
                <a:solidFill>
                  <a:srgbClr val="2C2D2C"/>
                </a:solidFill>
                <a:latin typeface="Verdana"/>
                <a:cs typeface="Verdana"/>
              </a:rPr>
              <a:t>ROF</a:t>
            </a:r>
            <a:r>
              <a:rPr sz="2800" b="1" spc="-5">
                <a:solidFill>
                  <a:srgbClr val="2C2D2C"/>
                </a:solidFill>
                <a:latin typeface="Verdana"/>
                <a:cs typeface="Verdana"/>
              </a:rPr>
              <a:t>. D</a:t>
            </a:r>
            <a:r>
              <a:rPr sz="2250" b="1" spc="-5">
                <a:solidFill>
                  <a:srgbClr val="2C2D2C"/>
                </a:solidFill>
                <a:latin typeface="Verdana"/>
                <a:cs typeface="Verdana"/>
              </a:rPr>
              <a:t>R</a:t>
            </a:r>
            <a:r>
              <a:rPr sz="2800" b="1" spc="-5">
                <a:solidFill>
                  <a:srgbClr val="2C2D2C"/>
                </a:solidFill>
                <a:latin typeface="Verdana"/>
                <a:cs typeface="Verdana"/>
              </a:rPr>
              <a:t>. </a:t>
            </a:r>
            <a:r>
              <a:rPr sz="2800" b="1" spc="-10">
                <a:solidFill>
                  <a:srgbClr val="2C2D2C"/>
                </a:solidFill>
                <a:latin typeface="Verdana"/>
                <a:cs typeface="Verdana"/>
              </a:rPr>
              <a:t>G</a:t>
            </a:r>
            <a:r>
              <a:rPr sz="2250" b="1" spc="-10">
                <a:solidFill>
                  <a:srgbClr val="2C2D2C"/>
                </a:solidFill>
                <a:latin typeface="Verdana"/>
                <a:cs typeface="Verdana"/>
              </a:rPr>
              <a:t>USTAVO </a:t>
            </a:r>
            <a:r>
              <a:rPr sz="2800" b="1" spc="-10">
                <a:solidFill>
                  <a:srgbClr val="2C2D2C"/>
                </a:solidFill>
                <a:latin typeface="Verdana"/>
                <a:cs typeface="Verdana"/>
              </a:rPr>
              <a:t>J</a:t>
            </a:r>
            <a:r>
              <a:rPr sz="2250" b="1" spc="-10">
                <a:solidFill>
                  <a:srgbClr val="2C2D2C"/>
                </a:solidFill>
                <a:latin typeface="Verdana"/>
                <a:cs typeface="Verdana"/>
              </a:rPr>
              <a:t>USTINO DE</a:t>
            </a:r>
            <a:r>
              <a:rPr sz="2250" b="1" spc="540">
                <a:solidFill>
                  <a:srgbClr val="2C2D2C"/>
                </a:solidFill>
                <a:latin typeface="Verdana"/>
                <a:cs typeface="Verdana"/>
              </a:rPr>
              <a:t> </a:t>
            </a:r>
            <a:r>
              <a:rPr sz="2250" b="1" spc="-10">
                <a:solidFill>
                  <a:srgbClr val="2C2D2C"/>
                </a:solidFill>
                <a:latin typeface="Verdana"/>
                <a:cs typeface="Verdana"/>
              </a:rPr>
              <a:t>OLIVEIRA</a:t>
            </a:r>
            <a:endParaRPr sz="2250">
              <a:latin typeface="Verdana"/>
              <a:cs typeface="Verdana"/>
            </a:endParaRPr>
          </a:p>
        </p:txBody>
      </p:sp>
      <p:sp>
        <p:nvSpPr>
          <p:cNvPr id="35" name="object 35"/>
          <p:cNvSpPr/>
          <p:nvPr/>
        </p:nvSpPr>
        <p:spPr>
          <a:xfrm>
            <a:off x="135470" y="3525392"/>
            <a:ext cx="1972183" cy="1993392"/>
          </a:xfrm>
          <a:prstGeom prst="rect">
            <a:avLst/>
          </a:prstGeom>
          <a:blipFill>
            <a:blip r:embed="rId3" cstate="print"/>
            <a:stretch>
              <a:fillRect/>
            </a:stretch>
          </a:blipFill>
        </p:spPr>
        <p:txBody>
          <a:bodyPr wrap="square" lIns="0" tIns="0" rIns="0" bIns="0" rtlCol="0"/>
          <a:lstStyle/>
          <a:p>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96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3" name="object 3"/>
          <p:cNvSpPr/>
          <p:nvPr/>
        </p:nvSpPr>
        <p:spPr>
          <a:xfrm>
            <a:off x="6096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4" name="object 4"/>
          <p:cNvSpPr/>
          <p:nvPr/>
        </p:nvSpPr>
        <p:spPr>
          <a:xfrm>
            <a:off x="6096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5" name="object 5"/>
          <p:cNvSpPr/>
          <p:nvPr/>
        </p:nvSpPr>
        <p:spPr>
          <a:xfrm>
            <a:off x="18288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6" name="object 6"/>
          <p:cNvSpPr/>
          <p:nvPr/>
        </p:nvSpPr>
        <p:spPr>
          <a:xfrm>
            <a:off x="18288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7" name="object 7"/>
          <p:cNvSpPr/>
          <p:nvPr/>
        </p:nvSpPr>
        <p:spPr>
          <a:xfrm>
            <a:off x="18288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8" name="object 8"/>
          <p:cNvSpPr/>
          <p:nvPr/>
        </p:nvSpPr>
        <p:spPr>
          <a:xfrm>
            <a:off x="30480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9" name="object 9"/>
          <p:cNvSpPr/>
          <p:nvPr/>
        </p:nvSpPr>
        <p:spPr>
          <a:xfrm>
            <a:off x="30480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10" name="object 10"/>
          <p:cNvSpPr/>
          <p:nvPr/>
        </p:nvSpPr>
        <p:spPr>
          <a:xfrm>
            <a:off x="30480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11" name="object 11"/>
          <p:cNvSpPr/>
          <p:nvPr/>
        </p:nvSpPr>
        <p:spPr>
          <a:xfrm>
            <a:off x="42672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12" name="object 12"/>
          <p:cNvSpPr/>
          <p:nvPr/>
        </p:nvSpPr>
        <p:spPr>
          <a:xfrm>
            <a:off x="42672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13" name="object 13"/>
          <p:cNvSpPr/>
          <p:nvPr/>
        </p:nvSpPr>
        <p:spPr>
          <a:xfrm>
            <a:off x="42672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14" name="object 14"/>
          <p:cNvSpPr/>
          <p:nvPr/>
        </p:nvSpPr>
        <p:spPr>
          <a:xfrm>
            <a:off x="54864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15" name="object 15"/>
          <p:cNvSpPr/>
          <p:nvPr/>
        </p:nvSpPr>
        <p:spPr>
          <a:xfrm>
            <a:off x="54864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16" name="object 16"/>
          <p:cNvSpPr/>
          <p:nvPr/>
        </p:nvSpPr>
        <p:spPr>
          <a:xfrm>
            <a:off x="54864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17" name="object 17"/>
          <p:cNvSpPr/>
          <p:nvPr/>
        </p:nvSpPr>
        <p:spPr>
          <a:xfrm>
            <a:off x="67056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18" name="object 18"/>
          <p:cNvSpPr/>
          <p:nvPr/>
        </p:nvSpPr>
        <p:spPr>
          <a:xfrm>
            <a:off x="67056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19" name="object 19"/>
          <p:cNvSpPr/>
          <p:nvPr/>
        </p:nvSpPr>
        <p:spPr>
          <a:xfrm>
            <a:off x="67056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20" name="object 20"/>
          <p:cNvSpPr/>
          <p:nvPr/>
        </p:nvSpPr>
        <p:spPr>
          <a:xfrm>
            <a:off x="79248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21" name="object 21"/>
          <p:cNvSpPr/>
          <p:nvPr/>
        </p:nvSpPr>
        <p:spPr>
          <a:xfrm>
            <a:off x="79248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22" name="object 22"/>
          <p:cNvSpPr/>
          <p:nvPr/>
        </p:nvSpPr>
        <p:spPr>
          <a:xfrm>
            <a:off x="79248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23" name="object 23"/>
          <p:cNvSpPr/>
          <p:nvPr/>
        </p:nvSpPr>
        <p:spPr>
          <a:xfrm>
            <a:off x="91440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24" name="object 24"/>
          <p:cNvSpPr/>
          <p:nvPr/>
        </p:nvSpPr>
        <p:spPr>
          <a:xfrm>
            <a:off x="91440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25" name="object 25"/>
          <p:cNvSpPr/>
          <p:nvPr/>
        </p:nvSpPr>
        <p:spPr>
          <a:xfrm>
            <a:off x="91440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26" name="object 26"/>
          <p:cNvSpPr/>
          <p:nvPr/>
        </p:nvSpPr>
        <p:spPr>
          <a:xfrm>
            <a:off x="103632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27" name="object 27"/>
          <p:cNvSpPr/>
          <p:nvPr/>
        </p:nvSpPr>
        <p:spPr>
          <a:xfrm>
            <a:off x="103632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28" name="object 28"/>
          <p:cNvSpPr/>
          <p:nvPr/>
        </p:nvSpPr>
        <p:spPr>
          <a:xfrm>
            <a:off x="103632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29" name="object 29"/>
          <p:cNvSpPr/>
          <p:nvPr/>
        </p:nvSpPr>
        <p:spPr>
          <a:xfrm>
            <a:off x="115824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30" name="object 30"/>
          <p:cNvSpPr/>
          <p:nvPr/>
        </p:nvSpPr>
        <p:spPr>
          <a:xfrm>
            <a:off x="115824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31" name="object 31"/>
          <p:cNvSpPr/>
          <p:nvPr/>
        </p:nvSpPr>
        <p:spPr>
          <a:xfrm>
            <a:off x="3175" y="0"/>
            <a:ext cx="12188825" cy="600075"/>
          </a:xfrm>
          <a:custGeom>
            <a:avLst/>
            <a:gdLst/>
            <a:ahLst/>
            <a:cxnLst/>
            <a:rect l="l" t="t" r="r" b="b"/>
            <a:pathLst>
              <a:path w="12188825" h="600075">
                <a:moveTo>
                  <a:pt x="11579225" y="0"/>
                </a:moveTo>
                <a:lnTo>
                  <a:pt x="11579225" y="599694"/>
                </a:lnTo>
              </a:path>
              <a:path w="12188825" h="600075">
                <a:moveTo>
                  <a:pt x="0" y="385825"/>
                </a:moveTo>
                <a:lnTo>
                  <a:pt x="12188825" y="385825"/>
                </a:lnTo>
              </a:path>
            </a:pathLst>
          </a:custGeom>
          <a:ln w="6350">
            <a:solidFill>
              <a:srgbClr val="D9D9D9"/>
            </a:solidFill>
          </a:ln>
        </p:spPr>
        <p:txBody>
          <a:bodyPr wrap="square" lIns="0" tIns="0" rIns="0" bIns="0" rtlCol="0"/>
          <a:lstStyle/>
          <a:p>
            <a:endParaRPr/>
          </a:p>
        </p:txBody>
      </p:sp>
      <p:sp>
        <p:nvSpPr>
          <p:cNvPr id="32" name="object 32"/>
          <p:cNvSpPr/>
          <p:nvPr/>
        </p:nvSpPr>
        <p:spPr>
          <a:xfrm>
            <a:off x="3175" y="1611375"/>
            <a:ext cx="123825" cy="0"/>
          </a:xfrm>
          <a:custGeom>
            <a:avLst/>
            <a:gdLst/>
            <a:ahLst/>
            <a:cxnLst/>
            <a:rect l="l" t="t" r="r" b="b"/>
            <a:pathLst>
              <a:path w="123825">
                <a:moveTo>
                  <a:pt x="0" y="0"/>
                </a:moveTo>
                <a:lnTo>
                  <a:pt x="123825" y="0"/>
                </a:lnTo>
              </a:path>
            </a:pathLst>
          </a:custGeom>
          <a:ln w="6350">
            <a:solidFill>
              <a:srgbClr val="D9D9D9"/>
            </a:solidFill>
          </a:ln>
        </p:spPr>
        <p:txBody>
          <a:bodyPr wrap="square" lIns="0" tIns="0" rIns="0" bIns="0" rtlCol="0"/>
          <a:lstStyle/>
          <a:p>
            <a:endParaRPr/>
          </a:p>
        </p:txBody>
      </p:sp>
      <p:sp>
        <p:nvSpPr>
          <p:cNvPr id="33" name="object 33"/>
          <p:cNvSpPr/>
          <p:nvPr/>
        </p:nvSpPr>
        <p:spPr>
          <a:xfrm>
            <a:off x="11947525" y="1611375"/>
            <a:ext cx="244475" cy="0"/>
          </a:xfrm>
          <a:custGeom>
            <a:avLst/>
            <a:gdLst/>
            <a:ahLst/>
            <a:cxnLst/>
            <a:rect l="l" t="t" r="r" b="b"/>
            <a:pathLst>
              <a:path w="244475">
                <a:moveTo>
                  <a:pt x="0" y="0"/>
                </a:moveTo>
                <a:lnTo>
                  <a:pt x="244475" y="0"/>
                </a:lnTo>
              </a:path>
            </a:pathLst>
          </a:custGeom>
          <a:ln w="6350">
            <a:solidFill>
              <a:srgbClr val="D9D9D9"/>
            </a:solidFill>
          </a:ln>
        </p:spPr>
        <p:txBody>
          <a:bodyPr wrap="square" lIns="0" tIns="0" rIns="0" bIns="0" rtlCol="0"/>
          <a:lstStyle/>
          <a:p>
            <a:endParaRPr/>
          </a:p>
        </p:txBody>
      </p:sp>
      <p:sp>
        <p:nvSpPr>
          <p:cNvPr id="34" name="object 34"/>
          <p:cNvSpPr/>
          <p:nvPr/>
        </p:nvSpPr>
        <p:spPr>
          <a:xfrm>
            <a:off x="3175" y="2835275"/>
            <a:ext cx="123825" cy="0"/>
          </a:xfrm>
          <a:custGeom>
            <a:avLst/>
            <a:gdLst/>
            <a:ahLst/>
            <a:cxnLst/>
            <a:rect l="l" t="t" r="r" b="b"/>
            <a:pathLst>
              <a:path w="123825">
                <a:moveTo>
                  <a:pt x="0" y="0"/>
                </a:moveTo>
                <a:lnTo>
                  <a:pt x="123825" y="0"/>
                </a:lnTo>
              </a:path>
            </a:pathLst>
          </a:custGeom>
          <a:ln w="6350">
            <a:solidFill>
              <a:srgbClr val="D9D9D9"/>
            </a:solidFill>
          </a:ln>
        </p:spPr>
        <p:txBody>
          <a:bodyPr wrap="square" lIns="0" tIns="0" rIns="0" bIns="0" rtlCol="0"/>
          <a:lstStyle/>
          <a:p>
            <a:endParaRPr/>
          </a:p>
        </p:txBody>
      </p:sp>
      <p:sp>
        <p:nvSpPr>
          <p:cNvPr id="35" name="object 35"/>
          <p:cNvSpPr/>
          <p:nvPr/>
        </p:nvSpPr>
        <p:spPr>
          <a:xfrm>
            <a:off x="11947525" y="2835275"/>
            <a:ext cx="244475" cy="0"/>
          </a:xfrm>
          <a:custGeom>
            <a:avLst/>
            <a:gdLst/>
            <a:ahLst/>
            <a:cxnLst/>
            <a:rect l="l" t="t" r="r" b="b"/>
            <a:pathLst>
              <a:path w="244475">
                <a:moveTo>
                  <a:pt x="0" y="0"/>
                </a:moveTo>
                <a:lnTo>
                  <a:pt x="244475" y="0"/>
                </a:lnTo>
              </a:path>
            </a:pathLst>
          </a:custGeom>
          <a:ln w="6350">
            <a:solidFill>
              <a:srgbClr val="D9D9D9"/>
            </a:solidFill>
          </a:ln>
        </p:spPr>
        <p:txBody>
          <a:bodyPr wrap="square" lIns="0" tIns="0" rIns="0" bIns="0" rtlCol="0"/>
          <a:lstStyle/>
          <a:p>
            <a:endParaRPr/>
          </a:p>
        </p:txBody>
      </p:sp>
      <p:sp>
        <p:nvSpPr>
          <p:cNvPr id="36" name="object 36"/>
          <p:cNvSpPr/>
          <p:nvPr/>
        </p:nvSpPr>
        <p:spPr>
          <a:xfrm>
            <a:off x="3175" y="4060825"/>
            <a:ext cx="401320" cy="0"/>
          </a:xfrm>
          <a:custGeom>
            <a:avLst/>
            <a:gdLst/>
            <a:ahLst/>
            <a:cxnLst/>
            <a:rect l="l" t="t" r="r" b="b"/>
            <a:pathLst>
              <a:path w="401320">
                <a:moveTo>
                  <a:pt x="0" y="0"/>
                </a:moveTo>
                <a:lnTo>
                  <a:pt x="401066" y="0"/>
                </a:lnTo>
              </a:path>
            </a:pathLst>
          </a:custGeom>
          <a:ln w="6350">
            <a:solidFill>
              <a:srgbClr val="D9D9D9"/>
            </a:solidFill>
          </a:ln>
        </p:spPr>
        <p:txBody>
          <a:bodyPr wrap="square" lIns="0" tIns="0" rIns="0" bIns="0" rtlCol="0"/>
          <a:lstStyle/>
          <a:p>
            <a:endParaRPr/>
          </a:p>
        </p:txBody>
      </p:sp>
      <p:sp>
        <p:nvSpPr>
          <p:cNvPr id="37" name="object 37"/>
          <p:cNvSpPr/>
          <p:nvPr/>
        </p:nvSpPr>
        <p:spPr>
          <a:xfrm>
            <a:off x="11670283" y="4060825"/>
            <a:ext cx="521970" cy="0"/>
          </a:xfrm>
          <a:custGeom>
            <a:avLst/>
            <a:gdLst/>
            <a:ahLst/>
            <a:cxnLst/>
            <a:rect l="l" t="t" r="r" b="b"/>
            <a:pathLst>
              <a:path w="521970">
                <a:moveTo>
                  <a:pt x="0" y="0"/>
                </a:moveTo>
                <a:lnTo>
                  <a:pt x="521715" y="0"/>
                </a:lnTo>
              </a:path>
            </a:pathLst>
          </a:custGeom>
          <a:ln w="6350">
            <a:solidFill>
              <a:srgbClr val="D9D9D9"/>
            </a:solidFill>
          </a:ln>
        </p:spPr>
        <p:txBody>
          <a:bodyPr wrap="square" lIns="0" tIns="0" rIns="0" bIns="0" rtlCol="0"/>
          <a:lstStyle/>
          <a:p>
            <a:endParaRPr/>
          </a:p>
        </p:txBody>
      </p:sp>
      <p:sp>
        <p:nvSpPr>
          <p:cNvPr id="38" name="object 38"/>
          <p:cNvSpPr/>
          <p:nvPr/>
        </p:nvSpPr>
        <p:spPr>
          <a:xfrm>
            <a:off x="3175" y="5284851"/>
            <a:ext cx="401320" cy="0"/>
          </a:xfrm>
          <a:custGeom>
            <a:avLst/>
            <a:gdLst/>
            <a:ahLst/>
            <a:cxnLst/>
            <a:rect l="l" t="t" r="r" b="b"/>
            <a:pathLst>
              <a:path w="401320">
                <a:moveTo>
                  <a:pt x="0" y="0"/>
                </a:moveTo>
                <a:lnTo>
                  <a:pt x="401066" y="0"/>
                </a:lnTo>
              </a:path>
            </a:pathLst>
          </a:custGeom>
          <a:ln w="6350">
            <a:solidFill>
              <a:srgbClr val="D9D9D9"/>
            </a:solidFill>
          </a:ln>
        </p:spPr>
        <p:txBody>
          <a:bodyPr wrap="square" lIns="0" tIns="0" rIns="0" bIns="0" rtlCol="0"/>
          <a:lstStyle/>
          <a:p>
            <a:endParaRPr/>
          </a:p>
        </p:txBody>
      </p:sp>
      <p:sp>
        <p:nvSpPr>
          <p:cNvPr id="39" name="object 39"/>
          <p:cNvSpPr/>
          <p:nvPr/>
        </p:nvSpPr>
        <p:spPr>
          <a:xfrm>
            <a:off x="11670283" y="5284851"/>
            <a:ext cx="521970" cy="0"/>
          </a:xfrm>
          <a:custGeom>
            <a:avLst/>
            <a:gdLst/>
            <a:ahLst/>
            <a:cxnLst/>
            <a:rect l="l" t="t" r="r" b="b"/>
            <a:pathLst>
              <a:path w="521970">
                <a:moveTo>
                  <a:pt x="0" y="0"/>
                </a:moveTo>
                <a:lnTo>
                  <a:pt x="521715" y="0"/>
                </a:lnTo>
              </a:path>
            </a:pathLst>
          </a:custGeom>
          <a:ln w="6350">
            <a:solidFill>
              <a:srgbClr val="D9D9D9"/>
            </a:solidFill>
          </a:ln>
        </p:spPr>
        <p:txBody>
          <a:bodyPr wrap="square" lIns="0" tIns="0" rIns="0" bIns="0" rtlCol="0"/>
          <a:lstStyle/>
          <a:p>
            <a:endParaRPr/>
          </a:p>
        </p:txBody>
      </p:sp>
      <p:sp>
        <p:nvSpPr>
          <p:cNvPr id="40" name="object 40"/>
          <p:cNvSpPr/>
          <p:nvPr/>
        </p:nvSpPr>
        <p:spPr>
          <a:xfrm>
            <a:off x="3175" y="6510337"/>
            <a:ext cx="401320" cy="0"/>
          </a:xfrm>
          <a:custGeom>
            <a:avLst/>
            <a:gdLst/>
            <a:ahLst/>
            <a:cxnLst/>
            <a:rect l="l" t="t" r="r" b="b"/>
            <a:pathLst>
              <a:path w="401320">
                <a:moveTo>
                  <a:pt x="0" y="0"/>
                </a:moveTo>
                <a:lnTo>
                  <a:pt x="401066" y="0"/>
                </a:lnTo>
              </a:path>
            </a:pathLst>
          </a:custGeom>
          <a:ln w="6350">
            <a:solidFill>
              <a:srgbClr val="D9D9D9"/>
            </a:solidFill>
          </a:ln>
        </p:spPr>
        <p:txBody>
          <a:bodyPr wrap="square" lIns="0" tIns="0" rIns="0" bIns="0" rtlCol="0"/>
          <a:lstStyle/>
          <a:p>
            <a:endParaRPr/>
          </a:p>
        </p:txBody>
      </p:sp>
      <p:sp>
        <p:nvSpPr>
          <p:cNvPr id="41" name="object 41"/>
          <p:cNvSpPr/>
          <p:nvPr/>
        </p:nvSpPr>
        <p:spPr>
          <a:xfrm>
            <a:off x="11670283" y="6510337"/>
            <a:ext cx="521970" cy="0"/>
          </a:xfrm>
          <a:custGeom>
            <a:avLst/>
            <a:gdLst/>
            <a:ahLst/>
            <a:cxnLst/>
            <a:rect l="l" t="t" r="r" b="b"/>
            <a:pathLst>
              <a:path w="521970">
                <a:moveTo>
                  <a:pt x="0" y="0"/>
                </a:moveTo>
                <a:lnTo>
                  <a:pt x="521715" y="0"/>
                </a:lnTo>
              </a:path>
            </a:pathLst>
          </a:custGeom>
          <a:ln w="6350">
            <a:solidFill>
              <a:srgbClr val="D9D9D9"/>
            </a:solidFill>
          </a:ln>
        </p:spPr>
        <p:txBody>
          <a:bodyPr wrap="square" lIns="0" tIns="0" rIns="0" bIns="0" rtlCol="0"/>
          <a:lstStyle/>
          <a:p>
            <a:endParaRPr/>
          </a:p>
        </p:txBody>
      </p:sp>
      <p:grpSp>
        <p:nvGrpSpPr>
          <p:cNvPr id="42" name="object 42"/>
          <p:cNvGrpSpPr/>
          <p:nvPr/>
        </p:nvGrpSpPr>
        <p:grpSpPr>
          <a:xfrm>
            <a:off x="-3175" y="0"/>
            <a:ext cx="12198350" cy="6864984"/>
            <a:chOff x="-3175" y="0"/>
            <a:chExt cx="12198350" cy="6864984"/>
          </a:xfrm>
        </p:grpSpPr>
        <p:sp>
          <p:nvSpPr>
            <p:cNvPr id="43" name="object 43"/>
            <p:cNvSpPr/>
            <p:nvPr/>
          </p:nvSpPr>
          <p:spPr>
            <a:xfrm>
              <a:off x="225425" y="0"/>
              <a:ext cx="9257030" cy="6858000"/>
            </a:xfrm>
            <a:custGeom>
              <a:avLst/>
              <a:gdLst/>
              <a:ahLst/>
              <a:cxnLst/>
              <a:rect l="l" t="t" r="r" b="b"/>
              <a:pathLst>
                <a:path w="9257030" h="6858000">
                  <a:moveTo>
                    <a:pt x="0" y="0"/>
                  </a:moveTo>
                  <a:lnTo>
                    <a:pt x="6816725" y="6857999"/>
                  </a:lnTo>
                </a:path>
                <a:path w="9257030" h="6858000">
                  <a:moveTo>
                    <a:pt x="1224026" y="0"/>
                  </a:moveTo>
                  <a:lnTo>
                    <a:pt x="8039100" y="6857999"/>
                  </a:lnTo>
                </a:path>
                <a:path w="9257030" h="6858000">
                  <a:moveTo>
                    <a:pt x="2440051" y="0"/>
                  </a:moveTo>
                  <a:lnTo>
                    <a:pt x="9256776" y="6857999"/>
                  </a:lnTo>
                </a:path>
              </a:pathLst>
            </a:custGeom>
            <a:ln w="6350">
              <a:solidFill>
                <a:srgbClr val="D9D9D9"/>
              </a:solidFill>
            </a:ln>
          </p:spPr>
          <p:txBody>
            <a:bodyPr wrap="square" lIns="0" tIns="0" rIns="0" bIns="0" rtlCol="0"/>
            <a:lstStyle/>
            <a:p>
              <a:endParaRPr/>
            </a:p>
          </p:txBody>
        </p:sp>
        <p:sp>
          <p:nvSpPr>
            <p:cNvPr id="44" name="object 44"/>
            <p:cNvSpPr/>
            <p:nvPr/>
          </p:nvSpPr>
          <p:spPr>
            <a:xfrm>
              <a:off x="3884676" y="0"/>
              <a:ext cx="8037830" cy="6858000"/>
            </a:xfrm>
            <a:custGeom>
              <a:avLst/>
              <a:gdLst/>
              <a:ahLst/>
              <a:cxnLst/>
              <a:rect l="l" t="t" r="r" b="b"/>
              <a:pathLst>
                <a:path w="8037830" h="6858000">
                  <a:moveTo>
                    <a:pt x="0" y="0"/>
                  </a:moveTo>
                  <a:lnTo>
                    <a:pt x="6816725" y="6857999"/>
                  </a:lnTo>
                </a:path>
                <a:path w="8037830" h="6858000">
                  <a:moveTo>
                    <a:pt x="1222375" y="0"/>
                  </a:moveTo>
                  <a:lnTo>
                    <a:pt x="8037449" y="6857999"/>
                  </a:lnTo>
                </a:path>
              </a:pathLst>
            </a:custGeom>
            <a:ln w="6350">
              <a:solidFill>
                <a:srgbClr val="D9D9D9"/>
              </a:solidFill>
            </a:ln>
          </p:spPr>
          <p:txBody>
            <a:bodyPr wrap="square" lIns="0" tIns="0" rIns="0" bIns="0" rtlCol="0"/>
            <a:lstStyle/>
            <a:p>
              <a:endParaRPr/>
            </a:p>
          </p:txBody>
        </p:sp>
        <p:sp>
          <p:nvSpPr>
            <p:cNvPr id="45" name="object 45"/>
            <p:cNvSpPr/>
            <p:nvPr/>
          </p:nvSpPr>
          <p:spPr>
            <a:xfrm>
              <a:off x="6327774" y="0"/>
              <a:ext cx="5864225" cy="5899150"/>
            </a:xfrm>
            <a:custGeom>
              <a:avLst/>
              <a:gdLst/>
              <a:ahLst/>
              <a:cxnLst/>
              <a:rect l="l" t="t" r="r" b="b"/>
              <a:pathLst>
                <a:path w="5864225" h="5899150">
                  <a:moveTo>
                    <a:pt x="0" y="0"/>
                  </a:moveTo>
                  <a:lnTo>
                    <a:pt x="5864225" y="5899150"/>
                  </a:lnTo>
                </a:path>
              </a:pathLst>
            </a:custGeom>
            <a:ln w="6350">
              <a:solidFill>
                <a:srgbClr val="D9D9D9"/>
              </a:solidFill>
            </a:ln>
          </p:spPr>
          <p:txBody>
            <a:bodyPr wrap="square" lIns="0" tIns="0" rIns="0" bIns="0" rtlCol="0"/>
            <a:lstStyle/>
            <a:p>
              <a:endParaRPr/>
            </a:p>
          </p:txBody>
        </p:sp>
        <p:sp>
          <p:nvSpPr>
            <p:cNvPr id="46" name="object 46"/>
            <p:cNvSpPr/>
            <p:nvPr/>
          </p:nvSpPr>
          <p:spPr>
            <a:xfrm>
              <a:off x="7548626" y="0"/>
              <a:ext cx="4643755" cy="4672330"/>
            </a:xfrm>
            <a:custGeom>
              <a:avLst/>
              <a:gdLst/>
              <a:ahLst/>
              <a:cxnLst/>
              <a:rect l="l" t="t" r="r" b="b"/>
              <a:pathLst>
                <a:path w="4643755" h="4672330">
                  <a:moveTo>
                    <a:pt x="0" y="0"/>
                  </a:moveTo>
                  <a:lnTo>
                    <a:pt x="4643374" y="4671949"/>
                  </a:lnTo>
                </a:path>
              </a:pathLst>
            </a:custGeom>
            <a:ln w="6350">
              <a:solidFill>
                <a:srgbClr val="D9D9D9"/>
              </a:solidFill>
            </a:ln>
          </p:spPr>
          <p:txBody>
            <a:bodyPr wrap="square" lIns="0" tIns="0" rIns="0" bIns="0" rtlCol="0"/>
            <a:lstStyle/>
            <a:p>
              <a:endParaRPr/>
            </a:p>
          </p:txBody>
        </p:sp>
        <p:sp>
          <p:nvSpPr>
            <p:cNvPr id="47" name="object 47"/>
            <p:cNvSpPr/>
            <p:nvPr/>
          </p:nvSpPr>
          <p:spPr>
            <a:xfrm>
              <a:off x="0" y="0"/>
              <a:ext cx="12192000" cy="6858000"/>
            </a:xfrm>
            <a:custGeom>
              <a:avLst/>
              <a:gdLst/>
              <a:ahLst/>
              <a:cxnLst/>
              <a:rect l="l" t="t" r="r" b="b"/>
              <a:pathLst>
                <a:path w="12192000" h="6858000">
                  <a:moveTo>
                    <a:pt x="8772525" y="0"/>
                  </a:moveTo>
                  <a:lnTo>
                    <a:pt x="12192000" y="3457575"/>
                  </a:lnTo>
                </a:path>
                <a:path w="12192000" h="6858000">
                  <a:moveTo>
                    <a:pt x="9982200" y="0"/>
                  </a:moveTo>
                  <a:lnTo>
                    <a:pt x="12192000" y="2227326"/>
                  </a:lnTo>
                </a:path>
                <a:path w="12192000" h="6858000">
                  <a:moveTo>
                    <a:pt x="11198225" y="0"/>
                  </a:moveTo>
                  <a:lnTo>
                    <a:pt x="12192000" y="1003300"/>
                  </a:lnTo>
                </a:path>
                <a:path w="12192000" h="6858000">
                  <a:moveTo>
                    <a:pt x="5829300" y="6858000"/>
                  </a:moveTo>
                  <a:lnTo>
                    <a:pt x="0" y="1012825"/>
                  </a:lnTo>
                </a:path>
              </a:pathLst>
            </a:custGeom>
            <a:ln w="6350">
              <a:solidFill>
                <a:srgbClr val="D9D9D9"/>
              </a:solidFill>
            </a:ln>
          </p:spPr>
          <p:txBody>
            <a:bodyPr wrap="square" lIns="0" tIns="0" rIns="0" bIns="0" rtlCol="0"/>
            <a:lstStyle/>
            <a:p>
              <a:endParaRPr/>
            </a:p>
          </p:txBody>
        </p:sp>
        <p:sp>
          <p:nvSpPr>
            <p:cNvPr id="48" name="object 48"/>
            <p:cNvSpPr/>
            <p:nvPr/>
          </p:nvSpPr>
          <p:spPr>
            <a:xfrm>
              <a:off x="0" y="2227326"/>
              <a:ext cx="4615180" cy="4631055"/>
            </a:xfrm>
            <a:custGeom>
              <a:avLst/>
              <a:gdLst/>
              <a:ahLst/>
              <a:cxnLst/>
              <a:rect l="l" t="t" r="r" b="b"/>
              <a:pathLst>
                <a:path w="4615180" h="4631055">
                  <a:moveTo>
                    <a:pt x="4614926" y="4630674"/>
                  </a:moveTo>
                  <a:lnTo>
                    <a:pt x="0" y="0"/>
                  </a:lnTo>
                </a:path>
                <a:path w="4615180" h="4631055">
                  <a:moveTo>
                    <a:pt x="3398901" y="4630674"/>
                  </a:moveTo>
                  <a:lnTo>
                    <a:pt x="0" y="1204849"/>
                  </a:lnTo>
                </a:path>
              </a:pathLst>
            </a:custGeom>
            <a:ln w="6350">
              <a:solidFill>
                <a:srgbClr val="D9D9D9"/>
              </a:solidFill>
            </a:ln>
          </p:spPr>
          <p:txBody>
            <a:bodyPr wrap="square" lIns="0" tIns="0" rIns="0" bIns="0" rtlCol="0"/>
            <a:lstStyle/>
            <a:p>
              <a:endParaRPr/>
            </a:p>
          </p:txBody>
        </p:sp>
        <p:sp>
          <p:nvSpPr>
            <p:cNvPr id="49" name="object 49"/>
            <p:cNvSpPr/>
            <p:nvPr/>
          </p:nvSpPr>
          <p:spPr>
            <a:xfrm>
              <a:off x="0" y="0"/>
              <a:ext cx="11966575" cy="6858000"/>
            </a:xfrm>
            <a:custGeom>
              <a:avLst/>
              <a:gdLst/>
              <a:ahLst/>
              <a:cxnLst/>
              <a:rect l="l" t="t" r="r" b="b"/>
              <a:pathLst>
                <a:path w="11966575" h="6858000">
                  <a:moveTo>
                    <a:pt x="2197100" y="6858000"/>
                  </a:moveTo>
                  <a:lnTo>
                    <a:pt x="0" y="4651375"/>
                  </a:lnTo>
                </a:path>
                <a:path w="11966575" h="6858000">
                  <a:moveTo>
                    <a:pt x="987425" y="6858000"/>
                  </a:moveTo>
                  <a:lnTo>
                    <a:pt x="0" y="5864225"/>
                  </a:lnTo>
                </a:path>
                <a:path w="11966575" h="6858000">
                  <a:moveTo>
                    <a:pt x="11966575" y="0"/>
                  </a:moveTo>
                  <a:lnTo>
                    <a:pt x="5149850" y="6857999"/>
                  </a:lnTo>
                </a:path>
                <a:path w="11966575" h="6858000">
                  <a:moveTo>
                    <a:pt x="10742676" y="0"/>
                  </a:moveTo>
                  <a:lnTo>
                    <a:pt x="3927475" y="6857999"/>
                  </a:lnTo>
                </a:path>
                <a:path w="11966575" h="6858000">
                  <a:moveTo>
                    <a:pt x="9526651" y="0"/>
                  </a:moveTo>
                  <a:lnTo>
                    <a:pt x="2709926" y="6857999"/>
                  </a:lnTo>
                </a:path>
              </a:pathLst>
            </a:custGeom>
            <a:ln w="6350">
              <a:solidFill>
                <a:srgbClr val="D9D9D9"/>
              </a:solidFill>
            </a:ln>
          </p:spPr>
          <p:txBody>
            <a:bodyPr wrap="square" lIns="0" tIns="0" rIns="0" bIns="0" rtlCol="0"/>
            <a:lstStyle/>
            <a:p>
              <a:endParaRPr/>
            </a:p>
          </p:txBody>
        </p:sp>
        <p:sp>
          <p:nvSpPr>
            <p:cNvPr id="50" name="object 50"/>
            <p:cNvSpPr/>
            <p:nvPr/>
          </p:nvSpPr>
          <p:spPr>
            <a:xfrm>
              <a:off x="269875" y="0"/>
              <a:ext cx="8037830" cy="6858000"/>
            </a:xfrm>
            <a:custGeom>
              <a:avLst/>
              <a:gdLst/>
              <a:ahLst/>
              <a:cxnLst/>
              <a:rect l="l" t="t" r="r" b="b"/>
              <a:pathLst>
                <a:path w="8037830" h="6858000">
                  <a:moveTo>
                    <a:pt x="8037576" y="0"/>
                  </a:moveTo>
                  <a:lnTo>
                    <a:pt x="1220724" y="6857999"/>
                  </a:lnTo>
                </a:path>
                <a:path w="8037830" h="6858000">
                  <a:moveTo>
                    <a:pt x="6815201" y="0"/>
                  </a:moveTo>
                  <a:lnTo>
                    <a:pt x="0" y="6857999"/>
                  </a:lnTo>
                </a:path>
              </a:pathLst>
            </a:custGeom>
            <a:ln w="6350">
              <a:solidFill>
                <a:srgbClr val="D9D9D9"/>
              </a:solidFill>
            </a:ln>
          </p:spPr>
          <p:txBody>
            <a:bodyPr wrap="square" lIns="0" tIns="0" rIns="0" bIns="0" rtlCol="0"/>
            <a:lstStyle/>
            <a:p>
              <a:endParaRPr/>
            </a:p>
          </p:txBody>
        </p:sp>
        <p:sp>
          <p:nvSpPr>
            <p:cNvPr id="51" name="object 51"/>
            <p:cNvSpPr/>
            <p:nvPr/>
          </p:nvSpPr>
          <p:spPr>
            <a:xfrm>
              <a:off x="0" y="0"/>
              <a:ext cx="5864225" cy="5899150"/>
            </a:xfrm>
            <a:custGeom>
              <a:avLst/>
              <a:gdLst/>
              <a:ahLst/>
              <a:cxnLst/>
              <a:rect l="l" t="t" r="r" b="b"/>
              <a:pathLst>
                <a:path w="5864225" h="5899150">
                  <a:moveTo>
                    <a:pt x="5864225" y="0"/>
                  </a:moveTo>
                  <a:lnTo>
                    <a:pt x="0" y="5899150"/>
                  </a:lnTo>
                </a:path>
              </a:pathLst>
            </a:custGeom>
            <a:ln w="6350">
              <a:solidFill>
                <a:srgbClr val="D9D9D9"/>
              </a:solidFill>
            </a:ln>
          </p:spPr>
          <p:txBody>
            <a:bodyPr wrap="square" lIns="0" tIns="0" rIns="0" bIns="0" rtlCol="0"/>
            <a:lstStyle/>
            <a:p>
              <a:endParaRPr/>
            </a:p>
          </p:txBody>
        </p:sp>
        <p:sp>
          <p:nvSpPr>
            <p:cNvPr id="52" name="object 52"/>
            <p:cNvSpPr/>
            <p:nvPr/>
          </p:nvSpPr>
          <p:spPr>
            <a:xfrm>
              <a:off x="0" y="0"/>
              <a:ext cx="4643755" cy="4672330"/>
            </a:xfrm>
            <a:custGeom>
              <a:avLst/>
              <a:gdLst/>
              <a:ahLst/>
              <a:cxnLst/>
              <a:rect l="l" t="t" r="r" b="b"/>
              <a:pathLst>
                <a:path w="4643755" h="4672330">
                  <a:moveTo>
                    <a:pt x="4643501" y="0"/>
                  </a:moveTo>
                  <a:lnTo>
                    <a:pt x="0" y="4671949"/>
                  </a:lnTo>
                </a:path>
              </a:pathLst>
            </a:custGeom>
            <a:ln w="6350">
              <a:solidFill>
                <a:srgbClr val="D9D9D9"/>
              </a:solidFill>
            </a:ln>
          </p:spPr>
          <p:txBody>
            <a:bodyPr wrap="square" lIns="0" tIns="0" rIns="0" bIns="0" rtlCol="0"/>
            <a:lstStyle/>
            <a:p>
              <a:endParaRPr/>
            </a:p>
          </p:txBody>
        </p:sp>
        <p:sp>
          <p:nvSpPr>
            <p:cNvPr id="53" name="object 53"/>
            <p:cNvSpPr/>
            <p:nvPr/>
          </p:nvSpPr>
          <p:spPr>
            <a:xfrm>
              <a:off x="0" y="0"/>
              <a:ext cx="12192000" cy="6858000"/>
            </a:xfrm>
            <a:custGeom>
              <a:avLst/>
              <a:gdLst/>
              <a:ahLst/>
              <a:cxnLst/>
              <a:rect l="l" t="t" r="r" b="b"/>
              <a:pathLst>
                <a:path w="12192000" h="6858000">
                  <a:moveTo>
                    <a:pt x="3419475" y="0"/>
                  </a:moveTo>
                  <a:lnTo>
                    <a:pt x="0" y="3457575"/>
                  </a:lnTo>
                </a:path>
                <a:path w="12192000" h="6858000">
                  <a:moveTo>
                    <a:pt x="2209800" y="0"/>
                  </a:moveTo>
                  <a:lnTo>
                    <a:pt x="0" y="2227326"/>
                  </a:lnTo>
                </a:path>
                <a:path w="12192000" h="6858000">
                  <a:moveTo>
                    <a:pt x="993775" y="0"/>
                  </a:moveTo>
                  <a:lnTo>
                    <a:pt x="0" y="1003300"/>
                  </a:lnTo>
                </a:path>
                <a:path w="12192000" h="6858000">
                  <a:moveTo>
                    <a:pt x="6362700" y="6858000"/>
                  </a:moveTo>
                  <a:lnTo>
                    <a:pt x="12192000" y="1012825"/>
                  </a:lnTo>
                </a:path>
              </a:pathLst>
            </a:custGeom>
            <a:ln w="6350">
              <a:solidFill>
                <a:srgbClr val="D9D9D9"/>
              </a:solidFill>
            </a:ln>
          </p:spPr>
          <p:txBody>
            <a:bodyPr wrap="square" lIns="0" tIns="0" rIns="0" bIns="0" rtlCol="0"/>
            <a:lstStyle/>
            <a:p>
              <a:endParaRPr/>
            </a:p>
          </p:txBody>
        </p:sp>
        <p:sp>
          <p:nvSpPr>
            <p:cNvPr id="54" name="object 54"/>
            <p:cNvSpPr/>
            <p:nvPr/>
          </p:nvSpPr>
          <p:spPr>
            <a:xfrm>
              <a:off x="7577201" y="2227326"/>
              <a:ext cx="4615180" cy="4631055"/>
            </a:xfrm>
            <a:custGeom>
              <a:avLst/>
              <a:gdLst/>
              <a:ahLst/>
              <a:cxnLst/>
              <a:rect l="l" t="t" r="r" b="b"/>
              <a:pathLst>
                <a:path w="4615180" h="4631055">
                  <a:moveTo>
                    <a:pt x="0" y="4630674"/>
                  </a:moveTo>
                  <a:lnTo>
                    <a:pt x="4614799" y="0"/>
                  </a:lnTo>
                </a:path>
                <a:path w="4615180" h="4631055">
                  <a:moveTo>
                    <a:pt x="1216025" y="4630674"/>
                  </a:moveTo>
                  <a:lnTo>
                    <a:pt x="4614799" y="1204849"/>
                  </a:lnTo>
                </a:path>
              </a:pathLst>
            </a:custGeom>
            <a:ln w="6350">
              <a:solidFill>
                <a:srgbClr val="D9D9D9"/>
              </a:solidFill>
            </a:ln>
          </p:spPr>
          <p:txBody>
            <a:bodyPr wrap="square" lIns="0" tIns="0" rIns="0" bIns="0" rtlCol="0"/>
            <a:lstStyle/>
            <a:p>
              <a:endParaRPr/>
            </a:p>
          </p:txBody>
        </p:sp>
        <p:sp>
          <p:nvSpPr>
            <p:cNvPr id="55" name="object 55"/>
            <p:cNvSpPr/>
            <p:nvPr/>
          </p:nvSpPr>
          <p:spPr>
            <a:xfrm>
              <a:off x="9994899" y="4651375"/>
              <a:ext cx="2197100" cy="2206625"/>
            </a:xfrm>
            <a:custGeom>
              <a:avLst/>
              <a:gdLst/>
              <a:ahLst/>
              <a:cxnLst/>
              <a:rect l="l" t="t" r="r" b="b"/>
              <a:pathLst>
                <a:path w="2197100" h="2206625">
                  <a:moveTo>
                    <a:pt x="0" y="2206625"/>
                  </a:moveTo>
                  <a:lnTo>
                    <a:pt x="2197100" y="0"/>
                  </a:lnTo>
                </a:path>
                <a:path w="2197100" h="2206625">
                  <a:moveTo>
                    <a:pt x="1209675" y="2206625"/>
                  </a:moveTo>
                  <a:lnTo>
                    <a:pt x="2197100" y="1212850"/>
                  </a:lnTo>
                </a:path>
              </a:pathLst>
            </a:custGeom>
            <a:ln w="6350">
              <a:solidFill>
                <a:srgbClr val="D9D9D9"/>
              </a:solidFill>
            </a:ln>
          </p:spPr>
          <p:txBody>
            <a:bodyPr wrap="square" lIns="0" tIns="0" rIns="0" bIns="0" rtlCol="0"/>
            <a:lstStyle/>
            <a:p>
              <a:endParaRPr/>
            </a:p>
          </p:txBody>
        </p:sp>
        <p:sp>
          <p:nvSpPr>
            <p:cNvPr id="56" name="object 56"/>
            <p:cNvSpPr/>
            <p:nvPr/>
          </p:nvSpPr>
          <p:spPr>
            <a:xfrm>
              <a:off x="126999" y="0"/>
              <a:ext cx="7188200" cy="461670"/>
            </a:xfrm>
            <a:prstGeom prst="rect">
              <a:avLst/>
            </a:prstGeom>
            <a:blipFill>
              <a:blip r:embed="rId2" cstate="print"/>
              <a:stretch>
                <a:fillRect/>
              </a:stretch>
            </a:blipFill>
          </p:spPr>
          <p:txBody>
            <a:bodyPr wrap="square" lIns="0" tIns="0" rIns="0" bIns="0" rtlCol="0"/>
            <a:lstStyle/>
            <a:p>
              <a:endParaRPr/>
            </a:p>
          </p:txBody>
        </p:sp>
        <p:sp>
          <p:nvSpPr>
            <p:cNvPr id="57" name="object 57"/>
            <p:cNvSpPr/>
            <p:nvPr/>
          </p:nvSpPr>
          <p:spPr>
            <a:xfrm>
              <a:off x="126999" y="0"/>
              <a:ext cx="7188200" cy="462280"/>
            </a:xfrm>
            <a:custGeom>
              <a:avLst/>
              <a:gdLst/>
              <a:ahLst/>
              <a:cxnLst/>
              <a:rect l="l" t="t" r="r" b="b"/>
              <a:pathLst>
                <a:path w="7188200" h="462280">
                  <a:moveTo>
                    <a:pt x="0" y="461670"/>
                  </a:moveTo>
                  <a:lnTo>
                    <a:pt x="7188200" y="461670"/>
                  </a:lnTo>
                  <a:lnTo>
                    <a:pt x="7188200" y="0"/>
                  </a:lnTo>
                  <a:lnTo>
                    <a:pt x="0" y="0"/>
                  </a:lnTo>
                  <a:lnTo>
                    <a:pt x="0" y="461670"/>
                  </a:lnTo>
                  <a:close/>
                </a:path>
              </a:pathLst>
            </a:custGeom>
            <a:ln w="6349">
              <a:solidFill>
                <a:srgbClr val="D15A3D"/>
              </a:solidFill>
            </a:ln>
          </p:spPr>
          <p:txBody>
            <a:bodyPr wrap="square" lIns="0" tIns="0" rIns="0" bIns="0" rtlCol="0"/>
            <a:lstStyle/>
            <a:p>
              <a:endParaRPr/>
            </a:p>
          </p:txBody>
        </p:sp>
      </p:grpSp>
      <p:sp>
        <p:nvSpPr>
          <p:cNvPr id="58" name="object 58"/>
          <p:cNvSpPr txBox="1">
            <a:spLocks noGrp="1"/>
          </p:cNvSpPr>
          <p:nvPr>
            <p:ph type="title"/>
          </p:nvPr>
        </p:nvSpPr>
        <p:spPr>
          <a:xfrm>
            <a:off x="205740" y="30480"/>
            <a:ext cx="6854190" cy="391160"/>
          </a:xfrm>
          <a:prstGeom prst="rect">
            <a:avLst/>
          </a:prstGeom>
        </p:spPr>
        <p:txBody>
          <a:bodyPr vert="horz" wrap="square" lIns="0" tIns="12700" rIns="0" bIns="0" rtlCol="0">
            <a:spAutoFit/>
          </a:bodyPr>
          <a:lstStyle/>
          <a:p>
            <a:pPr marL="12700">
              <a:lnSpc>
                <a:spcPct val="100000"/>
              </a:lnSpc>
              <a:spcBef>
                <a:spcPts val="100"/>
              </a:spcBef>
            </a:pPr>
            <a:r>
              <a:rPr lang="en-US" sz="2400" i="1" spc="-5">
                <a:solidFill>
                  <a:srgbClr val="FFFFFF"/>
                </a:solidFill>
              </a:rPr>
              <a:t>2</a:t>
            </a:r>
            <a:r>
              <a:rPr sz="2400" i="1" spc="-5">
                <a:solidFill>
                  <a:srgbClr val="FFFFFF"/>
                </a:solidFill>
                <a:latin typeface="Verdana"/>
                <a:cs typeface="Verdana"/>
              </a:rPr>
              <a:t>.1. </a:t>
            </a:r>
            <a:r>
              <a:rPr lang="en-US" sz="2400" i="1" spc="-5" err="1">
                <a:solidFill>
                  <a:srgbClr val="FFFFFF"/>
                </a:solidFill>
                <a:latin typeface="Verdana"/>
                <a:cs typeface="Verdana"/>
              </a:rPr>
              <a:t>Motivação</a:t>
            </a:r>
            <a:r>
              <a:rPr lang="en-US" sz="2400" i="1" spc="-5">
                <a:solidFill>
                  <a:srgbClr val="FFFFFF"/>
                </a:solidFill>
                <a:latin typeface="Verdana"/>
                <a:cs typeface="Verdana"/>
              </a:rPr>
              <a:t> e </a:t>
            </a:r>
            <a:r>
              <a:rPr lang="en-US" sz="2400" i="1" spc="-5" err="1">
                <a:solidFill>
                  <a:srgbClr val="FFFFFF"/>
                </a:solidFill>
                <a:latin typeface="Verdana"/>
                <a:cs typeface="Verdana"/>
              </a:rPr>
              <a:t>decisão</a:t>
            </a:r>
            <a:r>
              <a:rPr lang="en-US" sz="2400" i="1" spc="-5">
                <a:solidFill>
                  <a:srgbClr val="FFFFFF"/>
                </a:solidFill>
                <a:latin typeface="Verdana"/>
                <a:cs typeface="Verdana"/>
              </a:rPr>
              <a:t> (art. 2</a:t>
            </a:r>
            <a:r>
              <a:rPr lang="en-US" sz="2400" i="1" spc="-5" baseline="30000">
                <a:solidFill>
                  <a:srgbClr val="FFFFFF"/>
                </a:solidFill>
                <a:latin typeface="Verdana"/>
                <a:cs typeface="Verdana"/>
              </a:rPr>
              <a:t>o</a:t>
            </a:r>
            <a:r>
              <a:rPr lang="en-US" sz="2400" i="1" spc="-5">
                <a:solidFill>
                  <a:srgbClr val="FFFFFF"/>
                </a:solidFill>
                <a:latin typeface="Verdana"/>
                <a:cs typeface="Verdana"/>
              </a:rPr>
              <a:t> a 6</a:t>
            </a:r>
            <a:r>
              <a:rPr lang="en-US" sz="2400" i="1" spc="-5" baseline="30000">
                <a:solidFill>
                  <a:srgbClr val="FFFFFF"/>
                </a:solidFill>
                <a:latin typeface="Verdana"/>
                <a:cs typeface="Verdana"/>
              </a:rPr>
              <a:t>o</a:t>
            </a:r>
            <a:r>
              <a:rPr lang="en-US" sz="2400" i="1" spc="-5">
                <a:solidFill>
                  <a:srgbClr val="FFFFFF"/>
                </a:solidFill>
                <a:latin typeface="Verdana"/>
                <a:cs typeface="Verdana"/>
              </a:rPr>
              <a:t>)</a:t>
            </a:r>
            <a:endParaRPr sz="2400">
              <a:latin typeface="Verdana"/>
              <a:cs typeface="Verdana"/>
            </a:endParaRPr>
          </a:p>
        </p:txBody>
      </p:sp>
      <p:grpSp>
        <p:nvGrpSpPr>
          <p:cNvPr id="59" name="object 59"/>
          <p:cNvGrpSpPr/>
          <p:nvPr/>
        </p:nvGrpSpPr>
        <p:grpSpPr>
          <a:xfrm>
            <a:off x="127000" y="368300"/>
            <a:ext cx="11820525" cy="6363335"/>
            <a:chOff x="127000" y="368300"/>
            <a:chExt cx="11820525" cy="6363335"/>
          </a:xfrm>
        </p:grpSpPr>
        <p:sp>
          <p:nvSpPr>
            <p:cNvPr id="60" name="object 60"/>
            <p:cNvSpPr/>
            <p:nvPr/>
          </p:nvSpPr>
          <p:spPr>
            <a:xfrm>
              <a:off x="218439" y="368300"/>
              <a:ext cx="6830059" cy="30480"/>
            </a:xfrm>
            <a:custGeom>
              <a:avLst/>
              <a:gdLst/>
              <a:ahLst/>
              <a:cxnLst/>
              <a:rect l="l" t="t" r="r" b="b"/>
              <a:pathLst>
                <a:path w="6830059" h="30479">
                  <a:moveTo>
                    <a:pt x="6830059" y="0"/>
                  </a:moveTo>
                  <a:lnTo>
                    <a:pt x="0" y="0"/>
                  </a:lnTo>
                  <a:lnTo>
                    <a:pt x="0" y="30479"/>
                  </a:lnTo>
                  <a:lnTo>
                    <a:pt x="6830059" y="30479"/>
                  </a:lnTo>
                  <a:lnTo>
                    <a:pt x="6830059" y="0"/>
                  </a:lnTo>
                  <a:close/>
                </a:path>
              </a:pathLst>
            </a:custGeom>
            <a:solidFill>
              <a:srgbClr val="FFFFFF"/>
            </a:solidFill>
          </p:spPr>
          <p:txBody>
            <a:bodyPr wrap="square" lIns="0" tIns="0" rIns="0" bIns="0" rtlCol="0"/>
            <a:lstStyle/>
            <a:p>
              <a:endParaRPr/>
            </a:p>
          </p:txBody>
        </p:sp>
        <p:sp>
          <p:nvSpPr>
            <p:cNvPr id="61" name="object 61"/>
            <p:cNvSpPr/>
            <p:nvPr/>
          </p:nvSpPr>
          <p:spPr>
            <a:xfrm>
              <a:off x="127000" y="599693"/>
              <a:ext cx="11820525" cy="3016250"/>
            </a:xfrm>
            <a:custGeom>
              <a:avLst/>
              <a:gdLst/>
              <a:ahLst/>
              <a:cxnLst/>
              <a:rect l="l" t="t" r="r" b="b"/>
              <a:pathLst>
                <a:path w="11820525" h="3016250">
                  <a:moveTo>
                    <a:pt x="11820525" y="0"/>
                  </a:moveTo>
                  <a:lnTo>
                    <a:pt x="0" y="0"/>
                  </a:lnTo>
                  <a:lnTo>
                    <a:pt x="0" y="3016249"/>
                  </a:lnTo>
                  <a:lnTo>
                    <a:pt x="11820525" y="3016249"/>
                  </a:lnTo>
                  <a:lnTo>
                    <a:pt x="11820525" y="0"/>
                  </a:lnTo>
                  <a:close/>
                </a:path>
              </a:pathLst>
            </a:custGeom>
            <a:solidFill>
              <a:srgbClr val="F6DED7"/>
            </a:solidFill>
          </p:spPr>
          <p:txBody>
            <a:bodyPr wrap="square" lIns="0" tIns="0" rIns="0" bIns="0" rtlCol="0"/>
            <a:lstStyle/>
            <a:p>
              <a:endParaRPr/>
            </a:p>
          </p:txBody>
        </p:sp>
        <p:sp>
          <p:nvSpPr>
            <p:cNvPr id="62" name="object 62"/>
            <p:cNvSpPr/>
            <p:nvPr/>
          </p:nvSpPr>
          <p:spPr>
            <a:xfrm>
              <a:off x="404240" y="3761137"/>
              <a:ext cx="11266170" cy="2970530"/>
            </a:xfrm>
            <a:custGeom>
              <a:avLst/>
              <a:gdLst/>
              <a:ahLst/>
              <a:cxnLst/>
              <a:rect l="l" t="t" r="r" b="b"/>
              <a:pathLst>
                <a:path w="11266170" h="2970529">
                  <a:moveTo>
                    <a:pt x="11266043" y="0"/>
                  </a:moveTo>
                  <a:lnTo>
                    <a:pt x="0" y="0"/>
                  </a:lnTo>
                  <a:lnTo>
                    <a:pt x="0" y="2970022"/>
                  </a:lnTo>
                  <a:lnTo>
                    <a:pt x="11266043" y="2970022"/>
                  </a:lnTo>
                  <a:lnTo>
                    <a:pt x="11266043" y="0"/>
                  </a:lnTo>
                  <a:close/>
                </a:path>
              </a:pathLst>
            </a:custGeom>
            <a:solidFill>
              <a:srgbClr val="FBF0D5"/>
            </a:solidFill>
          </p:spPr>
          <p:txBody>
            <a:bodyPr wrap="square" lIns="0" tIns="0" rIns="0" bIns="0" rtlCol="0"/>
            <a:lstStyle/>
            <a:p>
              <a:endParaRPr/>
            </a:p>
          </p:txBody>
        </p:sp>
      </p:grpSp>
      <p:sp>
        <p:nvSpPr>
          <p:cNvPr id="63" name="object 63"/>
          <p:cNvSpPr txBox="1"/>
          <p:nvPr/>
        </p:nvSpPr>
        <p:spPr>
          <a:xfrm>
            <a:off x="502920" y="630554"/>
            <a:ext cx="11123293" cy="6724598"/>
          </a:xfrm>
          <a:prstGeom prst="rect">
            <a:avLst/>
          </a:prstGeom>
        </p:spPr>
        <p:txBody>
          <a:bodyPr vert="horz" wrap="square" lIns="0" tIns="12700" rIns="0" bIns="0" rtlCol="0">
            <a:spAutoFit/>
          </a:bodyPr>
          <a:lstStyle/>
          <a:p>
            <a:pPr algn="just">
              <a:lnSpc>
                <a:spcPct val="150000"/>
              </a:lnSpc>
            </a:pPr>
            <a:r>
              <a:rPr lang="pt-BR" b="1" dirty="0"/>
              <a:t>Motivação e decisão na invalidação</a:t>
            </a:r>
            <a:endParaRPr lang="pt-BR" dirty="0"/>
          </a:p>
          <a:p>
            <a:pPr algn="just">
              <a:lnSpc>
                <a:spcPct val="150000"/>
              </a:lnSpc>
            </a:pPr>
            <a:r>
              <a:rPr lang="pt-BR" dirty="0"/>
              <a:t>Art. 4º  A decisão que decretar invalidação de atos, contratos, ajustes, processos ou normas administrativos observará o disposto no art. 2º e indicará, de modo expresso, as suas consequências jurídicas e administrativas.</a:t>
            </a:r>
          </a:p>
          <a:p>
            <a:pPr algn="just">
              <a:lnSpc>
                <a:spcPct val="150000"/>
              </a:lnSpc>
            </a:pPr>
            <a:r>
              <a:rPr lang="pt-BR" b="1" dirty="0"/>
              <a:t>Revisão quanto à validade por mudança de orientação geral</a:t>
            </a:r>
            <a:endParaRPr lang="pt-BR" dirty="0"/>
          </a:p>
          <a:p>
            <a:pPr algn="just">
              <a:lnSpc>
                <a:spcPct val="150000"/>
              </a:lnSpc>
            </a:pPr>
            <a:r>
              <a:rPr lang="pt-BR" dirty="0"/>
              <a:t>Art. 5º  A decisão que determinar a revisão quanto à validade de atos, contratos, ajustes, processos ou normas administrativos cuja produção de efeitos esteja em curso ou que tenha sido concluída levará em consideração as orientações gerais da época.</a:t>
            </a:r>
          </a:p>
          <a:p>
            <a:pPr algn="just">
              <a:lnSpc>
                <a:spcPct val="150000"/>
              </a:lnSpc>
            </a:pPr>
            <a:endParaRPr lang="pt-BR" dirty="0"/>
          </a:p>
          <a:p>
            <a:pPr algn="just">
              <a:lnSpc>
                <a:spcPct val="150000"/>
              </a:lnSpc>
              <a:spcBef>
                <a:spcPts val="30"/>
              </a:spcBef>
              <a:buClr>
                <a:srgbClr val="2C2D2C"/>
              </a:buClr>
            </a:pPr>
            <a:r>
              <a:rPr lang="pt-BR" dirty="0"/>
              <a:t>“Como é amplo e crescente o grau de indeterminação das normas, em especial as de direito público, é preciso impedir que as autoridades, ao delas extraírem consequências concretas – criando direitos, deveres e proibições específicas para os sujeitos certos -, o façam de modo superficial. É possível combater a tendência à superficialidade na formação do juízo sobre questões jurídico-públicas pela adoção do paradigma de que as autoridades não podem tomar decisões desconectadas do mundo real; de que elas têm o dever de medir consequências, de considerar alternativas, de analisar a necessidade e a adequação das soluções cogitadas, de pesar os obstáculos e circunstâncias da vida prática </a:t>
            </a:r>
            <a:r>
              <a:rPr lang="pt-BR" dirty="0" err="1"/>
              <a:t>etc</a:t>
            </a:r>
            <a:r>
              <a:rPr lang="pt-BR" dirty="0"/>
              <a:t>” (SUNDFELD e MARQUES NETO, 2013, p. 279). </a:t>
            </a:r>
            <a:endParaRPr lang="pt-BR" sz="2400" dirty="0"/>
          </a:p>
          <a:p>
            <a:pPr algn="just">
              <a:lnSpc>
                <a:spcPct val="150000"/>
              </a:lnSpc>
              <a:spcBef>
                <a:spcPts val="30"/>
              </a:spcBef>
              <a:buClr>
                <a:srgbClr val="2C2D2C"/>
              </a:buClr>
              <a:buFont typeface="Wingdings"/>
              <a:buChar char=""/>
            </a:pPr>
            <a:endParaRPr sz="2400" dirty="0">
              <a:latin typeface="Verdana"/>
              <a:cs typeface="Verdana"/>
            </a:endParaRPr>
          </a:p>
        </p:txBody>
      </p:sp>
    </p:spTree>
    <p:extLst>
      <p:ext uri="{BB962C8B-B14F-4D97-AF65-F5344CB8AC3E}">
        <p14:creationId xmlns:p14="http://schemas.microsoft.com/office/powerpoint/2010/main" val="29785965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96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3" name="object 3"/>
          <p:cNvSpPr/>
          <p:nvPr/>
        </p:nvSpPr>
        <p:spPr>
          <a:xfrm>
            <a:off x="6096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4" name="object 4"/>
          <p:cNvSpPr/>
          <p:nvPr/>
        </p:nvSpPr>
        <p:spPr>
          <a:xfrm>
            <a:off x="6096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5" name="object 5"/>
          <p:cNvSpPr/>
          <p:nvPr/>
        </p:nvSpPr>
        <p:spPr>
          <a:xfrm>
            <a:off x="18288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6" name="object 6"/>
          <p:cNvSpPr/>
          <p:nvPr/>
        </p:nvSpPr>
        <p:spPr>
          <a:xfrm>
            <a:off x="18288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7" name="object 7"/>
          <p:cNvSpPr/>
          <p:nvPr/>
        </p:nvSpPr>
        <p:spPr>
          <a:xfrm>
            <a:off x="18288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8" name="object 8"/>
          <p:cNvSpPr/>
          <p:nvPr/>
        </p:nvSpPr>
        <p:spPr>
          <a:xfrm>
            <a:off x="30480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9" name="object 9"/>
          <p:cNvSpPr/>
          <p:nvPr/>
        </p:nvSpPr>
        <p:spPr>
          <a:xfrm>
            <a:off x="30480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10" name="object 10"/>
          <p:cNvSpPr/>
          <p:nvPr/>
        </p:nvSpPr>
        <p:spPr>
          <a:xfrm>
            <a:off x="30480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11" name="object 11"/>
          <p:cNvSpPr/>
          <p:nvPr/>
        </p:nvSpPr>
        <p:spPr>
          <a:xfrm>
            <a:off x="42672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12" name="object 12"/>
          <p:cNvSpPr/>
          <p:nvPr/>
        </p:nvSpPr>
        <p:spPr>
          <a:xfrm>
            <a:off x="42672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13" name="object 13"/>
          <p:cNvSpPr/>
          <p:nvPr/>
        </p:nvSpPr>
        <p:spPr>
          <a:xfrm>
            <a:off x="42672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14" name="object 14"/>
          <p:cNvSpPr/>
          <p:nvPr/>
        </p:nvSpPr>
        <p:spPr>
          <a:xfrm>
            <a:off x="54864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15" name="object 15"/>
          <p:cNvSpPr/>
          <p:nvPr/>
        </p:nvSpPr>
        <p:spPr>
          <a:xfrm>
            <a:off x="54864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16" name="object 16"/>
          <p:cNvSpPr/>
          <p:nvPr/>
        </p:nvSpPr>
        <p:spPr>
          <a:xfrm>
            <a:off x="54864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17" name="object 17"/>
          <p:cNvSpPr/>
          <p:nvPr/>
        </p:nvSpPr>
        <p:spPr>
          <a:xfrm>
            <a:off x="67056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18" name="object 18"/>
          <p:cNvSpPr/>
          <p:nvPr/>
        </p:nvSpPr>
        <p:spPr>
          <a:xfrm>
            <a:off x="67056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19" name="object 19"/>
          <p:cNvSpPr/>
          <p:nvPr/>
        </p:nvSpPr>
        <p:spPr>
          <a:xfrm>
            <a:off x="67056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20" name="object 20"/>
          <p:cNvSpPr/>
          <p:nvPr/>
        </p:nvSpPr>
        <p:spPr>
          <a:xfrm>
            <a:off x="79248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21" name="object 21"/>
          <p:cNvSpPr/>
          <p:nvPr/>
        </p:nvSpPr>
        <p:spPr>
          <a:xfrm>
            <a:off x="79248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22" name="object 22"/>
          <p:cNvSpPr/>
          <p:nvPr/>
        </p:nvSpPr>
        <p:spPr>
          <a:xfrm>
            <a:off x="79248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23" name="object 23"/>
          <p:cNvSpPr/>
          <p:nvPr/>
        </p:nvSpPr>
        <p:spPr>
          <a:xfrm>
            <a:off x="91440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24" name="object 24"/>
          <p:cNvSpPr/>
          <p:nvPr/>
        </p:nvSpPr>
        <p:spPr>
          <a:xfrm>
            <a:off x="91440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25" name="object 25"/>
          <p:cNvSpPr/>
          <p:nvPr/>
        </p:nvSpPr>
        <p:spPr>
          <a:xfrm>
            <a:off x="91440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26" name="object 26"/>
          <p:cNvSpPr/>
          <p:nvPr/>
        </p:nvSpPr>
        <p:spPr>
          <a:xfrm>
            <a:off x="103632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27" name="object 27"/>
          <p:cNvSpPr/>
          <p:nvPr/>
        </p:nvSpPr>
        <p:spPr>
          <a:xfrm>
            <a:off x="103632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28" name="object 28"/>
          <p:cNvSpPr/>
          <p:nvPr/>
        </p:nvSpPr>
        <p:spPr>
          <a:xfrm>
            <a:off x="103632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29" name="object 29"/>
          <p:cNvSpPr/>
          <p:nvPr/>
        </p:nvSpPr>
        <p:spPr>
          <a:xfrm>
            <a:off x="115824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30" name="object 30"/>
          <p:cNvSpPr/>
          <p:nvPr/>
        </p:nvSpPr>
        <p:spPr>
          <a:xfrm>
            <a:off x="115824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31" name="object 31"/>
          <p:cNvSpPr/>
          <p:nvPr/>
        </p:nvSpPr>
        <p:spPr>
          <a:xfrm>
            <a:off x="3175" y="0"/>
            <a:ext cx="12188825" cy="600075"/>
          </a:xfrm>
          <a:custGeom>
            <a:avLst/>
            <a:gdLst/>
            <a:ahLst/>
            <a:cxnLst/>
            <a:rect l="l" t="t" r="r" b="b"/>
            <a:pathLst>
              <a:path w="12188825" h="600075">
                <a:moveTo>
                  <a:pt x="11579225" y="0"/>
                </a:moveTo>
                <a:lnTo>
                  <a:pt x="11579225" y="599694"/>
                </a:lnTo>
              </a:path>
              <a:path w="12188825" h="600075">
                <a:moveTo>
                  <a:pt x="0" y="385825"/>
                </a:moveTo>
                <a:lnTo>
                  <a:pt x="12188825" y="385825"/>
                </a:lnTo>
              </a:path>
            </a:pathLst>
          </a:custGeom>
          <a:ln w="6350">
            <a:solidFill>
              <a:srgbClr val="D9D9D9"/>
            </a:solidFill>
          </a:ln>
        </p:spPr>
        <p:txBody>
          <a:bodyPr wrap="square" lIns="0" tIns="0" rIns="0" bIns="0" rtlCol="0"/>
          <a:lstStyle/>
          <a:p>
            <a:endParaRPr/>
          </a:p>
        </p:txBody>
      </p:sp>
      <p:sp>
        <p:nvSpPr>
          <p:cNvPr id="32" name="object 32"/>
          <p:cNvSpPr/>
          <p:nvPr/>
        </p:nvSpPr>
        <p:spPr>
          <a:xfrm>
            <a:off x="3175" y="1611375"/>
            <a:ext cx="123825" cy="0"/>
          </a:xfrm>
          <a:custGeom>
            <a:avLst/>
            <a:gdLst/>
            <a:ahLst/>
            <a:cxnLst/>
            <a:rect l="l" t="t" r="r" b="b"/>
            <a:pathLst>
              <a:path w="123825">
                <a:moveTo>
                  <a:pt x="0" y="0"/>
                </a:moveTo>
                <a:lnTo>
                  <a:pt x="123825" y="0"/>
                </a:lnTo>
              </a:path>
            </a:pathLst>
          </a:custGeom>
          <a:ln w="6350">
            <a:solidFill>
              <a:srgbClr val="D9D9D9"/>
            </a:solidFill>
          </a:ln>
        </p:spPr>
        <p:txBody>
          <a:bodyPr wrap="square" lIns="0" tIns="0" rIns="0" bIns="0" rtlCol="0"/>
          <a:lstStyle/>
          <a:p>
            <a:endParaRPr/>
          </a:p>
        </p:txBody>
      </p:sp>
      <p:sp>
        <p:nvSpPr>
          <p:cNvPr id="33" name="object 33"/>
          <p:cNvSpPr/>
          <p:nvPr/>
        </p:nvSpPr>
        <p:spPr>
          <a:xfrm>
            <a:off x="11947525" y="1611375"/>
            <a:ext cx="244475" cy="0"/>
          </a:xfrm>
          <a:custGeom>
            <a:avLst/>
            <a:gdLst/>
            <a:ahLst/>
            <a:cxnLst/>
            <a:rect l="l" t="t" r="r" b="b"/>
            <a:pathLst>
              <a:path w="244475">
                <a:moveTo>
                  <a:pt x="0" y="0"/>
                </a:moveTo>
                <a:lnTo>
                  <a:pt x="244475" y="0"/>
                </a:lnTo>
              </a:path>
            </a:pathLst>
          </a:custGeom>
          <a:ln w="6350">
            <a:solidFill>
              <a:srgbClr val="D9D9D9"/>
            </a:solidFill>
          </a:ln>
        </p:spPr>
        <p:txBody>
          <a:bodyPr wrap="square" lIns="0" tIns="0" rIns="0" bIns="0" rtlCol="0"/>
          <a:lstStyle/>
          <a:p>
            <a:endParaRPr/>
          </a:p>
        </p:txBody>
      </p:sp>
      <p:sp>
        <p:nvSpPr>
          <p:cNvPr id="34" name="object 34"/>
          <p:cNvSpPr/>
          <p:nvPr/>
        </p:nvSpPr>
        <p:spPr>
          <a:xfrm>
            <a:off x="3175" y="2835275"/>
            <a:ext cx="123825" cy="0"/>
          </a:xfrm>
          <a:custGeom>
            <a:avLst/>
            <a:gdLst/>
            <a:ahLst/>
            <a:cxnLst/>
            <a:rect l="l" t="t" r="r" b="b"/>
            <a:pathLst>
              <a:path w="123825">
                <a:moveTo>
                  <a:pt x="0" y="0"/>
                </a:moveTo>
                <a:lnTo>
                  <a:pt x="123825" y="0"/>
                </a:lnTo>
              </a:path>
            </a:pathLst>
          </a:custGeom>
          <a:ln w="6350">
            <a:solidFill>
              <a:srgbClr val="D9D9D9"/>
            </a:solidFill>
          </a:ln>
        </p:spPr>
        <p:txBody>
          <a:bodyPr wrap="square" lIns="0" tIns="0" rIns="0" bIns="0" rtlCol="0"/>
          <a:lstStyle/>
          <a:p>
            <a:endParaRPr/>
          </a:p>
        </p:txBody>
      </p:sp>
      <p:sp>
        <p:nvSpPr>
          <p:cNvPr id="35" name="object 35"/>
          <p:cNvSpPr/>
          <p:nvPr/>
        </p:nvSpPr>
        <p:spPr>
          <a:xfrm>
            <a:off x="11947525" y="2835275"/>
            <a:ext cx="244475" cy="0"/>
          </a:xfrm>
          <a:custGeom>
            <a:avLst/>
            <a:gdLst/>
            <a:ahLst/>
            <a:cxnLst/>
            <a:rect l="l" t="t" r="r" b="b"/>
            <a:pathLst>
              <a:path w="244475">
                <a:moveTo>
                  <a:pt x="0" y="0"/>
                </a:moveTo>
                <a:lnTo>
                  <a:pt x="244475" y="0"/>
                </a:lnTo>
              </a:path>
            </a:pathLst>
          </a:custGeom>
          <a:ln w="6350">
            <a:solidFill>
              <a:srgbClr val="D9D9D9"/>
            </a:solidFill>
          </a:ln>
        </p:spPr>
        <p:txBody>
          <a:bodyPr wrap="square" lIns="0" tIns="0" rIns="0" bIns="0" rtlCol="0"/>
          <a:lstStyle/>
          <a:p>
            <a:endParaRPr/>
          </a:p>
        </p:txBody>
      </p:sp>
      <p:sp>
        <p:nvSpPr>
          <p:cNvPr id="36" name="object 36"/>
          <p:cNvSpPr/>
          <p:nvPr/>
        </p:nvSpPr>
        <p:spPr>
          <a:xfrm>
            <a:off x="3175" y="4060825"/>
            <a:ext cx="401320" cy="0"/>
          </a:xfrm>
          <a:custGeom>
            <a:avLst/>
            <a:gdLst/>
            <a:ahLst/>
            <a:cxnLst/>
            <a:rect l="l" t="t" r="r" b="b"/>
            <a:pathLst>
              <a:path w="401320">
                <a:moveTo>
                  <a:pt x="0" y="0"/>
                </a:moveTo>
                <a:lnTo>
                  <a:pt x="401066" y="0"/>
                </a:lnTo>
              </a:path>
            </a:pathLst>
          </a:custGeom>
          <a:ln w="6350">
            <a:solidFill>
              <a:srgbClr val="D9D9D9"/>
            </a:solidFill>
          </a:ln>
        </p:spPr>
        <p:txBody>
          <a:bodyPr wrap="square" lIns="0" tIns="0" rIns="0" bIns="0" rtlCol="0"/>
          <a:lstStyle/>
          <a:p>
            <a:endParaRPr/>
          </a:p>
        </p:txBody>
      </p:sp>
      <p:sp>
        <p:nvSpPr>
          <p:cNvPr id="37" name="object 37"/>
          <p:cNvSpPr/>
          <p:nvPr/>
        </p:nvSpPr>
        <p:spPr>
          <a:xfrm>
            <a:off x="11670283" y="4060825"/>
            <a:ext cx="521970" cy="0"/>
          </a:xfrm>
          <a:custGeom>
            <a:avLst/>
            <a:gdLst/>
            <a:ahLst/>
            <a:cxnLst/>
            <a:rect l="l" t="t" r="r" b="b"/>
            <a:pathLst>
              <a:path w="521970">
                <a:moveTo>
                  <a:pt x="0" y="0"/>
                </a:moveTo>
                <a:lnTo>
                  <a:pt x="521715" y="0"/>
                </a:lnTo>
              </a:path>
            </a:pathLst>
          </a:custGeom>
          <a:ln w="6350">
            <a:solidFill>
              <a:srgbClr val="D9D9D9"/>
            </a:solidFill>
          </a:ln>
        </p:spPr>
        <p:txBody>
          <a:bodyPr wrap="square" lIns="0" tIns="0" rIns="0" bIns="0" rtlCol="0"/>
          <a:lstStyle/>
          <a:p>
            <a:endParaRPr/>
          </a:p>
        </p:txBody>
      </p:sp>
      <p:sp>
        <p:nvSpPr>
          <p:cNvPr id="38" name="object 38"/>
          <p:cNvSpPr/>
          <p:nvPr/>
        </p:nvSpPr>
        <p:spPr>
          <a:xfrm>
            <a:off x="3175" y="5284851"/>
            <a:ext cx="401320" cy="0"/>
          </a:xfrm>
          <a:custGeom>
            <a:avLst/>
            <a:gdLst/>
            <a:ahLst/>
            <a:cxnLst/>
            <a:rect l="l" t="t" r="r" b="b"/>
            <a:pathLst>
              <a:path w="401320">
                <a:moveTo>
                  <a:pt x="0" y="0"/>
                </a:moveTo>
                <a:lnTo>
                  <a:pt x="401066" y="0"/>
                </a:lnTo>
              </a:path>
            </a:pathLst>
          </a:custGeom>
          <a:ln w="6350">
            <a:solidFill>
              <a:srgbClr val="D9D9D9"/>
            </a:solidFill>
          </a:ln>
        </p:spPr>
        <p:txBody>
          <a:bodyPr wrap="square" lIns="0" tIns="0" rIns="0" bIns="0" rtlCol="0"/>
          <a:lstStyle/>
          <a:p>
            <a:endParaRPr/>
          </a:p>
        </p:txBody>
      </p:sp>
      <p:sp>
        <p:nvSpPr>
          <p:cNvPr id="39" name="object 39"/>
          <p:cNvSpPr/>
          <p:nvPr/>
        </p:nvSpPr>
        <p:spPr>
          <a:xfrm>
            <a:off x="11670283" y="5284851"/>
            <a:ext cx="521970" cy="0"/>
          </a:xfrm>
          <a:custGeom>
            <a:avLst/>
            <a:gdLst/>
            <a:ahLst/>
            <a:cxnLst/>
            <a:rect l="l" t="t" r="r" b="b"/>
            <a:pathLst>
              <a:path w="521970">
                <a:moveTo>
                  <a:pt x="0" y="0"/>
                </a:moveTo>
                <a:lnTo>
                  <a:pt x="521715" y="0"/>
                </a:lnTo>
              </a:path>
            </a:pathLst>
          </a:custGeom>
          <a:ln w="6350">
            <a:solidFill>
              <a:srgbClr val="D9D9D9"/>
            </a:solidFill>
          </a:ln>
        </p:spPr>
        <p:txBody>
          <a:bodyPr wrap="square" lIns="0" tIns="0" rIns="0" bIns="0" rtlCol="0"/>
          <a:lstStyle/>
          <a:p>
            <a:endParaRPr/>
          </a:p>
        </p:txBody>
      </p:sp>
      <p:sp>
        <p:nvSpPr>
          <p:cNvPr id="40" name="object 40"/>
          <p:cNvSpPr/>
          <p:nvPr/>
        </p:nvSpPr>
        <p:spPr>
          <a:xfrm>
            <a:off x="3175" y="6510337"/>
            <a:ext cx="401320" cy="0"/>
          </a:xfrm>
          <a:custGeom>
            <a:avLst/>
            <a:gdLst/>
            <a:ahLst/>
            <a:cxnLst/>
            <a:rect l="l" t="t" r="r" b="b"/>
            <a:pathLst>
              <a:path w="401320">
                <a:moveTo>
                  <a:pt x="0" y="0"/>
                </a:moveTo>
                <a:lnTo>
                  <a:pt x="401066" y="0"/>
                </a:lnTo>
              </a:path>
            </a:pathLst>
          </a:custGeom>
          <a:ln w="6350">
            <a:solidFill>
              <a:srgbClr val="D9D9D9"/>
            </a:solidFill>
          </a:ln>
        </p:spPr>
        <p:txBody>
          <a:bodyPr wrap="square" lIns="0" tIns="0" rIns="0" bIns="0" rtlCol="0"/>
          <a:lstStyle/>
          <a:p>
            <a:endParaRPr/>
          </a:p>
        </p:txBody>
      </p:sp>
      <p:sp>
        <p:nvSpPr>
          <p:cNvPr id="41" name="object 41"/>
          <p:cNvSpPr/>
          <p:nvPr/>
        </p:nvSpPr>
        <p:spPr>
          <a:xfrm>
            <a:off x="11670283" y="6510337"/>
            <a:ext cx="521970" cy="0"/>
          </a:xfrm>
          <a:custGeom>
            <a:avLst/>
            <a:gdLst/>
            <a:ahLst/>
            <a:cxnLst/>
            <a:rect l="l" t="t" r="r" b="b"/>
            <a:pathLst>
              <a:path w="521970">
                <a:moveTo>
                  <a:pt x="0" y="0"/>
                </a:moveTo>
                <a:lnTo>
                  <a:pt x="521715" y="0"/>
                </a:lnTo>
              </a:path>
            </a:pathLst>
          </a:custGeom>
          <a:ln w="6350">
            <a:solidFill>
              <a:srgbClr val="D9D9D9"/>
            </a:solidFill>
          </a:ln>
        </p:spPr>
        <p:txBody>
          <a:bodyPr wrap="square" lIns="0" tIns="0" rIns="0" bIns="0" rtlCol="0"/>
          <a:lstStyle/>
          <a:p>
            <a:endParaRPr/>
          </a:p>
        </p:txBody>
      </p:sp>
      <p:grpSp>
        <p:nvGrpSpPr>
          <p:cNvPr id="42" name="object 42"/>
          <p:cNvGrpSpPr/>
          <p:nvPr/>
        </p:nvGrpSpPr>
        <p:grpSpPr>
          <a:xfrm>
            <a:off x="-3175" y="0"/>
            <a:ext cx="12198350" cy="6864984"/>
            <a:chOff x="-3175" y="0"/>
            <a:chExt cx="12198350" cy="6864984"/>
          </a:xfrm>
        </p:grpSpPr>
        <p:sp>
          <p:nvSpPr>
            <p:cNvPr id="43" name="object 43"/>
            <p:cNvSpPr/>
            <p:nvPr/>
          </p:nvSpPr>
          <p:spPr>
            <a:xfrm>
              <a:off x="225425" y="0"/>
              <a:ext cx="9257030" cy="6858000"/>
            </a:xfrm>
            <a:custGeom>
              <a:avLst/>
              <a:gdLst/>
              <a:ahLst/>
              <a:cxnLst/>
              <a:rect l="l" t="t" r="r" b="b"/>
              <a:pathLst>
                <a:path w="9257030" h="6858000">
                  <a:moveTo>
                    <a:pt x="0" y="0"/>
                  </a:moveTo>
                  <a:lnTo>
                    <a:pt x="6816725" y="6857999"/>
                  </a:lnTo>
                </a:path>
                <a:path w="9257030" h="6858000">
                  <a:moveTo>
                    <a:pt x="1224026" y="0"/>
                  </a:moveTo>
                  <a:lnTo>
                    <a:pt x="8039100" y="6857999"/>
                  </a:lnTo>
                </a:path>
                <a:path w="9257030" h="6858000">
                  <a:moveTo>
                    <a:pt x="2440051" y="0"/>
                  </a:moveTo>
                  <a:lnTo>
                    <a:pt x="9256776" y="6857999"/>
                  </a:lnTo>
                </a:path>
              </a:pathLst>
            </a:custGeom>
            <a:ln w="6350">
              <a:solidFill>
                <a:srgbClr val="D9D9D9"/>
              </a:solidFill>
            </a:ln>
          </p:spPr>
          <p:txBody>
            <a:bodyPr wrap="square" lIns="0" tIns="0" rIns="0" bIns="0" rtlCol="0"/>
            <a:lstStyle/>
            <a:p>
              <a:endParaRPr/>
            </a:p>
          </p:txBody>
        </p:sp>
        <p:sp>
          <p:nvSpPr>
            <p:cNvPr id="44" name="object 44"/>
            <p:cNvSpPr/>
            <p:nvPr/>
          </p:nvSpPr>
          <p:spPr>
            <a:xfrm>
              <a:off x="3884676" y="0"/>
              <a:ext cx="8037830" cy="6858000"/>
            </a:xfrm>
            <a:custGeom>
              <a:avLst/>
              <a:gdLst/>
              <a:ahLst/>
              <a:cxnLst/>
              <a:rect l="l" t="t" r="r" b="b"/>
              <a:pathLst>
                <a:path w="8037830" h="6858000">
                  <a:moveTo>
                    <a:pt x="0" y="0"/>
                  </a:moveTo>
                  <a:lnTo>
                    <a:pt x="6816725" y="6857999"/>
                  </a:lnTo>
                </a:path>
                <a:path w="8037830" h="6858000">
                  <a:moveTo>
                    <a:pt x="1222375" y="0"/>
                  </a:moveTo>
                  <a:lnTo>
                    <a:pt x="8037449" y="6857999"/>
                  </a:lnTo>
                </a:path>
              </a:pathLst>
            </a:custGeom>
            <a:ln w="6350">
              <a:solidFill>
                <a:srgbClr val="D9D9D9"/>
              </a:solidFill>
            </a:ln>
          </p:spPr>
          <p:txBody>
            <a:bodyPr wrap="square" lIns="0" tIns="0" rIns="0" bIns="0" rtlCol="0"/>
            <a:lstStyle/>
            <a:p>
              <a:endParaRPr/>
            </a:p>
          </p:txBody>
        </p:sp>
        <p:sp>
          <p:nvSpPr>
            <p:cNvPr id="45" name="object 45"/>
            <p:cNvSpPr/>
            <p:nvPr/>
          </p:nvSpPr>
          <p:spPr>
            <a:xfrm>
              <a:off x="6327774" y="0"/>
              <a:ext cx="5864225" cy="5899150"/>
            </a:xfrm>
            <a:custGeom>
              <a:avLst/>
              <a:gdLst/>
              <a:ahLst/>
              <a:cxnLst/>
              <a:rect l="l" t="t" r="r" b="b"/>
              <a:pathLst>
                <a:path w="5864225" h="5899150">
                  <a:moveTo>
                    <a:pt x="0" y="0"/>
                  </a:moveTo>
                  <a:lnTo>
                    <a:pt x="5864225" y="5899150"/>
                  </a:lnTo>
                </a:path>
              </a:pathLst>
            </a:custGeom>
            <a:ln w="6350">
              <a:solidFill>
                <a:srgbClr val="D9D9D9"/>
              </a:solidFill>
            </a:ln>
          </p:spPr>
          <p:txBody>
            <a:bodyPr wrap="square" lIns="0" tIns="0" rIns="0" bIns="0" rtlCol="0"/>
            <a:lstStyle/>
            <a:p>
              <a:endParaRPr/>
            </a:p>
          </p:txBody>
        </p:sp>
        <p:sp>
          <p:nvSpPr>
            <p:cNvPr id="46" name="object 46"/>
            <p:cNvSpPr/>
            <p:nvPr/>
          </p:nvSpPr>
          <p:spPr>
            <a:xfrm>
              <a:off x="7548626" y="0"/>
              <a:ext cx="4643755" cy="4672330"/>
            </a:xfrm>
            <a:custGeom>
              <a:avLst/>
              <a:gdLst/>
              <a:ahLst/>
              <a:cxnLst/>
              <a:rect l="l" t="t" r="r" b="b"/>
              <a:pathLst>
                <a:path w="4643755" h="4672330">
                  <a:moveTo>
                    <a:pt x="0" y="0"/>
                  </a:moveTo>
                  <a:lnTo>
                    <a:pt x="4643374" y="4671949"/>
                  </a:lnTo>
                </a:path>
              </a:pathLst>
            </a:custGeom>
            <a:ln w="6350">
              <a:solidFill>
                <a:srgbClr val="D9D9D9"/>
              </a:solidFill>
            </a:ln>
          </p:spPr>
          <p:txBody>
            <a:bodyPr wrap="square" lIns="0" tIns="0" rIns="0" bIns="0" rtlCol="0"/>
            <a:lstStyle/>
            <a:p>
              <a:endParaRPr/>
            </a:p>
          </p:txBody>
        </p:sp>
        <p:sp>
          <p:nvSpPr>
            <p:cNvPr id="47" name="object 47"/>
            <p:cNvSpPr/>
            <p:nvPr/>
          </p:nvSpPr>
          <p:spPr>
            <a:xfrm>
              <a:off x="0" y="0"/>
              <a:ext cx="12192000" cy="6858000"/>
            </a:xfrm>
            <a:custGeom>
              <a:avLst/>
              <a:gdLst/>
              <a:ahLst/>
              <a:cxnLst/>
              <a:rect l="l" t="t" r="r" b="b"/>
              <a:pathLst>
                <a:path w="12192000" h="6858000">
                  <a:moveTo>
                    <a:pt x="8772525" y="0"/>
                  </a:moveTo>
                  <a:lnTo>
                    <a:pt x="12192000" y="3457575"/>
                  </a:lnTo>
                </a:path>
                <a:path w="12192000" h="6858000">
                  <a:moveTo>
                    <a:pt x="9982200" y="0"/>
                  </a:moveTo>
                  <a:lnTo>
                    <a:pt x="12192000" y="2227326"/>
                  </a:lnTo>
                </a:path>
                <a:path w="12192000" h="6858000">
                  <a:moveTo>
                    <a:pt x="11198225" y="0"/>
                  </a:moveTo>
                  <a:lnTo>
                    <a:pt x="12192000" y="1003300"/>
                  </a:lnTo>
                </a:path>
                <a:path w="12192000" h="6858000">
                  <a:moveTo>
                    <a:pt x="5829300" y="6858000"/>
                  </a:moveTo>
                  <a:lnTo>
                    <a:pt x="0" y="1012825"/>
                  </a:lnTo>
                </a:path>
              </a:pathLst>
            </a:custGeom>
            <a:ln w="6350">
              <a:solidFill>
                <a:srgbClr val="D9D9D9"/>
              </a:solidFill>
            </a:ln>
          </p:spPr>
          <p:txBody>
            <a:bodyPr wrap="square" lIns="0" tIns="0" rIns="0" bIns="0" rtlCol="0"/>
            <a:lstStyle/>
            <a:p>
              <a:endParaRPr/>
            </a:p>
          </p:txBody>
        </p:sp>
        <p:sp>
          <p:nvSpPr>
            <p:cNvPr id="48" name="object 48"/>
            <p:cNvSpPr/>
            <p:nvPr/>
          </p:nvSpPr>
          <p:spPr>
            <a:xfrm>
              <a:off x="0" y="2227326"/>
              <a:ext cx="4615180" cy="4631055"/>
            </a:xfrm>
            <a:custGeom>
              <a:avLst/>
              <a:gdLst/>
              <a:ahLst/>
              <a:cxnLst/>
              <a:rect l="l" t="t" r="r" b="b"/>
              <a:pathLst>
                <a:path w="4615180" h="4631055">
                  <a:moveTo>
                    <a:pt x="4614926" y="4630674"/>
                  </a:moveTo>
                  <a:lnTo>
                    <a:pt x="0" y="0"/>
                  </a:lnTo>
                </a:path>
                <a:path w="4615180" h="4631055">
                  <a:moveTo>
                    <a:pt x="3398901" y="4630674"/>
                  </a:moveTo>
                  <a:lnTo>
                    <a:pt x="0" y="1204849"/>
                  </a:lnTo>
                </a:path>
              </a:pathLst>
            </a:custGeom>
            <a:ln w="6350">
              <a:solidFill>
                <a:srgbClr val="D9D9D9"/>
              </a:solidFill>
            </a:ln>
          </p:spPr>
          <p:txBody>
            <a:bodyPr wrap="square" lIns="0" tIns="0" rIns="0" bIns="0" rtlCol="0"/>
            <a:lstStyle/>
            <a:p>
              <a:endParaRPr/>
            </a:p>
          </p:txBody>
        </p:sp>
        <p:sp>
          <p:nvSpPr>
            <p:cNvPr id="49" name="object 49"/>
            <p:cNvSpPr/>
            <p:nvPr/>
          </p:nvSpPr>
          <p:spPr>
            <a:xfrm>
              <a:off x="0" y="0"/>
              <a:ext cx="11966575" cy="6858000"/>
            </a:xfrm>
            <a:custGeom>
              <a:avLst/>
              <a:gdLst/>
              <a:ahLst/>
              <a:cxnLst/>
              <a:rect l="l" t="t" r="r" b="b"/>
              <a:pathLst>
                <a:path w="11966575" h="6858000">
                  <a:moveTo>
                    <a:pt x="2197100" y="6858000"/>
                  </a:moveTo>
                  <a:lnTo>
                    <a:pt x="0" y="4651375"/>
                  </a:lnTo>
                </a:path>
                <a:path w="11966575" h="6858000">
                  <a:moveTo>
                    <a:pt x="987425" y="6858000"/>
                  </a:moveTo>
                  <a:lnTo>
                    <a:pt x="0" y="5864225"/>
                  </a:lnTo>
                </a:path>
                <a:path w="11966575" h="6858000">
                  <a:moveTo>
                    <a:pt x="11966575" y="0"/>
                  </a:moveTo>
                  <a:lnTo>
                    <a:pt x="5149850" y="6857999"/>
                  </a:lnTo>
                </a:path>
                <a:path w="11966575" h="6858000">
                  <a:moveTo>
                    <a:pt x="10742676" y="0"/>
                  </a:moveTo>
                  <a:lnTo>
                    <a:pt x="3927475" y="6857999"/>
                  </a:lnTo>
                </a:path>
                <a:path w="11966575" h="6858000">
                  <a:moveTo>
                    <a:pt x="9526651" y="0"/>
                  </a:moveTo>
                  <a:lnTo>
                    <a:pt x="2709926" y="6857999"/>
                  </a:lnTo>
                </a:path>
              </a:pathLst>
            </a:custGeom>
            <a:ln w="6350">
              <a:solidFill>
                <a:srgbClr val="D9D9D9"/>
              </a:solidFill>
            </a:ln>
          </p:spPr>
          <p:txBody>
            <a:bodyPr wrap="square" lIns="0" tIns="0" rIns="0" bIns="0" rtlCol="0"/>
            <a:lstStyle/>
            <a:p>
              <a:endParaRPr/>
            </a:p>
          </p:txBody>
        </p:sp>
        <p:sp>
          <p:nvSpPr>
            <p:cNvPr id="50" name="object 50"/>
            <p:cNvSpPr/>
            <p:nvPr/>
          </p:nvSpPr>
          <p:spPr>
            <a:xfrm>
              <a:off x="269875" y="0"/>
              <a:ext cx="8037830" cy="6858000"/>
            </a:xfrm>
            <a:custGeom>
              <a:avLst/>
              <a:gdLst/>
              <a:ahLst/>
              <a:cxnLst/>
              <a:rect l="l" t="t" r="r" b="b"/>
              <a:pathLst>
                <a:path w="8037830" h="6858000">
                  <a:moveTo>
                    <a:pt x="8037576" y="0"/>
                  </a:moveTo>
                  <a:lnTo>
                    <a:pt x="1220724" y="6857999"/>
                  </a:lnTo>
                </a:path>
                <a:path w="8037830" h="6858000">
                  <a:moveTo>
                    <a:pt x="6815201" y="0"/>
                  </a:moveTo>
                  <a:lnTo>
                    <a:pt x="0" y="6857999"/>
                  </a:lnTo>
                </a:path>
              </a:pathLst>
            </a:custGeom>
            <a:ln w="6350">
              <a:solidFill>
                <a:srgbClr val="D9D9D9"/>
              </a:solidFill>
            </a:ln>
          </p:spPr>
          <p:txBody>
            <a:bodyPr wrap="square" lIns="0" tIns="0" rIns="0" bIns="0" rtlCol="0"/>
            <a:lstStyle/>
            <a:p>
              <a:endParaRPr/>
            </a:p>
          </p:txBody>
        </p:sp>
        <p:sp>
          <p:nvSpPr>
            <p:cNvPr id="51" name="object 51"/>
            <p:cNvSpPr/>
            <p:nvPr/>
          </p:nvSpPr>
          <p:spPr>
            <a:xfrm>
              <a:off x="0" y="0"/>
              <a:ext cx="5864225" cy="5899150"/>
            </a:xfrm>
            <a:custGeom>
              <a:avLst/>
              <a:gdLst/>
              <a:ahLst/>
              <a:cxnLst/>
              <a:rect l="l" t="t" r="r" b="b"/>
              <a:pathLst>
                <a:path w="5864225" h="5899150">
                  <a:moveTo>
                    <a:pt x="5864225" y="0"/>
                  </a:moveTo>
                  <a:lnTo>
                    <a:pt x="0" y="5899150"/>
                  </a:lnTo>
                </a:path>
              </a:pathLst>
            </a:custGeom>
            <a:ln w="6350">
              <a:solidFill>
                <a:srgbClr val="D9D9D9"/>
              </a:solidFill>
            </a:ln>
          </p:spPr>
          <p:txBody>
            <a:bodyPr wrap="square" lIns="0" tIns="0" rIns="0" bIns="0" rtlCol="0"/>
            <a:lstStyle/>
            <a:p>
              <a:endParaRPr/>
            </a:p>
          </p:txBody>
        </p:sp>
        <p:sp>
          <p:nvSpPr>
            <p:cNvPr id="52" name="object 52"/>
            <p:cNvSpPr/>
            <p:nvPr/>
          </p:nvSpPr>
          <p:spPr>
            <a:xfrm>
              <a:off x="0" y="0"/>
              <a:ext cx="4643755" cy="4672330"/>
            </a:xfrm>
            <a:custGeom>
              <a:avLst/>
              <a:gdLst/>
              <a:ahLst/>
              <a:cxnLst/>
              <a:rect l="l" t="t" r="r" b="b"/>
              <a:pathLst>
                <a:path w="4643755" h="4672330">
                  <a:moveTo>
                    <a:pt x="4643501" y="0"/>
                  </a:moveTo>
                  <a:lnTo>
                    <a:pt x="0" y="4671949"/>
                  </a:lnTo>
                </a:path>
              </a:pathLst>
            </a:custGeom>
            <a:ln w="6350">
              <a:solidFill>
                <a:srgbClr val="D9D9D9"/>
              </a:solidFill>
            </a:ln>
          </p:spPr>
          <p:txBody>
            <a:bodyPr wrap="square" lIns="0" tIns="0" rIns="0" bIns="0" rtlCol="0"/>
            <a:lstStyle/>
            <a:p>
              <a:endParaRPr/>
            </a:p>
          </p:txBody>
        </p:sp>
        <p:sp>
          <p:nvSpPr>
            <p:cNvPr id="53" name="object 53"/>
            <p:cNvSpPr/>
            <p:nvPr/>
          </p:nvSpPr>
          <p:spPr>
            <a:xfrm>
              <a:off x="0" y="0"/>
              <a:ext cx="12192000" cy="6858000"/>
            </a:xfrm>
            <a:custGeom>
              <a:avLst/>
              <a:gdLst/>
              <a:ahLst/>
              <a:cxnLst/>
              <a:rect l="l" t="t" r="r" b="b"/>
              <a:pathLst>
                <a:path w="12192000" h="6858000">
                  <a:moveTo>
                    <a:pt x="3419475" y="0"/>
                  </a:moveTo>
                  <a:lnTo>
                    <a:pt x="0" y="3457575"/>
                  </a:lnTo>
                </a:path>
                <a:path w="12192000" h="6858000">
                  <a:moveTo>
                    <a:pt x="2209800" y="0"/>
                  </a:moveTo>
                  <a:lnTo>
                    <a:pt x="0" y="2227326"/>
                  </a:lnTo>
                </a:path>
                <a:path w="12192000" h="6858000">
                  <a:moveTo>
                    <a:pt x="993775" y="0"/>
                  </a:moveTo>
                  <a:lnTo>
                    <a:pt x="0" y="1003300"/>
                  </a:lnTo>
                </a:path>
                <a:path w="12192000" h="6858000">
                  <a:moveTo>
                    <a:pt x="6362700" y="6858000"/>
                  </a:moveTo>
                  <a:lnTo>
                    <a:pt x="12192000" y="1012825"/>
                  </a:lnTo>
                </a:path>
              </a:pathLst>
            </a:custGeom>
            <a:ln w="6350">
              <a:solidFill>
                <a:srgbClr val="D9D9D9"/>
              </a:solidFill>
            </a:ln>
          </p:spPr>
          <p:txBody>
            <a:bodyPr wrap="square" lIns="0" tIns="0" rIns="0" bIns="0" rtlCol="0"/>
            <a:lstStyle/>
            <a:p>
              <a:endParaRPr/>
            </a:p>
          </p:txBody>
        </p:sp>
        <p:sp>
          <p:nvSpPr>
            <p:cNvPr id="54" name="object 54"/>
            <p:cNvSpPr/>
            <p:nvPr/>
          </p:nvSpPr>
          <p:spPr>
            <a:xfrm>
              <a:off x="7577201" y="2227326"/>
              <a:ext cx="4615180" cy="4631055"/>
            </a:xfrm>
            <a:custGeom>
              <a:avLst/>
              <a:gdLst/>
              <a:ahLst/>
              <a:cxnLst/>
              <a:rect l="l" t="t" r="r" b="b"/>
              <a:pathLst>
                <a:path w="4615180" h="4631055">
                  <a:moveTo>
                    <a:pt x="0" y="4630674"/>
                  </a:moveTo>
                  <a:lnTo>
                    <a:pt x="4614799" y="0"/>
                  </a:lnTo>
                </a:path>
                <a:path w="4615180" h="4631055">
                  <a:moveTo>
                    <a:pt x="1216025" y="4630674"/>
                  </a:moveTo>
                  <a:lnTo>
                    <a:pt x="4614799" y="1204849"/>
                  </a:lnTo>
                </a:path>
              </a:pathLst>
            </a:custGeom>
            <a:ln w="6350">
              <a:solidFill>
                <a:srgbClr val="D9D9D9"/>
              </a:solidFill>
            </a:ln>
          </p:spPr>
          <p:txBody>
            <a:bodyPr wrap="square" lIns="0" tIns="0" rIns="0" bIns="0" rtlCol="0"/>
            <a:lstStyle/>
            <a:p>
              <a:endParaRPr/>
            </a:p>
          </p:txBody>
        </p:sp>
        <p:sp>
          <p:nvSpPr>
            <p:cNvPr id="55" name="object 55"/>
            <p:cNvSpPr/>
            <p:nvPr/>
          </p:nvSpPr>
          <p:spPr>
            <a:xfrm>
              <a:off x="9994899" y="4651375"/>
              <a:ext cx="2197100" cy="2206625"/>
            </a:xfrm>
            <a:custGeom>
              <a:avLst/>
              <a:gdLst/>
              <a:ahLst/>
              <a:cxnLst/>
              <a:rect l="l" t="t" r="r" b="b"/>
              <a:pathLst>
                <a:path w="2197100" h="2206625">
                  <a:moveTo>
                    <a:pt x="0" y="2206625"/>
                  </a:moveTo>
                  <a:lnTo>
                    <a:pt x="2197100" y="0"/>
                  </a:lnTo>
                </a:path>
                <a:path w="2197100" h="2206625">
                  <a:moveTo>
                    <a:pt x="1209675" y="2206625"/>
                  </a:moveTo>
                  <a:lnTo>
                    <a:pt x="2197100" y="1212850"/>
                  </a:lnTo>
                </a:path>
              </a:pathLst>
            </a:custGeom>
            <a:ln w="6350">
              <a:solidFill>
                <a:srgbClr val="D9D9D9"/>
              </a:solidFill>
            </a:ln>
          </p:spPr>
          <p:txBody>
            <a:bodyPr wrap="square" lIns="0" tIns="0" rIns="0" bIns="0" rtlCol="0"/>
            <a:lstStyle/>
            <a:p>
              <a:endParaRPr/>
            </a:p>
          </p:txBody>
        </p:sp>
        <p:sp>
          <p:nvSpPr>
            <p:cNvPr id="56" name="object 56"/>
            <p:cNvSpPr/>
            <p:nvPr/>
          </p:nvSpPr>
          <p:spPr>
            <a:xfrm>
              <a:off x="126999" y="0"/>
              <a:ext cx="7188200" cy="461670"/>
            </a:xfrm>
            <a:prstGeom prst="rect">
              <a:avLst/>
            </a:prstGeom>
            <a:blipFill>
              <a:blip r:embed="rId2" cstate="print"/>
              <a:stretch>
                <a:fillRect/>
              </a:stretch>
            </a:blipFill>
          </p:spPr>
          <p:txBody>
            <a:bodyPr wrap="square" lIns="0" tIns="0" rIns="0" bIns="0" rtlCol="0"/>
            <a:lstStyle/>
            <a:p>
              <a:endParaRPr/>
            </a:p>
          </p:txBody>
        </p:sp>
        <p:sp>
          <p:nvSpPr>
            <p:cNvPr id="57" name="object 57"/>
            <p:cNvSpPr/>
            <p:nvPr/>
          </p:nvSpPr>
          <p:spPr>
            <a:xfrm>
              <a:off x="126999" y="0"/>
              <a:ext cx="7188200" cy="462280"/>
            </a:xfrm>
            <a:custGeom>
              <a:avLst/>
              <a:gdLst/>
              <a:ahLst/>
              <a:cxnLst/>
              <a:rect l="l" t="t" r="r" b="b"/>
              <a:pathLst>
                <a:path w="7188200" h="462280">
                  <a:moveTo>
                    <a:pt x="0" y="461670"/>
                  </a:moveTo>
                  <a:lnTo>
                    <a:pt x="7188200" y="461670"/>
                  </a:lnTo>
                  <a:lnTo>
                    <a:pt x="7188200" y="0"/>
                  </a:lnTo>
                  <a:lnTo>
                    <a:pt x="0" y="0"/>
                  </a:lnTo>
                  <a:lnTo>
                    <a:pt x="0" y="461670"/>
                  </a:lnTo>
                  <a:close/>
                </a:path>
              </a:pathLst>
            </a:custGeom>
            <a:ln w="6349">
              <a:solidFill>
                <a:srgbClr val="D15A3D"/>
              </a:solidFill>
            </a:ln>
          </p:spPr>
          <p:txBody>
            <a:bodyPr wrap="square" lIns="0" tIns="0" rIns="0" bIns="0" rtlCol="0"/>
            <a:lstStyle/>
            <a:p>
              <a:endParaRPr/>
            </a:p>
          </p:txBody>
        </p:sp>
      </p:grpSp>
      <p:sp>
        <p:nvSpPr>
          <p:cNvPr id="58" name="object 58"/>
          <p:cNvSpPr txBox="1">
            <a:spLocks noGrp="1"/>
          </p:cNvSpPr>
          <p:nvPr>
            <p:ph type="title"/>
          </p:nvPr>
        </p:nvSpPr>
        <p:spPr>
          <a:xfrm>
            <a:off x="205740" y="30480"/>
            <a:ext cx="6854190" cy="391160"/>
          </a:xfrm>
          <a:prstGeom prst="rect">
            <a:avLst/>
          </a:prstGeom>
        </p:spPr>
        <p:txBody>
          <a:bodyPr vert="horz" wrap="square" lIns="0" tIns="12700" rIns="0" bIns="0" rtlCol="0">
            <a:spAutoFit/>
          </a:bodyPr>
          <a:lstStyle/>
          <a:p>
            <a:pPr marL="12700">
              <a:lnSpc>
                <a:spcPct val="100000"/>
              </a:lnSpc>
              <a:spcBef>
                <a:spcPts val="100"/>
              </a:spcBef>
            </a:pPr>
            <a:r>
              <a:rPr lang="en-US" sz="2400" i="1" spc="-5">
                <a:solidFill>
                  <a:srgbClr val="FFFFFF"/>
                </a:solidFill>
              </a:rPr>
              <a:t>2</a:t>
            </a:r>
            <a:r>
              <a:rPr sz="2400" i="1" spc="-5">
                <a:solidFill>
                  <a:srgbClr val="FFFFFF"/>
                </a:solidFill>
                <a:latin typeface="Verdana"/>
                <a:cs typeface="Verdana"/>
              </a:rPr>
              <a:t>.</a:t>
            </a:r>
            <a:r>
              <a:rPr lang="en-US" sz="2400" i="1" spc="-5">
                <a:solidFill>
                  <a:srgbClr val="FFFFFF"/>
                </a:solidFill>
                <a:latin typeface="Verdana"/>
                <a:cs typeface="Verdana"/>
              </a:rPr>
              <a:t>2</a:t>
            </a:r>
            <a:r>
              <a:rPr sz="2400" i="1" spc="-5">
                <a:solidFill>
                  <a:srgbClr val="FFFFFF"/>
                </a:solidFill>
                <a:latin typeface="Verdana"/>
                <a:cs typeface="Verdana"/>
              </a:rPr>
              <a:t>. </a:t>
            </a:r>
            <a:r>
              <a:rPr lang="en-US" sz="2400" i="1" spc="-5" err="1">
                <a:solidFill>
                  <a:srgbClr val="FFFFFF"/>
                </a:solidFill>
              </a:rPr>
              <a:t>Instrumentos</a:t>
            </a:r>
            <a:r>
              <a:rPr lang="en-US" sz="2400" i="1" spc="-5">
                <a:solidFill>
                  <a:srgbClr val="FFFFFF"/>
                </a:solidFill>
              </a:rPr>
              <a:t> (art. 10 e 11)</a:t>
            </a:r>
            <a:endParaRPr sz="2400">
              <a:latin typeface="Verdana"/>
              <a:cs typeface="Verdana"/>
            </a:endParaRPr>
          </a:p>
        </p:txBody>
      </p:sp>
      <p:grpSp>
        <p:nvGrpSpPr>
          <p:cNvPr id="59" name="object 59"/>
          <p:cNvGrpSpPr/>
          <p:nvPr/>
        </p:nvGrpSpPr>
        <p:grpSpPr>
          <a:xfrm>
            <a:off x="127000" y="368300"/>
            <a:ext cx="11820525" cy="6363335"/>
            <a:chOff x="127000" y="368300"/>
            <a:chExt cx="11820525" cy="6363335"/>
          </a:xfrm>
        </p:grpSpPr>
        <p:sp>
          <p:nvSpPr>
            <p:cNvPr id="60" name="object 60"/>
            <p:cNvSpPr/>
            <p:nvPr/>
          </p:nvSpPr>
          <p:spPr>
            <a:xfrm>
              <a:off x="218439" y="368300"/>
              <a:ext cx="6830059" cy="30480"/>
            </a:xfrm>
            <a:custGeom>
              <a:avLst/>
              <a:gdLst/>
              <a:ahLst/>
              <a:cxnLst/>
              <a:rect l="l" t="t" r="r" b="b"/>
              <a:pathLst>
                <a:path w="6830059" h="30479">
                  <a:moveTo>
                    <a:pt x="6830059" y="0"/>
                  </a:moveTo>
                  <a:lnTo>
                    <a:pt x="0" y="0"/>
                  </a:lnTo>
                  <a:lnTo>
                    <a:pt x="0" y="30479"/>
                  </a:lnTo>
                  <a:lnTo>
                    <a:pt x="6830059" y="30479"/>
                  </a:lnTo>
                  <a:lnTo>
                    <a:pt x="6830059" y="0"/>
                  </a:lnTo>
                  <a:close/>
                </a:path>
              </a:pathLst>
            </a:custGeom>
            <a:solidFill>
              <a:srgbClr val="FFFFFF"/>
            </a:solidFill>
          </p:spPr>
          <p:txBody>
            <a:bodyPr wrap="square" lIns="0" tIns="0" rIns="0" bIns="0" rtlCol="0"/>
            <a:lstStyle/>
            <a:p>
              <a:endParaRPr/>
            </a:p>
          </p:txBody>
        </p:sp>
        <p:sp>
          <p:nvSpPr>
            <p:cNvPr id="61" name="object 61"/>
            <p:cNvSpPr/>
            <p:nvPr/>
          </p:nvSpPr>
          <p:spPr>
            <a:xfrm>
              <a:off x="127000" y="599693"/>
              <a:ext cx="11820525" cy="3016250"/>
            </a:xfrm>
            <a:custGeom>
              <a:avLst/>
              <a:gdLst/>
              <a:ahLst/>
              <a:cxnLst/>
              <a:rect l="l" t="t" r="r" b="b"/>
              <a:pathLst>
                <a:path w="11820525" h="3016250">
                  <a:moveTo>
                    <a:pt x="11820525" y="0"/>
                  </a:moveTo>
                  <a:lnTo>
                    <a:pt x="0" y="0"/>
                  </a:lnTo>
                  <a:lnTo>
                    <a:pt x="0" y="3016249"/>
                  </a:lnTo>
                  <a:lnTo>
                    <a:pt x="11820525" y="3016249"/>
                  </a:lnTo>
                  <a:lnTo>
                    <a:pt x="11820525" y="0"/>
                  </a:lnTo>
                  <a:close/>
                </a:path>
              </a:pathLst>
            </a:custGeom>
            <a:solidFill>
              <a:srgbClr val="F6DED7"/>
            </a:solidFill>
          </p:spPr>
          <p:txBody>
            <a:bodyPr wrap="square" lIns="0" tIns="0" rIns="0" bIns="0" rtlCol="0"/>
            <a:lstStyle/>
            <a:p>
              <a:endParaRPr/>
            </a:p>
          </p:txBody>
        </p:sp>
        <p:sp>
          <p:nvSpPr>
            <p:cNvPr id="62" name="object 62"/>
            <p:cNvSpPr/>
            <p:nvPr/>
          </p:nvSpPr>
          <p:spPr>
            <a:xfrm>
              <a:off x="404240" y="3761137"/>
              <a:ext cx="11266170" cy="2970530"/>
            </a:xfrm>
            <a:custGeom>
              <a:avLst/>
              <a:gdLst/>
              <a:ahLst/>
              <a:cxnLst/>
              <a:rect l="l" t="t" r="r" b="b"/>
              <a:pathLst>
                <a:path w="11266170" h="2970529">
                  <a:moveTo>
                    <a:pt x="11266043" y="0"/>
                  </a:moveTo>
                  <a:lnTo>
                    <a:pt x="0" y="0"/>
                  </a:lnTo>
                  <a:lnTo>
                    <a:pt x="0" y="2970022"/>
                  </a:lnTo>
                  <a:lnTo>
                    <a:pt x="11266043" y="2970022"/>
                  </a:lnTo>
                  <a:lnTo>
                    <a:pt x="11266043" y="0"/>
                  </a:lnTo>
                  <a:close/>
                </a:path>
              </a:pathLst>
            </a:custGeom>
            <a:solidFill>
              <a:srgbClr val="FBF0D5"/>
            </a:solidFill>
          </p:spPr>
          <p:txBody>
            <a:bodyPr wrap="square" lIns="0" tIns="0" rIns="0" bIns="0" rtlCol="0"/>
            <a:lstStyle/>
            <a:p>
              <a:endParaRPr/>
            </a:p>
          </p:txBody>
        </p:sp>
      </p:grpSp>
      <p:sp>
        <p:nvSpPr>
          <p:cNvPr id="63" name="object 63"/>
          <p:cNvSpPr txBox="1"/>
          <p:nvPr/>
        </p:nvSpPr>
        <p:spPr>
          <a:xfrm>
            <a:off x="521590" y="630554"/>
            <a:ext cx="11104623" cy="5675208"/>
          </a:xfrm>
          <a:prstGeom prst="rect">
            <a:avLst/>
          </a:prstGeom>
        </p:spPr>
        <p:txBody>
          <a:bodyPr vert="horz" wrap="square" lIns="0" tIns="12700" rIns="0" bIns="0" rtlCol="0">
            <a:spAutoFit/>
          </a:bodyPr>
          <a:lstStyle/>
          <a:p>
            <a:pPr algn="just">
              <a:lnSpc>
                <a:spcPct val="150000"/>
              </a:lnSpc>
            </a:pPr>
            <a:r>
              <a:rPr lang="pt-BR" sz="1600" b="1" dirty="0"/>
              <a:t>Compromisso</a:t>
            </a:r>
            <a:endParaRPr lang="pt-BR" sz="1600" dirty="0"/>
          </a:p>
          <a:p>
            <a:pPr algn="just">
              <a:lnSpc>
                <a:spcPct val="150000"/>
              </a:lnSpc>
            </a:pPr>
            <a:r>
              <a:rPr lang="pt-BR" sz="1600" dirty="0"/>
              <a:t>Art. 10.  Na hipótese de a autoridade entender conveniente para eliminar irregularidade, incerteza jurídica ou situações contenciosas na aplicação do direito público, poderá celebrar compromisso com os interessados, observada a legislação aplicável e as seguintes condições:</a:t>
            </a:r>
          </a:p>
          <a:p>
            <a:pPr algn="just">
              <a:lnSpc>
                <a:spcPct val="150000"/>
              </a:lnSpc>
            </a:pPr>
            <a:r>
              <a:rPr lang="pt-BR" sz="1600" b="1" dirty="0"/>
              <a:t>Termo de ajustamento de gestão</a:t>
            </a:r>
            <a:endParaRPr lang="pt-BR" sz="1600" dirty="0"/>
          </a:p>
          <a:p>
            <a:pPr algn="just">
              <a:lnSpc>
                <a:spcPct val="150000"/>
              </a:lnSpc>
            </a:pPr>
            <a:r>
              <a:rPr lang="pt-BR" sz="1600" dirty="0"/>
              <a:t>Art. 11.  Poderá ser celebrado termo de ajustamento de gestão entre os agentes públicos e os órgãos de controle interno da administração pública com a finalidade de corrigir falhas apontadas em ações de controle, aprimorar procedimentos, assegurar a continuidade da execução do objeto, sempre que possível, e garantir o atendimento do interesse geral.</a:t>
            </a:r>
          </a:p>
          <a:p>
            <a:pPr algn="just">
              <a:lnSpc>
                <a:spcPct val="150000"/>
              </a:lnSpc>
              <a:spcBef>
                <a:spcPts val="30"/>
              </a:spcBef>
              <a:buClr>
                <a:srgbClr val="2C2D2C"/>
              </a:buClr>
              <a:buFont typeface="Wingdings"/>
              <a:buChar char=""/>
            </a:pPr>
            <a:endParaRPr lang="pt-BR" sz="2000" dirty="0">
              <a:latin typeface="Verdana"/>
              <a:cs typeface="Verdana"/>
            </a:endParaRPr>
          </a:p>
          <a:p>
            <a:pPr algn="just">
              <a:lnSpc>
                <a:spcPct val="150000"/>
              </a:lnSpc>
              <a:spcBef>
                <a:spcPts val="30"/>
              </a:spcBef>
              <a:buClr>
                <a:srgbClr val="2C2D2C"/>
              </a:buClr>
              <a:buFont typeface="Wingdings"/>
              <a:buChar char=""/>
            </a:pPr>
            <a:r>
              <a:rPr lang="pt-BR" sz="2000" dirty="0">
                <a:latin typeface="Verdana"/>
                <a:cs typeface="Verdana"/>
              </a:rPr>
              <a:t>“Uma das grandes dificuldades na celebração de compromissos pelas Administração Pública diz respeito ao controle. Na medida em que a Administração procedimentaliza a sua decisão, isso torna a medida mais transparente e compatível com os princípios que regem a atuação do Estado, em especial o da isonomia” (SCHWIND; 2020, p. 170).</a:t>
            </a:r>
            <a:endParaRPr sz="2000" dirty="0">
              <a:latin typeface="Verdana"/>
              <a:cs typeface="Verdana"/>
            </a:endParaRPr>
          </a:p>
        </p:txBody>
      </p:sp>
    </p:spTree>
    <p:extLst>
      <p:ext uri="{BB962C8B-B14F-4D97-AF65-F5344CB8AC3E}">
        <p14:creationId xmlns:p14="http://schemas.microsoft.com/office/powerpoint/2010/main" val="13711752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96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3" name="object 3"/>
          <p:cNvSpPr/>
          <p:nvPr/>
        </p:nvSpPr>
        <p:spPr>
          <a:xfrm>
            <a:off x="6096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4" name="object 4"/>
          <p:cNvSpPr/>
          <p:nvPr/>
        </p:nvSpPr>
        <p:spPr>
          <a:xfrm>
            <a:off x="6096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5" name="object 5"/>
          <p:cNvSpPr/>
          <p:nvPr/>
        </p:nvSpPr>
        <p:spPr>
          <a:xfrm>
            <a:off x="18288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6" name="object 6"/>
          <p:cNvSpPr/>
          <p:nvPr/>
        </p:nvSpPr>
        <p:spPr>
          <a:xfrm>
            <a:off x="18288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7" name="object 7"/>
          <p:cNvSpPr/>
          <p:nvPr/>
        </p:nvSpPr>
        <p:spPr>
          <a:xfrm>
            <a:off x="18288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8" name="object 8"/>
          <p:cNvSpPr/>
          <p:nvPr/>
        </p:nvSpPr>
        <p:spPr>
          <a:xfrm>
            <a:off x="30480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9" name="object 9"/>
          <p:cNvSpPr/>
          <p:nvPr/>
        </p:nvSpPr>
        <p:spPr>
          <a:xfrm>
            <a:off x="30480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10" name="object 10"/>
          <p:cNvSpPr/>
          <p:nvPr/>
        </p:nvSpPr>
        <p:spPr>
          <a:xfrm>
            <a:off x="30480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11" name="object 11"/>
          <p:cNvSpPr/>
          <p:nvPr/>
        </p:nvSpPr>
        <p:spPr>
          <a:xfrm>
            <a:off x="42672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12" name="object 12"/>
          <p:cNvSpPr/>
          <p:nvPr/>
        </p:nvSpPr>
        <p:spPr>
          <a:xfrm>
            <a:off x="42672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13" name="object 13"/>
          <p:cNvSpPr/>
          <p:nvPr/>
        </p:nvSpPr>
        <p:spPr>
          <a:xfrm>
            <a:off x="42672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14" name="object 14"/>
          <p:cNvSpPr/>
          <p:nvPr/>
        </p:nvSpPr>
        <p:spPr>
          <a:xfrm>
            <a:off x="54864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15" name="object 15"/>
          <p:cNvSpPr/>
          <p:nvPr/>
        </p:nvSpPr>
        <p:spPr>
          <a:xfrm>
            <a:off x="54864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16" name="object 16"/>
          <p:cNvSpPr/>
          <p:nvPr/>
        </p:nvSpPr>
        <p:spPr>
          <a:xfrm>
            <a:off x="54864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17" name="object 17"/>
          <p:cNvSpPr/>
          <p:nvPr/>
        </p:nvSpPr>
        <p:spPr>
          <a:xfrm>
            <a:off x="67056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18" name="object 18"/>
          <p:cNvSpPr/>
          <p:nvPr/>
        </p:nvSpPr>
        <p:spPr>
          <a:xfrm>
            <a:off x="67056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19" name="object 19"/>
          <p:cNvSpPr/>
          <p:nvPr/>
        </p:nvSpPr>
        <p:spPr>
          <a:xfrm>
            <a:off x="67056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20" name="object 20"/>
          <p:cNvSpPr/>
          <p:nvPr/>
        </p:nvSpPr>
        <p:spPr>
          <a:xfrm>
            <a:off x="79248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21" name="object 21"/>
          <p:cNvSpPr/>
          <p:nvPr/>
        </p:nvSpPr>
        <p:spPr>
          <a:xfrm>
            <a:off x="79248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22" name="object 22"/>
          <p:cNvSpPr/>
          <p:nvPr/>
        </p:nvSpPr>
        <p:spPr>
          <a:xfrm>
            <a:off x="79248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23" name="object 23"/>
          <p:cNvSpPr/>
          <p:nvPr/>
        </p:nvSpPr>
        <p:spPr>
          <a:xfrm>
            <a:off x="91440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24" name="object 24"/>
          <p:cNvSpPr/>
          <p:nvPr/>
        </p:nvSpPr>
        <p:spPr>
          <a:xfrm>
            <a:off x="91440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25" name="object 25"/>
          <p:cNvSpPr/>
          <p:nvPr/>
        </p:nvSpPr>
        <p:spPr>
          <a:xfrm>
            <a:off x="91440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26" name="object 26"/>
          <p:cNvSpPr/>
          <p:nvPr/>
        </p:nvSpPr>
        <p:spPr>
          <a:xfrm>
            <a:off x="103632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27" name="object 27"/>
          <p:cNvSpPr/>
          <p:nvPr/>
        </p:nvSpPr>
        <p:spPr>
          <a:xfrm>
            <a:off x="103632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28" name="object 28"/>
          <p:cNvSpPr/>
          <p:nvPr/>
        </p:nvSpPr>
        <p:spPr>
          <a:xfrm>
            <a:off x="103632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29" name="object 29"/>
          <p:cNvSpPr/>
          <p:nvPr/>
        </p:nvSpPr>
        <p:spPr>
          <a:xfrm>
            <a:off x="115824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30" name="object 30"/>
          <p:cNvSpPr/>
          <p:nvPr/>
        </p:nvSpPr>
        <p:spPr>
          <a:xfrm>
            <a:off x="115824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31" name="object 31"/>
          <p:cNvSpPr/>
          <p:nvPr/>
        </p:nvSpPr>
        <p:spPr>
          <a:xfrm>
            <a:off x="3175" y="0"/>
            <a:ext cx="12188825" cy="600075"/>
          </a:xfrm>
          <a:custGeom>
            <a:avLst/>
            <a:gdLst/>
            <a:ahLst/>
            <a:cxnLst/>
            <a:rect l="l" t="t" r="r" b="b"/>
            <a:pathLst>
              <a:path w="12188825" h="600075">
                <a:moveTo>
                  <a:pt x="11579225" y="0"/>
                </a:moveTo>
                <a:lnTo>
                  <a:pt x="11579225" y="599694"/>
                </a:lnTo>
              </a:path>
              <a:path w="12188825" h="600075">
                <a:moveTo>
                  <a:pt x="0" y="385825"/>
                </a:moveTo>
                <a:lnTo>
                  <a:pt x="12188825" y="385825"/>
                </a:lnTo>
              </a:path>
            </a:pathLst>
          </a:custGeom>
          <a:ln w="6350">
            <a:solidFill>
              <a:srgbClr val="D9D9D9"/>
            </a:solidFill>
          </a:ln>
        </p:spPr>
        <p:txBody>
          <a:bodyPr wrap="square" lIns="0" tIns="0" rIns="0" bIns="0" rtlCol="0"/>
          <a:lstStyle/>
          <a:p>
            <a:endParaRPr/>
          </a:p>
        </p:txBody>
      </p:sp>
      <p:sp>
        <p:nvSpPr>
          <p:cNvPr id="32" name="object 32"/>
          <p:cNvSpPr/>
          <p:nvPr/>
        </p:nvSpPr>
        <p:spPr>
          <a:xfrm>
            <a:off x="3175" y="1611375"/>
            <a:ext cx="123825" cy="0"/>
          </a:xfrm>
          <a:custGeom>
            <a:avLst/>
            <a:gdLst/>
            <a:ahLst/>
            <a:cxnLst/>
            <a:rect l="l" t="t" r="r" b="b"/>
            <a:pathLst>
              <a:path w="123825">
                <a:moveTo>
                  <a:pt x="0" y="0"/>
                </a:moveTo>
                <a:lnTo>
                  <a:pt x="123825" y="0"/>
                </a:lnTo>
              </a:path>
            </a:pathLst>
          </a:custGeom>
          <a:ln w="6350">
            <a:solidFill>
              <a:srgbClr val="D9D9D9"/>
            </a:solidFill>
          </a:ln>
        </p:spPr>
        <p:txBody>
          <a:bodyPr wrap="square" lIns="0" tIns="0" rIns="0" bIns="0" rtlCol="0"/>
          <a:lstStyle/>
          <a:p>
            <a:endParaRPr/>
          </a:p>
        </p:txBody>
      </p:sp>
      <p:sp>
        <p:nvSpPr>
          <p:cNvPr id="33" name="object 33"/>
          <p:cNvSpPr/>
          <p:nvPr/>
        </p:nvSpPr>
        <p:spPr>
          <a:xfrm>
            <a:off x="11947525" y="1611375"/>
            <a:ext cx="244475" cy="0"/>
          </a:xfrm>
          <a:custGeom>
            <a:avLst/>
            <a:gdLst/>
            <a:ahLst/>
            <a:cxnLst/>
            <a:rect l="l" t="t" r="r" b="b"/>
            <a:pathLst>
              <a:path w="244475">
                <a:moveTo>
                  <a:pt x="0" y="0"/>
                </a:moveTo>
                <a:lnTo>
                  <a:pt x="244475" y="0"/>
                </a:lnTo>
              </a:path>
            </a:pathLst>
          </a:custGeom>
          <a:ln w="6350">
            <a:solidFill>
              <a:srgbClr val="D9D9D9"/>
            </a:solidFill>
          </a:ln>
        </p:spPr>
        <p:txBody>
          <a:bodyPr wrap="square" lIns="0" tIns="0" rIns="0" bIns="0" rtlCol="0"/>
          <a:lstStyle/>
          <a:p>
            <a:endParaRPr/>
          </a:p>
        </p:txBody>
      </p:sp>
      <p:sp>
        <p:nvSpPr>
          <p:cNvPr id="34" name="object 34"/>
          <p:cNvSpPr/>
          <p:nvPr/>
        </p:nvSpPr>
        <p:spPr>
          <a:xfrm>
            <a:off x="3175" y="2835275"/>
            <a:ext cx="123825" cy="0"/>
          </a:xfrm>
          <a:custGeom>
            <a:avLst/>
            <a:gdLst/>
            <a:ahLst/>
            <a:cxnLst/>
            <a:rect l="l" t="t" r="r" b="b"/>
            <a:pathLst>
              <a:path w="123825">
                <a:moveTo>
                  <a:pt x="0" y="0"/>
                </a:moveTo>
                <a:lnTo>
                  <a:pt x="123825" y="0"/>
                </a:lnTo>
              </a:path>
            </a:pathLst>
          </a:custGeom>
          <a:ln w="6350">
            <a:solidFill>
              <a:srgbClr val="D9D9D9"/>
            </a:solidFill>
          </a:ln>
        </p:spPr>
        <p:txBody>
          <a:bodyPr wrap="square" lIns="0" tIns="0" rIns="0" bIns="0" rtlCol="0"/>
          <a:lstStyle/>
          <a:p>
            <a:endParaRPr/>
          </a:p>
        </p:txBody>
      </p:sp>
      <p:sp>
        <p:nvSpPr>
          <p:cNvPr id="35" name="object 35"/>
          <p:cNvSpPr/>
          <p:nvPr/>
        </p:nvSpPr>
        <p:spPr>
          <a:xfrm>
            <a:off x="11947525" y="2835275"/>
            <a:ext cx="244475" cy="0"/>
          </a:xfrm>
          <a:custGeom>
            <a:avLst/>
            <a:gdLst/>
            <a:ahLst/>
            <a:cxnLst/>
            <a:rect l="l" t="t" r="r" b="b"/>
            <a:pathLst>
              <a:path w="244475">
                <a:moveTo>
                  <a:pt x="0" y="0"/>
                </a:moveTo>
                <a:lnTo>
                  <a:pt x="244475" y="0"/>
                </a:lnTo>
              </a:path>
            </a:pathLst>
          </a:custGeom>
          <a:ln w="6350">
            <a:solidFill>
              <a:srgbClr val="D9D9D9"/>
            </a:solidFill>
          </a:ln>
        </p:spPr>
        <p:txBody>
          <a:bodyPr wrap="square" lIns="0" tIns="0" rIns="0" bIns="0" rtlCol="0"/>
          <a:lstStyle/>
          <a:p>
            <a:endParaRPr/>
          </a:p>
        </p:txBody>
      </p:sp>
      <p:sp>
        <p:nvSpPr>
          <p:cNvPr id="36" name="object 36"/>
          <p:cNvSpPr/>
          <p:nvPr/>
        </p:nvSpPr>
        <p:spPr>
          <a:xfrm>
            <a:off x="3175" y="4060825"/>
            <a:ext cx="401320" cy="0"/>
          </a:xfrm>
          <a:custGeom>
            <a:avLst/>
            <a:gdLst/>
            <a:ahLst/>
            <a:cxnLst/>
            <a:rect l="l" t="t" r="r" b="b"/>
            <a:pathLst>
              <a:path w="401320">
                <a:moveTo>
                  <a:pt x="0" y="0"/>
                </a:moveTo>
                <a:lnTo>
                  <a:pt x="401066" y="0"/>
                </a:lnTo>
              </a:path>
            </a:pathLst>
          </a:custGeom>
          <a:ln w="6350">
            <a:solidFill>
              <a:srgbClr val="D9D9D9"/>
            </a:solidFill>
          </a:ln>
        </p:spPr>
        <p:txBody>
          <a:bodyPr wrap="square" lIns="0" tIns="0" rIns="0" bIns="0" rtlCol="0"/>
          <a:lstStyle/>
          <a:p>
            <a:endParaRPr/>
          </a:p>
        </p:txBody>
      </p:sp>
      <p:sp>
        <p:nvSpPr>
          <p:cNvPr id="37" name="object 37"/>
          <p:cNvSpPr/>
          <p:nvPr/>
        </p:nvSpPr>
        <p:spPr>
          <a:xfrm>
            <a:off x="11670283" y="4060825"/>
            <a:ext cx="521970" cy="0"/>
          </a:xfrm>
          <a:custGeom>
            <a:avLst/>
            <a:gdLst/>
            <a:ahLst/>
            <a:cxnLst/>
            <a:rect l="l" t="t" r="r" b="b"/>
            <a:pathLst>
              <a:path w="521970">
                <a:moveTo>
                  <a:pt x="0" y="0"/>
                </a:moveTo>
                <a:lnTo>
                  <a:pt x="521715" y="0"/>
                </a:lnTo>
              </a:path>
            </a:pathLst>
          </a:custGeom>
          <a:ln w="6350">
            <a:solidFill>
              <a:srgbClr val="D9D9D9"/>
            </a:solidFill>
          </a:ln>
        </p:spPr>
        <p:txBody>
          <a:bodyPr wrap="square" lIns="0" tIns="0" rIns="0" bIns="0" rtlCol="0"/>
          <a:lstStyle/>
          <a:p>
            <a:endParaRPr/>
          </a:p>
        </p:txBody>
      </p:sp>
      <p:sp>
        <p:nvSpPr>
          <p:cNvPr id="38" name="object 38"/>
          <p:cNvSpPr/>
          <p:nvPr/>
        </p:nvSpPr>
        <p:spPr>
          <a:xfrm>
            <a:off x="3175" y="5284851"/>
            <a:ext cx="401320" cy="0"/>
          </a:xfrm>
          <a:custGeom>
            <a:avLst/>
            <a:gdLst/>
            <a:ahLst/>
            <a:cxnLst/>
            <a:rect l="l" t="t" r="r" b="b"/>
            <a:pathLst>
              <a:path w="401320">
                <a:moveTo>
                  <a:pt x="0" y="0"/>
                </a:moveTo>
                <a:lnTo>
                  <a:pt x="401066" y="0"/>
                </a:lnTo>
              </a:path>
            </a:pathLst>
          </a:custGeom>
          <a:ln w="6350">
            <a:solidFill>
              <a:srgbClr val="D9D9D9"/>
            </a:solidFill>
          </a:ln>
        </p:spPr>
        <p:txBody>
          <a:bodyPr wrap="square" lIns="0" tIns="0" rIns="0" bIns="0" rtlCol="0"/>
          <a:lstStyle/>
          <a:p>
            <a:endParaRPr/>
          </a:p>
        </p:txBody>
      </p:sp>
      <p:sp>
        <p:nvSpPr>
          <p:cNvPr id="39" name="object 39"/>
          <p:cNvSpPr/>
          <p:nvPr/>
        </p:nvSpPr>
        <p:spPr>
          <a:xfrm>
            <a:off x="11670283" y="5284851"/>
            <a:ext cx="521970" cy="0"/>
          </a:xfrm>
          <a:custGeom>
            <a:avLst/>
            <a:gdLst/>
            <a:ahLst/>
            <a:cxnLst/>
            <a:rect l="l" t="t" r="r" b="b"/>
            <a:pathLst>
              <a:path w="521970">
                <a:moveTo>
                  <a:pt x="0" y="0"/>
                </a:moveTo>
                <a:lnTo>
                  <a:pt x="521715" y="0"/>
                </a:lnTo>
              </a:path>
            </a:pathLst>
          </a:custGeom>
          <a:ln w="6350">
            <a:solidFill>
              <a:srgbClr val="D9D9D9"/>
            </a:solidFill>
          </a:ln>
        </p:spPr>
        <p:txBody>
          <a:bodyPr wrap="square" lIns="0" tIns="0" rIns="0" bIns="0" rtlCol="0"/>
          <a:lstStyle/>
          <a:p>
            <a:endParaRPr/>
          </a:p>
        </p:txBody>
      </p:sp>
      <p:sp>
        <p:nvSpPr>
          <p:cNvPr id="40" name="object 40"/>
          <p:cNvSpPr/>
          <p:nvPr/>
        </p:nvSpPr>
        <p:spPr>
          <a:xfrm>
            <a:off x="3175" y="6510337"/>
            <a:ext cx="401320" cy="0"/>
          </a:xfrm>
          <a:custGeom>
            <a:avLst/>
            <a:gdLst/>
            <a:ahLst/>
            <a:cxnLst/>
            <a:rect l="l" t="t" r="r" b="b"/>
            <a:pathLst>
              <a:path w="401320">
                <a:moveTo>
                  <a:pt x="0" y="0"/>
                </a:moveTo>
                <a:lnTo>
                  <a:pt x="401066" y="0"/>
                </a:lnTo>
              </a:path>
            </a:pathLst>
          </a:custGeom>
          <a:ln w="6350">
            <a:solidFill>
              <a:srgbClr val="D9D9D9"/>
            </a:solidFill>
          </a:ln>
        </p:spPr>
        <p:txBody>
          <a:bodyPr wrap="square" lIns="0" tIns="0" rIns="0" bIns="0" rtlCol="0"/>
          <a:lstStyle/>
          <a:p>
            <a:endParaRPr/>
          </a:p>
        </p:txBody>
      </p:sp>
      <p:sp>
        <p:nvSpPr>
          <p:cNvPr id="41" name="object 41"/>
          <p:cNvSpPr/>
          <p:nvPr/>
        </p:nvSpPr>
        <p:spPr>
          <a:xfrm>
            <a:off x="11670283" y="6510337"/>
            <a:ext cx="521970" cy="0"/>
          </a:xfrm>
          <a:custGeom>
            <a:avLst/>
            <a:gdLst/>
            <a:ahLst/>
            <a:cxnLst/>
            <a:rect l="l" t="t" r="r" b="b"/>
            <a:pathLst>
              <a:path w="521970">
                <a:moveTo>
                  <a:pt x="0" y="0"/>
                </a:moveTo>
                <a:lnTo>
                  <a:pt x="521715" y="0"/>
                </a:lnTo>
              </a:path>
            </a:pathLst>
          </a:custGeom>
          <a:ln w="6350">
            <a:solidFill>
              <a:srgbClr val="D9D9D9"/>
            </a:solidFill>
          </a:ln>
        </p:spPr>
        <p:txBody>
          <a:bodyPr wrap="square" lIns="0" tIns="0" rIns="0" bIns="0" rtlCol="0"/>
          <a:lstStyle/>
          <a:p>
            <a:endParaRPr/>
          </a:p>
        </p:txBody>
      </p:sp>
      <p:grpSp>
        <p:nvGrpSpPr>
          <p:cNvPr id="42" name="object 42"/>
          <p:cNvGrpSpPr/>
          <p:nvPr/>
        </p:nvGrpSpPr>
        <p:grpSpPr>
          <a:xfrm>
            <a:off x="-3175" y="0"/>
            <a:ext cx="12198350" cy="6864984"/>
            <a:chOff x="-3175" y="0"/>
            <a:chExt cx="12198350" cy="6864984"/>
          </a:xfrm>
        </p:grpSpPr>
        <p:sp>
          <p:nvSpPr>
            <p:cNvPr id="43" name="object 43"/>
            <p:cNvSpPr/>
            <p:nvPr/>
          </p:nvSpPr>
          <p:spPr>
            <a:xfrm>
              <a:off x="225425" y="0"/>
              <a:ext cx="9257030" cy="6858000"/>
            </a:xfrm>
            <a:custGeom>
              <a:avLst/>
              <a:gdLst/>
              <a:ahLst/>
              <a:cxnLst/>
              <a:rect l="l" t="t" r="r" b="b"/>
              <a:pathLst>
                <a:path w="9257030" h="6858000">
                  <a:moveTo>
                    <a:pt x="0" y="0"/>
                  </a:moveTo>
                  <a:lnTo>
                    <a:pt x="6816725" y="6857999"/>
                  </a:lnTo>
                </a:path>
                <a:path w="9257030" h="6858000">
                  <a:moveTo>
                    <a:pt x="1224026" y="0"/>
                  </a:moveTo>
                  <a:lnTo>
                    <a:pt x="8039100" y="6857999"/>
                  </a:lnTo>
                </a:path>
                <a:path w="9257030" h="6858000">
                  <a:moveTo>
                    <a:pt x="2440051" y="0"/>
                  </a:moveTo>
                  <a:lnTo>
                    <a:pt x="9256776" y="6857999"/>
                  </a:lnTo>
                </a:path>
              </a:pathLst>
            </a:custGeom>
            <a:ln w="6350">
              <a:solidFill>
                <a:srgbClr val="D9D9D9"/>
              </a:solidFill>
            </a:ln>
          </p:spPr>
          <p:txBody>
            <a:bodyPr wrap="square" lIns="0" tIns="0" rIns="0" bIns="0" rtlCol="0"/>
            <a:lstStyle/>
            <a:p>
              <a:endParaRPr/>
            </a:p>
          </p:txBody>
        </p:sp>
        <p:sp>
          <p:nvSpPr>
            <p:cNvPr id="44" name="object 44"/>
            <p:cNvSpPr/>
            <p:nvPr/>
          </p:nvSpPr>
          <p:spPr>
            <a:xfrm>
              <a:off x="3884676" y="0"/>
              <a:ext cx="8037830" cy="6858000"/>
            </a:xfrm>
            <a:custGeom>
              <a:avLst/>
              <a:gdLst/>
              <a:ahLst/>
              <a:cxnLst/>
              <a:rect l="l" t="t" r="r" b="b"/>
              <a:pathLst>
                <a:path w="8037830" h="6858000">
                  <a:moveTo>
                    <a:pt x="0" y="0"/>
                  </a:moveTo>
                  <a:lnTo>
                    <a:pt x="6816725" y="6857999"/>
                  </a:lnTo>
                </a:path>
                <a:path w="8037830" h="6858000">
                  <a:moveTo>
                    <a:pt x="1222375" y="0"/>
                  </a:moveTo>
                  <a:lnTo>
                    <a:pt x="8037449" y="6857999"/>
                  </a:lnTo>
                </a:path>
              </a:pathLst>
            </a:custGeom>
            <a:ln w="6350">
              <a:solidFill>
                <a:srgbClr val="D9D9D9"/>
              </a:solidFill>
            </a:ln>
          </p:spPr>
          <p:txBody>
            <a:bodyPr wrap="square" lIns="0" tIns="0" rIns="0" bIns="0" rtlCol="0"/>
            <a:lstStyle/>
            <a:p>
              <a:endParaRPr/>
            </a:p>
          </p:txBody>
        </p:sp>
        <p:sp>
          <p:nvSpPr>
            <p:cNvPr id="45" name="object 45"/>
            <p:cNvSpPr/>
            <p:nvPr/>
          </p:nvSpPr>
          <p:spPr>
            <a:xfrm>
              <a:off x="6327774" y="0"/>
              <a:ext cx="5864225" cy="5899150"/>
            </a:xfrm>
            <a:custGeom>
              <a:avLst/>
              <a:gdLst/>
              <a:ahLst/>
              <a:cxnLst/>
              <a:rect l="l" t="t" r="r" b="b"/>
              <a:pathLst>
                <a:path w="5864225" h="5899150">
                  <a:moveTo>
                    <a:pt x="0" y="0"/>
                  </a:moveTo>
                  <a:lnTo>
                    <a:pt x="5864225" y="5899150"/>
                  </a:lnTo>
                </a:path>
              </a:pathLst>
            </a:custGeom>
            <a:ln w="6350">
              <a:solidFill>
                <a:srgbClr val="D9D9D9"/>
              </a:solidFill>
            </a:ln>
          </p:spPr>
          <p:txBody>
            <a:bodyPr wrap="square" lIns="0" tIns="0" rIns="0" bIns="0" rtlCol="0"/>
            <a:lstStyle/>
            <a:p>
              <a:endParaRPr/>
            </a:p>
          </p:txBody>
        </p:sp>
        <p:sp>
          <p:nvSpPr>
            <p:cNvPr id="46" name="object 46"/>
            <p:cNvSpPr/>
            <p:nvPr/>
          </p:nvSpPr>
          <p:spPr>
            <a:xfrm>
              <a:off x="7548626" y="0"/>
              <a:ext cx="4643755" cy="4672330"/>
            </a:xfrm>
            <a:custGeom>
              <a:avLst/>
              <a:gdLst/>
              <a:ahLst/>
              <a:cxnLst/>
              <a:rect l="l" t="t" r="r" b="b"/>
              <a:pathLst>
                <a:path w="4643755" h="4672330">
                  <a:moveTo>
                    <a:pt x="0" y="0"/>
                  </a:moveTo>
                  <a:lnTo>
                    <a:pt x="4643374" y="4671949"/>
                  </a:lnTo>
                </a:path>
              </a:pathLst>
            </a:custGeom>
            <a:ln w="6350">
              <a:solidFill>
                <a:srgbClr val="D9D9D9"/>
              </a:solidFill>
            </a:ln>
          </p:spPr>
          <p:txBody>
            <a:bodyPr wrap="square" lIns="0" tIns="0" rIns="0" bIns="0" rtlCol="0"/>
            <a:lstStyle/>
            <a:p>
              <a:endParaRPr/>
            </a:p>
          </p:txBody>
        </p:sp>
        <p:sp>
          <p:nvSpPr>
            <p:cNvPr id="47" name="object 47"/>
            <p:cNvSpPr/>
            <p:nvPr/>
          </p:nvSpPr>
          <p:spPr>
            <a:xfrm>
              <a:off x="0" y="0"/>
              <a:ext cx="12192000" cy="6858000"/>
            </a:xfrm>
            <a:custGeom>
              <a:avLst/>
              <a:gdLst/>
              <a:ahLst/>
              <a:cxnLst/>
              <a:rect l="l" t="t" r="r" b="b"/>
              <a:pathLst>
                <a:path w="12192000" h="6858000">
                  <a:moveTo>
                    <a:pt x="8772525" y="0"/>
                  </a:moveTo>
                  <a:lnTo>
                    <a:pt x="12192000" y="3457575"/>
                  </a:lnTo>
                </a:path>
                <a:path w="12192000" h="6858000">
                  <a:moveTo>
                    <a:pt x="9982200" y="0"/>
                  </a:moveTo>
                  <a:lnTo>
                    <a:pt x="12192000" y="2227326"/>
                  </a:lnTo>
                </a:path>
                <a:path w="12192000" h="6858000">
                  <a:moveTo>
                    <a:pt x="11198225" y="0"/>
                  </a:moveTo>
                  <a:lnTo>
                    <a:pt x="12192000" y="1003300"/>
                  </a:lnTo>
                </a:path>
                <a:path w="12192000" h="6858000">
                  <a:moveTo>
                    <a:pt x="5829300" y="6858000"/>
                  </a:moveTo>
                  <a:lnTo>
                    <a:pt x="0" y="1012825"/>
                  </a:lnTo>
                </a:path>
              </a:pathLst>
            </a:custGeom>
            <a:ln w="6350">
              <a:solidFill>
                <a:srgbClr val="D9D9D9"/>
              </a:solidFill>
            </a:ln>
          </p:spPr>
          <p:txBody>
            <a:bodyPr wrap="square" lIns="0" tIns="0" rIns="0" bIns="0" rtlCol="0"/>
            <a:lstStyle/>
            <a:p>
              <a:endParaRPr/>
            </a:p>
          </p:txBody>
        </p:sp>
        <p:sp>
          <p:nvSpPr>
            <p:cNvPr id="48" name="object 48"/>
            <p:cNvSpPr/>
            <p:nvPr/>
          </p:nvSpPr>
          <p:spPr>
            <a:xfrm>
              <a:off x="0" y="2227326"/>
              <a:ext cx="4615180" cy="4631055"/>
            </a:xfrm>
            <a:custGeom>
              <a:avLst/>
              <a:gdLst/>
              <a:ahLst/>
              <a:cxnLst/>
              <a:rect l="l" t="t" r="r" b="b"/>
              <a:pathLst>
                <a:path w="4615180" h="4631055">
                  <a:moveTo>
                    <a:pt x="4614926" y="4630674"/>
                  </a:moveTo>
                  <a:lnTo>
                    <a:pt x="0" y="0"/>
                  </a:lnTo>
                </a:path>
                <a:path w="4615180" h="4631055">
                  <a:moveTo>
                    <a:pt x="3398901" y="4630674"/>
                  </a:moveTo>
                  <a:lnTo>
                    <a:pt x="0" y="1204849"/>
                  </a:lnTo>
                </a:path>
              </a:pathLst>
            </a:custGeom>
            <a:ln w="6350">
              <a:solidFill>
                <a:srgbClr val="D9D9D9"/>
              </a:solidFill>
            </a:ln>
          </p:spPr>
          <p:txBody>
            <a:bodyPr wrap="square" lIns="0" tIns="0" rIns="0" bIns="0" rtlCol="0"/>
            <a:lstStyle/>
            <a:p>
              <a:endParaRPr/>
            </a:p>
          </p:txBody>
        </p:sp>
        <p:sp>
          <p:nvSpPr>
            <p:cNvPr id="49" name="object 49"/>
            <p:cNvSpPr/>
            <p:nvPr/>
          </p:nvSpPr>
          <p:spPr>
            <a:xfrm>
              <a:off x="0" y="0"/>
              <a:ext cx="11966575" cy="6858000"/>
            </a:xfrm>
            <a:custGeom>
              <a:avLst/>
              <a:gdLst/>
              <a:ahLst/>
              <a:cxnLst/>
              <a:rect l="l" t="t" r="r" b="b"/>
              <a:pathLst>
                <a:path w="11966575" h="6858000">
                  <a:moveTo>
                    <a:pt x="2197100" y="6858000"/>
                  </a:moveTo>
                  <a:lnTo>
                    <a:pt x="0" y="4651375"/>
                  </a:lnTo>
                </a:path>
                <a:path w="11966575" h="6858000">
                  <a:moveTo>
                    <a:pt x="987425" y="6858000"/>
                  </a:moveTo>
                  <a:lnTo>
                    <a:pt x="0" y="5864225"/>
                  </a:lnTo>
                </a:path>
                <a:path w="11966575" h="6858000">
                  <a:moveTo>
                    <a:pt x="11966575" y="0"/>
                  </a:moveTo>
                  <a:lnTo>
                    <a:pt x="5149850" y="6857999"/>
                  </a:lnTo>
                </a:path>
                <a:path w="11966575" h="6858000">
                  <a:moveTo>
                    <a:pt x="10742676" y="0"/>
                  </a:moveTo>
                  <a:lnTo>
                    <a:pt x="3927475" y="6857999"/>
                  </a:lnTo>
                </a:path>
                <a:path w="11966575" h="6858000">
                  <a:moveTo>
                    <a:pt x="9526651" y="0"/>
                  </a:moveTo>
                  <a:lnTo>
                    <a:pt x="2709926" y="6857999"/>
                  </a:lnTo>
                </a:path>
              </a:pathLst>
            </a:custGeom>
            <a:ln w="6350">
              <a:solidFill>
                <a:srgbClr val="D9D9D9"/>
              </a:solidFill>
            </a:ln>
          </p:spPr>
          <p:txBody>
            <a:bodyPr wrap="square" lIns="0" tIns="0" rIns="0" bIns="0" rtlCol="0"/>
            <a:lstStyle/>
            <a:p>
              <a:endParaRPr/>
            </a:p>
          </p:txBody>
        </p:sp>
        <p:sp>
          <p:nvSpPr>
            <p:cNvPr id="50" name="object 50"/>
            <p:cNvSpPr/>
            <p:nvPr/>
          </p:nvSpPr>
          <p:spPr>
            <a:xfrm>
              <a:off x="269875" y="0"/>
              <a:ext cx="8037830" cy="6858000"/>
            </a:xfrm>
            <a:custGeom>
              <a:avLst/>
              <a:gdLst/>
              <a:ahLst/>
              <a:cxnLst/>
              <a:rect l="l" t="t" r="r" b="b"/>
              <a:pathLst>
                <a:path w="8037830" h="6858000">
                  <a:moveTo>
                    <a:pt x="8037576" y="0"/>
                  </a:moveTo>
                  <a:lnTo>
                    <a:pt x="1220724" y="6857999"/>
                  </a:lnTo>
                </a:path>
                <a:path w="8037830" h="6858000">
                  <a:moveTo>
                    <a:pt x="6815201" y="0"/>
                  </a:moveTo>
                  <a:lnTo>
                    <a:pt x="0" y="6857999"/>
                  </a:lnTo>
                </a:path>
              </a:pathLst>
            </a:custGeom>
            <a:ln w="6350">
              <a:solidFill>
                <a:srgbClr val="D9D9D9"/>
              </a:solidFill>
            </a:ln>
          </p:spPr>
          <p:txBody>
            <a:bodyPr wrap="square" lIns="0" tIns="0" rIns="0" bIns="0" rtlCol="0"/>
            <a:lstStyle/>
            <a:p>
              <a:endParaRPr/>
            </a:p>
          </p:txBody>
        </p:sp>
        <p:sp>
          <p:nvSpPr>
            <p:cNvPr id="51" name="object 51"/>
            <p:cNvSpPr/>
            <p:nvPr/>
          </p:nvSpPr>
          <p:spPr>
            <a:xfrm>
              <a:off x="0" y="0"/>
              <a:ext cx="5864225" cy="5899150"/>
            </a:xfrm>
            <a:custGeom>
              <a:avLst/>
              <a:gdLst/>
              <a:ahLst/>
              <a:cxnLst/>
              <a:rect l="l" t="t" r="r" b="b"/>
              <a:pathLst>
                <a:path w="5864225" h="5899150">
                  <a:moveTo>
                    <a:pt x="5864225" y="0"/>
                  </a:moveTo>
                  <a:lnTo>
                    <a:pt x="0" y="5899150"/>
                  </a:lnTo>
                </a:path>
              </a:pathLst>
            </a:custGeom>
            <a:ln w="6350">
              <a:solidFill>
                <a:srgbClr val="D9D9D9"/>
              </a:solidFill>
            </a:ln>
          </p:spPr>
          <p:txBody>
            <a:bodyPr wrap="square" lIns="0" tIns="0" rIns="0" bIns="0" rtlCol="0"/>
            <a:lstStyle/>
            <a:p>
              <a:endParaRPr/>
            </a:p>
          </p:txBody>
        </p:sp>
        <p:sp>
          <p:nvSpPr>
            <p:cNvPr id="52" name="object 52"/>
            <p:cNvSpPr/>
            <p:nvPr/>
          </p:nvSpPr>
          <p:spPr>
            <a:xfrm>
              <a:off x="0" y="0"/>
              <a:ext cx="4643755" cy="4672330"/>
            </a:xfrm>
            <a:custGeom>
              <a:avLst/>
              <a:gdLst/>
              <a:ahLst/>
              <a:cxnLst/>
              <a:rect l="l" t="t" r="r" b="b"/>
              <a:pathLst>
                <a:path w="4643755" h="4672330">
                  <a:moveTo>
                    <a:pt x="4643501" y="0"/>
                  </a:moveTo>
                  <a:lnTo>
                    <a:pt x="0" y="4671949"/>
                  </a:lnTo>
                </a:path>
              </a:pathLst>
            </a:custGeom>
            <a:ln w="6350">
              <a:solidFill>
                <a:srgbClr val="D9D9D9"/>
              </a:solidFill>
            </a:ln>
          </p:spPr>
          <p:txBody>
            <a:bodyPr wrap="square" lIns="0" tIns="0" rIns="0" bIns="0" rtlCol="0"/>
            <a:lstStyle/>
            <a:p>
              <a:endParaRPr/>
            </a:p>
          </p:txBody>
        </p:sp>
        <p:sp>
          <p:nvSpPr>
            <p:cNvPr id="53" name="object 53"/>
            <p:cNvSpPr/>
            <p:nvPr/>
          </p:nvSpPr>
          <p:spPr>
            <a:xfrm>
              <a:off x="0" y="0"/>
              <a:ext cx="12192000" cy="6858000"/>
            </a:xfrm>
            <a:custGeom>
              <a:avLst/>
              <a:gdLst/>
              <a:ahLst/>
              <a:cxnLst/>
              <a:rect l="l" t="t" r="r" b="b"/>
              <a:pathLst>
                <a:path w="12192000" h="6858000">
                  <a:moveTo>
                    <a:pt x="3419475" y="0"/>
                  </a:moveTo>
                  <a:lnTo>
                    <a:pt x="0" y="3457575"/>
                  </a:lnTo>
                </a:path>
                <a:path w="12192000" h="6858000">
                  <a:moveTo>
                    <a:pt x="2209800" y="0"/>
                  </a:moveTo>
                  <a:lnTo>
                    <a:pt x="0" y="2227326"/>
                  </a:lnTo>
                </a:path>
                <a:path w="12192000" h="6858000">
                  <a:moveTo>
                    <a:pt x="993775" y="0"/>
                  </a:moveTo>
                  <a:lnTo>
                    <a:pt x="0" y="1003300"/>
                  </a:lnTo>
                </a:path>
                <a:path w="12192000" h="6858000">
                  <a:moveTo>
                    <a:pt x="6362700" y="6858000"/>
                  </a:moveTo>
                  <a:lnTo>
                    <a:pt x="12192000" y="1012825"/>
                  </a:lnTo>
                </a:path>
              </a:pathLst>
            </a:custGeom>
            <a:ln w="6350">
              <a:solidFill>
                <a:srgbClr val="D9D9D9"/>
              </a:solidFill>
            </a:ln>
          </p:spPr>
          <p:txBody>
            <a:bodyPr wrap="square" lIns="0" tIns="0" rIns="0" bIns="0" rtlCol="0"/>
            <a:lstStyle/>
            <a:p>
              <a:endParaRPr/>
            </a:p>
          </p:txBody>
        </p:sp>
        <p:sp>
          <p:nvSpPr>
            <p:cNvPr id="54" name="object 54"/>
            <p:cNvSpPr/>
            <p:nvPr/>
          </p:nvSpPr>
          <p:spPr>
            <a:xfrm>
              <a:off x="7577201" y="2227326"/>
              <a:ext cx="4615180" cy="4631055"/>
            </a:xfrm>
            <a:custGeom>
              <a:avLst/>
              <a:gdLst/>
              <a:ahLst/>
              <a:cxnLst/>
              <a:rect l="l" t="t" r="r" b="b"/>
              <a:pathLst>
                <a:path w="4615180" h="4631055">
                  <a:moveTo>
                    <a:pt x="0" y="4630674"/>
                  </a:moveTo>
                  <a:lnTo>
                    <a:pt x="4614799" y="0"/>
                  </a:lnTo>
                </a:path>
                <a:path w="4615180" h="4631055">
                  <a:moveTo>
                    <a:pt x="1216025" y="4630674"/>
                  </a:moveTo>
                  <a:lnTo>
                    <a:pt x="4614799" y="1204849"/>
                  </a:lnTo>
                </a:path>
              </a:pathLst>
            </a:custGeom>
            <a:ln w="6350">
              <a:solidFill>
                <a:srgbClr val="D9D9D9"/>
              </a:solidFill>
            </a:ln>
          </p:spPr>
          <p:txBody>
            <a:bodyPr wrap="square" lIns="0" tIns="0" rIns="0" bIns="0" rtlCol="0"/>
            <a:lstStyle/>
            <a:p>
              <a:endParaRPr/>
            </a:p>
          </p:txBody>
        </p:sp>
        <p:sp>
          <p:nvSpPr>
            <p:cNvPr id="55" name="object 55"/>
            <p:cNvSpPr/>
            <p:nvPr/>
          </p:nvSpPr>
          <p:spPr>
            <a:xfrm>
              <a:off x="9994899" y="4651375"/>
              <a:ext cx="2197100" cy="2206625"/>
            </a:xfrm>
            <a:custGeom>
              <a:avLst/>
              <a:gdLst/>
              <a:ahLst/>
              <a:cxnLst/>
              <a:rect l="l" t="t" r="r" b="b"/>
              <a:pathLst>
                <a:path w="2197100" h="2206625">
                  <a:moveTo>
                    <a:pt x="0" y="2206625"/>
                  </a:moveTo>
                  <a:lnTo>
                    <a:pt x="2197100" y="0"/>
                  </a:lnTo>
                </a:path>
                <a:path w="2197100" h="2206625">
                  <a:moveTo>
                    <a:pt x="1209675" y="2206625"/>
                  </a:moveTo>
                  <a:lnTo>
                    <a:pt x="2197100" y="1212850"/>
                  </a:lnTo>
                </a:path>
              </a:pathLst>
            </a:custGeom>
            <a:ln w="6350">
              <a:solidFill>
                <a:srgbClr val="D9D9D9"/>
              </a:solidFill>
            </a:ln>
          </p:spPr>
          <p:txBody>
            <a:bodyPr wrap="square" lIns="0" tIns="0" rIns="0" bIns="0" rtlCol="0"/>
            <a:lstStyle/>
            <a:p>
              <a:endParaRPr/>
            </a:p>
          </p:txBody>
        </p:sp>
        <p:sp>
          <p:nvSpPr>
            <p:cNvPr id="56" name="object 56"/>
            <p:cNvSpPr/>
            <p:nvPr/>
          </p:nvSpPr>
          <p:spPr>
            <a:xfrm>
              <a:off x="126999" y="0"/>
              <a:ext cx="7188200" cy="461670"/>
            </a:xfrm>
            <a:prstGeom prst="rect">
              <a:avLst/>
            </a:prstGeom>
            <a:blipFill>
              <a:blip r:embed="rId2" cstate="print"/>
              <a:stretch>
                <a:fillRect/>
              </a:stretch>
            </a:blipFill>
          </p:spPr>
          <p:txBody>
            <a:bodyPr wrap="square" lIns="0" tIns="0" rIns="0" bIns="0" rtlCol="0"/>
            <a:lstStyle/>
            <a:p>
              <a:endParaRPr/>
            </a:p>
          </p:txBody>
        </p:sp>
        <p:sp>
          <p:nvSpPr>
            <p:cNvPr id="57" name="object 57"/>
            <p:cNvSpPr/>
            <p:nvPr/>
          </p:nvSpPr>
          <p:spPr>
            <a:xfrm>
              <a:off x="126999" y="0"/>
              <a:ext cx="7188200" cy="462280"/>
            </a:xfrm>
            <a:custGeom>
              <a:avLst/>
              <a:gdLst/>
              <a:ahLst/>
              <a:cxnLst/>
              <a:rect l="l" t="t" r="r" b="b"/>
              <a:pathLst>
                <a:path w="7188200" h="462280">
                  <a:moveTo>
                    <a:pt x="0" y="461670"/>
                  </a:moveTo>
                  <a:lnTo>
                    <a:pt x="7188200" y="461670"/>
                  </a:lnTo>
                  <a:lnTo>
                    <a:pt x="7188200" y="0"/>
                  </a:lnTo>
                  <a:lnTo>
                    <a:pt x="0" y="0"/>
                  </a:lnTo>
                  <a:lnTo>
                    <a:pt x="0" y="461670"/>
                  </a:lnTo>
                  <a:close/>
                </a:path>
              </a:pathLst>
            </a:custGeom>
            <a:ln w="6349">
              <a:solidFill>
                <a:srgbClr val="D15A3D"/>
              </a:solidFill>
            </a:ln>
          </p:spPr>
          <p:txBody>
            <a:bodyPr wrap="square" lIns="0" tIns="0" rIns="0" bIns="0" rtlCol="0"/>
            <a:lstStyle/>
            <a:p>
              <a:endParaRPr/>
            </a:p>
          </p:txBody>
        </p:sp>
      </p:grpSp>
      <p:sp>
        <p:nvSpPr>
          <p:cNvPr id="58" name="object 58"/>
          <p:cNvSpPr txBox="1">
            <a:spLocks noGrp="1"/>
          </p:cNvSpPr>
          <p:nvPr>
            <p:ph type="title"/>
          </p:nvPr>
        </p:nvSpPr>
        <p:spPr>
          <a:xfrm>
            <a:off x="205740" y="30480"/>
            <a:ext cx="6854190" cy="289823"/>
          </a:xfrm>
          <a:prstGeom prst="rect">
            <a:avLst/>
          </a:prstGeom>
        </p:spPr>
        <p:txBody>
          <a:bodyPr vert="horz" wrap="square" lIns="0" tIns="12700" rIns="0" bIns="0" rtlCol="0">
            <a:spAutoFit/>
          </a:bodyPr>
          <a:lstStyle/>
          <a:p>
            <a:pPr marL="12700">
              <a:lnSpc>
                <a:spcPct val="100000"/>
              </a:lnSpc>
              <a:spcBef>
                <a:spcPts val="100"/>
              </a:spcBef>
            </a:pPr>
            <a:r>
              <a:rPr lang="en-US" sz="1800" i="1" spc="-5">
                <a:solidFill>
                  <a:srgbClr val="FFFFFF"/>
                </a:solidFill>
              </a:rPr>
              <a:t>2</a:t>
            </a:r>
            <a:r>
              <a:rPr sz="1800" i="1" spc="-5">
                <a:solidFill>
                  <a:srgbClr val="FFFFFF"/>
                </a:solidFill>
                <a:latin typeface="Verdana"/>
                <a:cs typeface="Verdana"/>
              </a:rPr>
              <a:t>.</a:t>
            </a:r>
            <a:r>
              <a:rPr lang="en-US" sz="1800" i="1" spc="-5">
                <a:solidFill>
                  <a:srgbClr val="FFFFFF"/>
                </a:solidFill>
              </a:rPr>
              <a:t>3</a:t>
            </a:r>
            <a:r>
              <a:rPr sz="1800" i="1" spc="-5">
                <a:solidFill>
                  <a:srgbClr val="FFFFFF"/>
                </a:solidFill>
                <a:latin typeface="Verdana"/>
                <a:cs typeface="Verdana"/>
              </a:rPr>
              <a:t>. </a:t>
            </a:r>
            <a:r>
              <a:rPr lang="en-US" sz="1600" i="1" spc="-5" err="1">
                <a:solidFill>
                  <a:srgbClr val="FFFFFF"/>
                </a:solidFill>
                <a:latin typeface="Verdana"/>
                <a:cs typeface="Verdana"/>
              </a:rPr>
              <a:t>Responsabilização</a:t>
            </a:r>
            <a:r>
              <a:rPr lang="en-US" sz="1600" i="1" spc="-5">
                <a:solidFill>
                  <a:srgbClr val="FFFFFF"/>
                </a:solidFill>
                <a:latin typeface="Verdana"/>
                <a:cs typeface="Verdana"/>
              </a:rPr>
              <a:t> do </a:t>
            </a:r>
            <a:r>
              <a:rPr lang="en-US" sz="1600" i="1" spc="-5" err="1">
                <a:solidFill>
                  <a:srgbClr val="FFFFFF"/>
                </a:solidFill>
                <a:latin typeface="Verdana"/>
                <a:cs typeface="Verdana"/>
              </a:rPr>
              <a:t>agente</a:t>
            </a:r>
            <a:r>
              <a:rPr lang="en-US" sz="1600" i="1" spc="-5">
                <a:solidFill>
                  <a:srgbClr val="FFFFFF"/>
                </a:solidFill>
                <a:latin typeface="Verdana"/>
                <a:cs typeface="Verdana"/>
              </a:rPr>
              <a:t> </a:t>
            </a:r>
            <a:r>
              <a:rPr lang="en-US" sz="1600" i="1" spc="-5" err="1">
                <a:solidFill>
                  <a:srgbClr val="FFFFFF"/>
                </a:solidFill>
                <a:latin typeface="Verdana"/>
                <a:cs typeface="Verdana"/>
              </a:rPr>
              <a:t>público</a:t>
            </a:r>
            <a:r>
              <a:rPr lang="en-US" sz="1600" i="1" spc="-5">
                <a:solidFill>
                  <a:srgbClr val="FFFFFF"/>
                </a:solidFill>
              </a:rPr>
              <a:t> (art. 12 e 16)</a:t>
            </a:r>
            <a:endParaRPr sz="1600">
              <a:latin typeface="Verdana"/>
              <a:cs typeface="Verdana"/>
            </a:endParaRPr>
          </a:p>
        </p:txBody>
      </p:sp>
      <p:grpSp>
        <p:nvGrpSpPr>
          <p:cNvPr id="59" name="object 59"/>
          <p:cNvGrpSpPr/>
          <p:nvPr/>
        </p:nvGrpSpPr>
        <p:grpSpPr>
          <a:xfrm>
            <a:off x="127000" y="368300"/>
            <a:ext cx="11820525" cy="6363335"/>
            <a:chOff x="127000" y="368300"/>
            <a:chExt cx="11820525" cy="6363335"/>
          </a:xfrm>
        </p:grpSpPr>
        <p:sp>
          <p:nvSpPr>
            <p:cNvPr id="60" name="object 60"/>
            <p:cNvSpPr/>
            <p:nvPr/>
          </p:nvSpPr>
          <p:spPr>
            <a:xfrm>
              <a:off x="218439" y="368300"/>
              <a:ext cx="6830059" cy="30480"/>
            </a:xfrm>
            <a:custGeom>
              <a:avLst/>
              <a:gdLst/>
              <a:ahLst/>
              <a:cxnLst/>
              <a:rect l="l" t="t" r="r" b="b"/>
              <a:pathLst>
                <a:path w="6830059" h="30479">
                  <a:moveTo>
                    <a:pt x="6830059" y="0"/>
                  </a:moveTo>
                  <a:lnTo>
                    <a:pt x="0" y="0"/>
                  </a:lnTo>
                  <a:lnTo>
                    <a:pt x="0" y="30479"/>
                  </a:lnTo>
                  <a:lnTo>
                    <a:pt x="6830059" y="30479"/>
                  </a:lnTo>
                  <a:lnTo>
                    <a:pt x="6830059" y="0"/>
                  </a:lnTo>
                  <a:close/>
                </a:path>
              </a:pathLst>
            </a:custGeom>
            <a:solidFill>
              <a:srgbClr val="FFFFFF"/>
            </a:solidFill>
          </p:spPr>
          <p:txBody>
            <a:bodyPr wrap="square" lIns="0" tIns="0" rIns="0" bIns="0" rtlCol="0"/>
            <a:lstStyle/>
            <a:p>
              <a:endParaRPr/>
            </a:p>
          </p:txBody>
        </p:sp>
        <p:sp>
          <p:nvSpPr>
            <p:cNvPr id="61" name="object 61"/>
            <p:cNvSpPr/>
            <p:nvPr/>
          </p:nvSpPr>
          <p:spPr>
            <a:xfrm>
              <a:off x="127000" y="599693"/>
              <a:ext cx="11820525" cy="3016250"/>
            </a:xfrm>
            <a:custGeom>
              <a:avLst/>
              <a:gdLst/>
              <a:ahLst/>
              <a:cxnLst/>
              <a:rect l="l" t="t" r="r" b="b"/>
              <a:pathLst>
                <a:path w="11820525" h="3016250">
                  <a:moveTo>
                    <a:pt x="11820525" y="0"/>
                  </a:moveTo>
                  <a:lnTo>
                    <a:pt x="0" y="0"/>
                  </a:lnTo>
                  <a:lnTo>
                    <a:pt x="0" y="3016249"/>
                  </a:lnTo>
                  <a:lnTo>
                    <a:pt x="11820525" y="3016249"/>
                  </a:lnTo>
                  <a:lnTo>
                    <a:pt x="11820525" y="0"/>
                  </a:lnTo>
                  <a:close/>
                </a:path>
              </a:pathLst>
            </a:custGeom>
            <a:solidFill>
              <a:srgbClr val="F6DED7"/>
            </a:solidFill>
          </p:spPr>
          <p:txBody>
            <a:bodyPr wrap="square" lIns="0" tIns="0" rIns="0" bIns="0" rtlCol="0"/>
            <a:lstStyle/>
            <a:p>
              <a:endParaRPr/>
            </a:p>
          </p:txBody>
        </p:sp>
        <p:sp>
          <p:nvSpPr>
            <p:cNvPr id="62" name="object 62"/>
            <p:cNvSpPr/>
            <p:nvPr/>
          </p:nvSpPr>
          <p:spPr>
            <a:xfrm>
              <a:off x="404240" y="3761137"/>
              <a:ext cx="11266170" cy="2970530"/>
            </a:xfrm>
            <a:custGeom>
              <a:avLst/>
              <a:gdLst/>
              <a:ahLst/>
              <a:cxnLst/>
              <a:rect l="l" t="t" r="r" b="b"/>
              <a:pathLst>
                <a:path w="11266170" h="2970529">
                  <a:moveTo>
                    <a:pt x="11266043" y="0"/>
                  </a:moveTo>
                  <a:lnTo>
                    <a:pt x="0" y="0"/>
                  </a:lnTo>
                  <a:lnTo>
                    <a:pt x="0" y="2970022"/>
                  </a:lnTo>
                  <a:lnTo>
                    <a:pt x="11266043" y="2970022"/>
                  </a:lnTo>
                  <a:lnTo>
                    <a:pt x="11266043" y="0"/>
                  </a:lnTo>
                  <a:close/>
                </a:path>
              </a:pathLst>
            </a:custGeom>
            <a:solidFill>
              <a:srgbClr val="FBF0D5"/>
            </a:solidFill>
          </p:spPr>
          <p:txBody>
            <a:bodyPr wrap="square" lIns="0" tIns="0" rIns="0" bIns="0" rtlCol="0"/>
            <a:lstStyle/>
            <a:p>
              <a:endParaRPr/>
            </a:p>
          </p:txBody>
        </p:sp>
      </p:grpSp>
      <p:sp>
        <p:nvSpPr>
          <p:cNvPr id="63" name="object 63"/>
          <p:cNvSpPr txBox="1"/>
          <p:nvPr/>
        </p:nvSpPr>
        <p:spPr>
          <a:xfrm>
            <a:off x="205740" y="630554"/>
            <a:ext cx="11420473" cy="3400611"/>
          </a:xfrm>
          <a:prstGeom prst="rect">
            <a:avLst/>
          </a:prstGeom>
        </p:spPr>
        <p:txBody>
          <a:bodyPr vert="horz" wrap="square" lIns="0" tIns="12700" rIns="0" bIns="0" rtlCol="0">
            <a:spAutoFit/>
          </a:bodyPr>
          <a:lstStyle/>
          <a:p>
            <a:pPr algn="just">
              <a:lnSpc>
                <a:spcPct val="150000"/>
              </a:lnSpc>
            </a:pPr>
            <a:r>
              <a:rPr lang="pt-BR"/>
              <a:t>Art. 16.  A decisão que impuser sanção ao agente público considerará:</a:t>
            </a:r>
          </a:p>
          <a:p>
            <a:pPr algn="just">
              <a:lnSpc>
                <a:spcPct val="150000"/>
              </a:lnSpc>
            </a:pPr>
            <a:r>
              <a:rPr lang="pt-BR" err="1"/>
              <a:t>I</a:t>
            </a:r>
            <a:r>
              <a:rPr lang="pt-BR"/>
              <a:t> - a natureza e a gravidade da infração cometida;</a:t>
            </a:r>
          </a:p>
          <a:p>
            <a:pPr algn="just">
              <a:lnSpc>
                <a:spcPct val="150000"/>
              </a:lnSpc>
            </a:pPr>
            <a:r>
              <a:rPr lang="pt-BR"/>
              <a:t>II - os danos que dela provierem para a administração pública;</a:t>
            </a:r>
          </a:p>
          <a:p>
            <a:pPr algn="just">
              <a:lnSpc>
                <a:spcPct val="150000"/>
              </a:lnSpc>
            </a:pPr>
            <a:r>
              <a:rPr lang="pt-BR"/>
              <a:t>III - as circunstâncias agravantes ou atenuantes;</a:t>
            </a:r>
          </a:p>
          <a:p>
            <a:pPr algn="just">
              <a:lnSpc>
                <a:spcPct val="150000"/>
              </a:lnSpc>
            </a:pPr>
            <a:r>
              <a:rPr lang="pt-BR"/>
              <a:t>IV - os antecedentes do agente;</a:t>
            </a:r>
          </a:p>
          <a:p>
            <a:pPr algn="just">
              <a:lnSpc>
                <a:spcPct val="150000"/>
              </a:lnSpc>
            </a:pPr>
            <a:r>
              <a:rPr lang="pt-BR"/>
              <a:t>V - o nexo de causalidade; e </a:t>
            </a:r>
          </a:p>
          <a:p>
            <a:pPr algn="just">
              <a:lnSpc>
                <a:spcPct val="150000"/>
              </a:lnSpc>
            </a:pPr>
            <a:r>
              <a:rPr lang="pt-BR"/>
              <a:t>VI - a culpabilidade do agente.</a:t>
            </a:r>
          </a:p>
          <a:p>
            <a:pPr algn="just">
              <a:lnSpc>
                <a:spcPct val="150000"/>
              </a:lnSpc>
              <a:spcBef>
                <a:spcPts val="30"/>
              </a:spcBef>
              <a:buClr>
                <a:srgbClr val="2C2D2C"/>
              </a:buClr>
              <a:buFont typeface="Wingdings"/>
              <a:buChar char=""/>
            </a:pPr>
            <a:endParaRPr sz="2400">
              <a:latin typeface="Verdana"/>
              <a:cs typeface="Verdana"/>
            </a:endParaRPr>
          </a:p>
        </p:txBody>
      </p:sp>
      <p:sp>
        <p:nvSpPr>
          <p:cNvPr id="64" name="Retângulo 63">
            <a:extLst>
              <a:ext uri="{FF2B5EF4-FFF2-40B4-BE49-F238E27FC236}">
                <a16:creationId xmlns:a16="http://schemas.microsoft.com/office/drawing/2014/main" id="{A7CDDF4D-876F-A345-933E-D5DF3B5AB660}"/>
              </a:ext>
            </a:extLst>
          </p:cNvPr>
          <p:cNvSpPr/>
          <p:nvPr/>
        </p:nvSpPr>
        <p:spPr>
          <a:xfrm>
            <a:off x="502919" y="3779228"/>
            <a:ext cx="11035405" cy="2350965"/>
          </a:xfrm>
          <a:prstGeom prst="rect">
            <a:avLst/>
          </a:prstGeom>
        </p:spPr>
        <p:txBody>
          <a:bodyPr wrap="square">
            <a:spAutoFit/>
          </a:bodyPr>
          <a:lstStyle/>
          <a:p>
            <a:pPr algn="just">
              <a:lnSpc>
                <a:spcPct val="150000"/>
              </a:lnSpc>
            </a:pPr>
            <a:r>
              <a:rPr lang="pt-BR" sz="2000" dirty="0">
                <a:solidFill>
                  <a:srgbClr val="232323"/>
                </a:solidFill>
                <a:latin typeface="Roboto"/>
              </a:rPr>
              <a:t>“Responsabilizar agente público depende de ação desidiosa, de intenção. Não pode haver punição quando o agente age em situação difícil sem má-fé. A autoridade pública que decide ou emite opinião técnica de boa-fé e em situação complexa, deve ser protegida. Divergência de interpretação ou erro honesto não autoriza nem mesmo a abertura de processo de responsabilização” (MONTEIRO e REIS: 2018).</a:t>
            </a:r>
            <a:endParaRPr lang="pt-BR" sz="2000" dirty="0"/>
          </a:p>
        </p:txBody>
      </p:sp>
    </p:spTree>
    <p:extLst>
      <p:ext uri="{BB962C8B-B14F-4D97-AF65-F5344CB8AC3E}">
        <p14:creationId xmlns:p14="http://schemas.microsoft.com/office/powerpoint/2010/main" val="15356460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96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3" name="object 3"/>
          <p:cNvSpPr/>
          <p:nvPr/>
        </p:nvSpPr>
        <p:spPr>
          <a:xfrm>
            <a:off x="6096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4" name="object 4"/>
          <p:cNvSpPr/>
          <p:nvPr/>
        </p:nvSpPr>
        <p:spPr>
          <a:xfrm>
            <a:off x="6096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5" name="object 5"/>
          <p:cNvSpPr/>
          <p:nvPr/>
        </p:nvSpPr>
        <p:spPr>
          <a:xfrm>
            <a:off x="18288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6" name="object 6"/>
          <p:cNvSpPr/>
          <p:nvPr/>
        </p:nvSpPr>
        <p:spPr>
          <a:xfrm>
            <a:off x="18288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7" name="object 7"/>
          <p:cNvSpPr/>
          <p:nvPr/>
        </p:nvSpPr>
        <p:spPr>
          <a:xfrm>
            <a:off x="18288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8" name="object 8"/>
          <p:cNvSpPr/>
          <p:nvPr/>
        </p:nvSpPr>
        <p:spPr>
          <a:xfrm>
            <a:off x="30480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9" name="object 9"/>
          <p:cNvSpPr/>
          <p:nvPr/>
        </p:nvSpPr>
        <p:spPr>
          <a:xfrm>
            <a:off x="30480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10" name="object 10"/>
          <p:cNvSpPr/>
          <p:nvPr/>
        </p:nvSpPr>
        <p:spPr>
          <a:xfrm>
            <a:off x="30480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11" name="object 11"/>
          <p:cNvSpPr/>
          <p:nvPr/>
        </p:nvSpPr>
        <p:spPr>
          <a:xfrm>
            <a:off x="42672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12" name="object 12"/>
          <p:cNvSpPr/>
          <p:nvPr/>
        </p:nvSpPr>
        <p:spPr>
          <a:xfrm>
            <a:off x="42672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13" name="object 13"/>
          <p:cNvSpPr/>
          <p:nvPr/>
        </p:nvSpPr>
        <p:spPr>
          <a:xfrm>
            <a:off x="42672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14" name="object 14"/>
          <p:cNvSpPr/>
          <p:nvPr/>
        </p:nvSpPr>
        <p:spPr>
          <a:xfrm>
            <a:off x="54864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15" name="object 15"/>
          <p:cNvSpPr/>
          <p:nvPr/>
        </p:nvSpPr>
        <p:spPr>
          <a:xfrm>
            <a:off x="54864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16" name="object 16"/>
          <p:cNvSpPr/>
          <p:nvPr/>
        </p:nvSpPr>
        <p:spPr>
          <a:xfrm>
            <a:off x="54864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17" name="object 17"/>
          <p:cNvSpPr/>
          <p:nvPr/>
        </p:nvSpPr>
        <p:spPr>
          <a:xfrm>
            <a:off x="67056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18" name="object 18"/>
          <p:cNvSpPr/>
          <p:nvPr/>
        </p:nvSpPr>
        <p:spPr>
          <a:xfrm>
            <a:off x="67056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19" name="object 19"/>
          <p:cNvSpPr/>
          <p:nvPr/>
        </p:nvSpPr>
        <p:spPr>
          <a:xfrm>
            <a:off x="67056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20" name="object 20"/>
          <p:cNvSpPr/>
          <p:nvPr/>
        </p:nvSpPr>
        <p:spPr>
          <a:xfrm>
            <a:off x="79248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21" name="object 21"/>
          <p:cNvSpPr/>
          <p:nvPr/>
        </p:nvSpPr>
        <p:spPr>
          <a:xfrm>
            <a:off x="79248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22" name="object 22"/>
          <p:cNvSpPr/>
          <p:nvPr/>
        </p:nvSpPr>
        <p:spPr>
          <a:xfrm>
            <a:off x="79248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23" name="object 23"/>
          <p:cNvSpPr/>
          <p:nvPr/>
        </p:nvSpPr>
        <p:spPr>
          <a:xfrm>
            <a:off x="91440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24" name="object 24"/>
          <p:cNvSpPr/>
          <p:nvPr/>
        </p:nvSpPr>
        <p:spPr>
          <a:xfrm>
            <a:off x="91440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25" name="object 25"/>
          <p:cNvSpPr/>
          <p:nvPr/>
        </p:nvSpPr>
        <p:spPr>
          <a:xfrm>
            <a:off x="91440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26" name="object 26"/>
          <p:cNvSpPr/>
          <p:nvPr/>
        </p:nvSpPr>
        <p:spPr>
          <a:xfrm>
            <a:off x="103632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27" name="object 27"/>
          <p:cNvSpPr/>
          <p:nvPr/>
        </p:nvSpPr>
        <p:spPr>
          <a:xfrm>
            <a:off x="103632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28" name="object 28"/>
          <p:cNvSpPr/>
          <p:nvPr/>
        </p:nvSpPr>
        <p:spPr>
          <a:xfrm>
            <a:off x="103632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29" name="object 29"/>
          <p:cNvSpPr/>
          <p:nvPr/>
        </p:nvSpPr>
        <p:spPr>
          <a:xfrm>
            <a:off x="115824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30" name="object 30"/>
          <p:cNvSpPr/>
          <p:nvPr/>
        </p:nvSpPr>
        <p:spPr>
          <a:xfrm>
            <a:off x="115824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31" name="object 31"/>
          <p:cNvSpPr/>
          <p:nvPr/>
        </p:nvSpPr>
        <p:spPr>
          <a:xfrm>
            <a:off x="3175" y="0"/>
            <a:ext cx="12188825" cy="600075"/>
          </a:xfrm>
          <a:custGeom>
            <a:avLst/>
            <a:gdLst/>
            <a:ahLst/>
            <a:cxnLst/>
            <a:rect l="l" t="t" r="r" b="b"/>
            <a:pathLst>
              <a:path w="12188825" h="600075">
                <a:moveTo>
                  <a:pt x="11579225" y="0"/>
                </a:moveTo>
                <a:lnTo>
                  <a:pt x="11579225" y="599694"/>
                </a:lnTo>
              </a:path>
              <a:path w="12188825" h="600075">
                <a:moveTo>
                  <a:pt x="0" y="385825"/>
                </a:moveTo>
                <a:lnTo>
                  <a:pt x="12188825" y="385825"/>
                </a:lnTo>
              </a:path>
            </a:pathLst>
          </a:custGeom>
          <a:ln w="6350">
            <a:solidFill>
              <a:srgbClr val="D9D9D9"/>
            </a:solidFill>
          </a:ln>
        </p:spPr>
        <p:txBody>
          <a:bodyPr wrap="square" lIns="0" tIns="0" rIns="0" bIns="0" rtlCol="0"/>
          <a:lstStyle/>
          <a:p>
            <a:endParaRPr/>
          </a:p>
        </p:txBody>
      </p:sp>
      <p:sp>
        <p:nvSpPr>
          <p:cNvPr id="32" name="object 32"/>
          <p:cNvSpPr/>
          <p:nvPr/>
        </p:nvSpPr>
        <p:spPr>
          <a:xfrm>
            <a:off x="3175" y="1611375"/>
            <a:ext cx="123825" cy="0"/>
          </a:xfrm>
          <a:custGeom>
            <a:avLst/>
            <a:gdLst/>
            <a:ahLst/>
            <a:cxnLst/>
            <a:rect l="l" t="t" r="r" b="b"/>
            <a:pathLst>
              <a:path w="123825">
                <a:moveTo>
                  <a:pt x="0" y="0"/>
                </a:moveTo>
                <a:lnTo>
                  <a:pt x="123825" y="0"/>
                </a:lnTo>
              </a:path>
            </a:pathLst>
          </a:custGeom>
          <a:ln w="6350">
            <a:solidFill>
              <a:srgbClr val="D9D9D9"/>
            </a:solidFill>
          </a:ln>
        </p:spPr>
        <p:txBody>
          <a:bodyPr wrap="square" lIns="0" tIns="0" rIns="0" bIns="0" rtlCol="0"/>
          <a:lstStyle/>
          <a:p>
            <a:endParaRPr/>
          </a:p>
        </p:txBody>
      </p:sp>
      <p:sp>
        <p:nvSpPr>
          <p:cNvPr id="33" name="object 33"/>
          <p:cNvSpPr/>
          <p:nvPr/>
        </p:nvSpPr>
        <p:spPr>
          <a:xfrm>
            <a:off x="11947525" y="1611375"/>
            <a:ext cx="244475" cy="0"/>
          </a:xfrm>
          <a:custGeom>
            <a:avLst/>
            <a:gdLst/>
            <a:ahLst/>
            <a:cxnLst/>
            <a:rect l="l" t="t" r="r" b="b"/>
            <a:pathLst>
              <a:path w="244475">
                <a:moveTo>
                  <a:pt x="0" y="0"/>
                </a:moveTo>
                <a:lnTo>
                  <a:pt x="244475" y="0"/>
                </a:lnTo>
              </a:path>
            </a:pathLst>
          </a:custGeom>
          <a:ln w="6350">
            <a:solidFill>
              <a:srgbClr val="D9D9D9"/>
            </a:solidFill>
          </a:ln>
        </p:spPr>
        <p:txBody>
          <a:bodyPr wrap="square" lIns="0" tIns="0" rIns="0" bIns="0" rtlCol="0"/>
          <a:lstStyle/>
          <a:p>
            <a:endParaRPr/>
          </a:p>
        </p:txBody>
      </p:sp>
      <p:sp>
        <p:nvSpPr>
          <p:cNvPr id="34" name="object 34"/>
          <p:cNvSpPr/>
          <p:nvPr/>
        </p:nvSpPr>
        <p:spPr>
          <a:xfrm>
            <a:off x="3175" y="2835275"/>
            <a:ext cx="123825" cy="0"/>
          </a:xfrm>
          <a:custGeom>
            <a:avLst/>
            <a:gdLst/>
            <a:ahLst/>
            <a:cxnLst/>
            <a:rect l="l" t="t" r="r" b="b"/>
            <a:pathLst>
              <a:path w="123825">
                <a:moveTo>
                  <a:pt x="0" y="0"/>
                </a:moveTo>
                <a:lnTo>
                  <a:pt x="123825" y="0"/>
                </a:lnTo>
              </a:path>
            </a:pathLst>
          </a:custGeom>
          <a:ln w="6350">
            <a:solidFill>
              <a:srgbClr val="D9D9D9"/>
            </a:solidFill>
          </a:ln>
        </p:spPr>
        <p:txBody>
          <a:bodyPr wrap="square" lIns="0" tIns="0" rIns="0" bIns="0" rtlCol="0"/>
          <a:lstStyle/>
          <a:p>
            <a:endParaRPr/>
          </a:p>
        </p:txBody>
      </p:sp>
      <p:sp>
        <p:nvSpPr>
          <p:cNvPr id="35" name="object 35"/>
          <p:cNvSpPr/>
          <p:nvPr/>
        </p:nvSpPr>
        <p:spPr>
          <a:xfrm>
            <a:off x="11947525" y="2835275"/>
            <a:ext cx="244475" cy="0"/>
          </a:xfrm>
          <a:custGeom>
            <a:avLst/>
            <a:gdLst/>
            <a:ahLst/>
            <a:cxnLst/>
            <a:rect l="l" t="t" r="r" b="b"/>
            <a:pathLst>
              <a:path w="244475">
                <a:moveTo>
                  <a:pt x="0" y="0"/>
                </a:moveTo>
                <a:lnTo>
                  <a:pt x="244475" y="0"/>
                </a:lnTo>
              </a:path>
            </a:pathLst>
          </a:custGeom>
          <a:ln w="6350">
            <a:solidFill>
              <a:srgbClr val="D9D9D9"/>
            </a:solidFill>
          </a:ln>
        </p:spPr>
        <p:txBody>
          <a:bodyPr wrap="square" lIns="0" tIns="0" rIns="0" bIns="0" rtlCol="0"/>
          <a:lstStyle/>
          <a:p>
            <a:endParaRPr/>
          </a:p>
        </p:txBody>
      </p:sp>
      <p:sp>
        <p:nvSpPr>
          <p:cNvPr id="36" name="object 36"/>
          <p:cNvSpPr/>
          <p:nvPr/>
        </p:nvSpPr>
        <p:spPr>
          <a:xfrm>
            <a:off x="3175" y="4060825"/>
            <a:ext cx="401320" cy="0"/>
          </a:xfrm>
          <a:custGeom>
            <a:avLst/>
            <a:gdLst/>
            <a:ahLst/>
            <a:cxnLst/>
            <a:rect l="l" t="t" r="r" b="b"/>
            <a:pathLst>
              <a:path w="401320">
                <a:moveTo>
                  <a:pt x="0" y="0"/>
                </a:moveTo>
                <a:lnTo>
                  <a:pt x="401066" y="0"/>
                </a:lnTo>
              </a:path>
            </a:pathLst>
          </a:custGeom>
          <a:ln w="6350">
            <a:solidFill>
              <a:srgbClr val="D9D9D9"/>
            </a:solidFill>
          </a:ln>
        </p:spPr>
        <p:txBody>
          <a:bodyPr wrap="square" lIns="0" tIns="0" rIns="0" bIns="0" rtlCol="0"/>
          <a:lstStyle/>
          <a:p>
            <a:endParaRPr/>
          </a:p>
        </p:txBody>
      </p:sp>
      <p:sp>
        <p:nvSpPr>
          <p:cNvPr id="37" name="object 37"/>
          <p:cNvSpPr/>
          <p:nvPr/>
        </p:nvSpPr>
        <p:spPr>
          <a:xfrm>
            <a:off x="11670283" y="4060825"/>
            <a:ext cx="521970" cy="0"/>
          </a:xfrm>
          <a:custGeom>
            <a:avLst/>
            <a:gdLst/>
            <a:ahLst/>
            <a:cxnLst/>
            <a:rect l="l" t="t" r="r" b="b"/>
            <a:pathLst>
              <a:path w="521970">
                <a:moveTo>
                  <a:pt x="0" y="0"/>
                </a:moveTo>
                <a:lnTo>
                  <a:pt x="521715" y="0"/>
                </a:lnTo>
              </a:path>
            </a:pathLst>
          </a:custGeom>
          <a:ln w="6350">
            <a:solidFill>
              <a:srgbClr val="D9D9D9"/>
            </a:solidFill>
          </a:ln>
        </p:spPr>
        <p:txBody>
          <a:bodyPr wrap="square" lIns="0" tIns="0" rIns="0" bIns="0" rtlCol="0"/>
          <a:lstStyle/>
          <a:p>
            <a:endParaRPr/>
          </a:p>
        </p:txBody>
      </p:sp>
      <p:sp>
        <p:nvSpPr>
          <p:cNvPr id="38" name="object 38"/>
          <p:cNvSpPr/>
          <p:nvPr/>
        </p:nvSpPr>
        <p:spPr>
          <a:xfrm>
            <a:off x="3175" y="5284851"/>
            <a:ext cx="401320" cy="0"/>
          </a:xfrm>
          <a:custGeom>
            <a:avLst/>
            <a:gdLst/>
            <a:ahLst/>
            <a:cxnLst/>
            <a:rect l="l" t="t" r="r" b="b"/>
            <a:pathLst>
              <a:path w="401320">
                <a:moveTo>
                  <a:pt x="0" y="0"/>
                </a:moveTo>
                <a:lnTo>
                  <a:pt x="401066" y="0"/>
                </a:lnTo>
              </a:path>
            </a:pathLst>
          </a:custGeom>
          <a:ln w="6350">
            <a:solidFill>
              <a:srgbClr val="D9D9D9"/>
            </a:solidFill>
          </a:ln>
        </p:spPr>
        <p:txBody>
          <a:bodyPr wrap="square" lIns="0" tIns="0" rIns="0" bIns="0" rtlCol="0"/>
          <a:lstStyle/>
          <a:p>
            <a:endParaRPr/>
          </a:p>
        </p:txBody>
      </p:sp>
      <p:sp>
        <p:nvSpPr>
          <p:cNvPr id="39" name="object 39"/>
          <p:cNvSpPr/>
          <p:nvPr/>
        </p:nvSpPr>
        <p:spPr>
          <a:xfrm>
            <a:off x="11670283" y="5284851"/>
            <a:ext cx="521970" cy="0"/>
          </a:xfrm>
          <a:custGeom>
            <a:avLst/>
            <a:gdLst/>
            <a:ahLst/>
            <a:cxnLst/>
            <a:rect l="l" t="t" r="r" b="b"/>
            <a:pathLst>
              <a:path w="521970">
                <a:moveTo>
                  <a:pt x="0" y="0"/>
                </a:moveTo>
                <a:lnTo>
                  <a:pt x="521715" y="0"/>
                </a:lnTo>
              </a:path>
            </a:pathLst>
          </a:custGeom>
          <a:ln w="6350">
            <a:solidFill>
              <a:srgbClr val="D9D9D9"/>
            </a:solidFill>
          </a:ln>
        </p:spPr>
        <p:txBody>
          <a:bodyPr wrap="square" lIns="0" tIns="0" rIns="0" bIns="0" rtlCol="0"/>
          <a:lstStyle/>
          <a:p>
            <a:endParaRPr/>
          </a:p>
        </p:txBody>
      </p:sp>
      <p:sp>
        <p:nvSpPr>
          <p:cNvPr id="40" name="object 40"/>
          <p:cNvSpPr/>
          <p:nvPr/>
        </p:nvSpPr>
        <p:spPr>
          <a:xfrm>
            <a:off x="3175" y="6510337"/>
            <a:ext cx="401320" cy="0"/>
          </a:xfrm>
          <a:custGeom>
            <a:avLst/>
            <a:gdLst/>
            <a:ahLst/>
            <a:cxnLst/>
            <a:rect l="l" t="t" r="r" b="b"/>
            <a:pathLst>
              <a:path w="401320">
                <a:moveTo>
                  <a:pt x="0" y="0"/>
                </a:moveTo>
                <a:lnTo>
                  <a:pt x="401066" y="0"/>
                </a:lnTo>
              </a:path>
            </a:pathLst>
          </a:custGeom>
          <a:ln w="6350">
            <a:solidFill>
              <a:srgbClr val="D9D9D9"/>
            </a:solidFill>
          </a:ln>
        </p:spPr>
        <p:txBody>
          <a:bodyPr wrap="square" lIns="0" tIns="0" rIns="0" bIns="0" rtlCol="0"/>
          <a:lstStyle/>
          <a:p>
            <a:endParaRPr/>
          </a:p>
        </p:txBody>
      </p:sp>
      <p:sp>
        <p:nvSpPr>
          <p:cNvPr id="41" name="object 41"/>
          <p:cNvSpPr/>
          <p:nvPr/>
        </p:nvSpPr>
        <p:spPr>
          <a:xfrm>
            <a:off x="11670283" y="6510337"/>
            <a:ext cx="521970" cy="0"/>
          </a:xfrm>
          <a:custGeom>
            <a:avLst/>
            <a:gdLst/>
            <a:ahLst/>
            <a:cxnLst/>
            <a:rect l="l" t="t" r="r" b="b"/>
            <a:pathLst>
              <a:path w="521970">
                <a:moveTo>
                  <a:pt x="0" y="0"/>
                </a:moveTo>
                <a:lnTo>
                  <a:pt x="521715" y="0"/>
                </a:lnTo>
              </a:path>
            </a:pathLst>
          </a:custGeom>
          <a:ln w="6350">
            <a:solidFill>
              <a:srgbClr val="D9D9D9"/>
            </a:solidFill>
          </a:ln>
        </p:spPr>
        <p:txBody>
          <a:bodyPr wrap="square" lIns="0" tIns="0" rIns="0" bIns="0" rtlCol="0"/>
          <a:lstStyle/>
          <a:p>
            <a:endParaRPr/>
          </a:p>
        </p:txBody>
      </p:sp>
      <p:grpSp>
        <p:nvGrpSpPr>
          <p:cNvPr id="42" name="object 42"/>
          <p:cNvGrpSpPr/>
          <p:nvPr/>
        </p:nvGrpSpPr>
        <p:grpSpPr>
          <a:xfrm>
            <a:off x="-3175" y="0"/>
            <a:ext cx="12198350" cy="6864984"/>
            <a:chOff x="-3175" y="0"/>
            <a:chExt cx="12198350" cy="6864984"/>
          </a:xfrm>
        </p:grpSpPr>
        <p:sp>
          <p:nvSpPr>
            <p:cNvPr id="43" name="object 43"/>
            <p:cNvSpPr/>
            <p:nvPr/>
          </p:nvSpPr>
          <p:spPr>
            <a:xfrm>
              <a:off x="225425" y="0"/>
              <a:ext cx="9257030" cy="6858000"/>
            </a:xfrm>
            <a:custGeom>
              <a:avLst/>
              <a:gdLst/>
              <a:ahLst/>
              <a:cxnLst/>
              <a:rect l="l" t="t" r="r" b="b"/>
              <a:pathLst>
                <a:path w="9257030" h="6858000">
                  <a:moveTo>
                    <a:pt x="0" y="0"/>
                  </a:moveTo>
                  <a:lnTo>
                    <a:pt x="6816725" y="6857999"/>
                  </a:lnTo>
                </a:path>
                <a:path w="9257030" h="6858000">
                  <a:moveTo>
                    <a:pt x="1224026" y="0"/>
                  </a:moveTo>
                  <a:lnTo>
                    <a:pt x="8039100" y="6857999"/>
                  </a:lnTo>
                </a:path>
                <a:path w="9257030" h="6858000">
                  <a:moveTo>
                    <a:pt x="2440051" y="0"/>
                  </a:moveTo>
                  <a:lnTo>
                    <a:pt x="9256776" y="6857999"/>
                  </a:lnTo>
                </a:path>
              </a:pathLst>
            </a:custGeom>
            <a:ln w="6350">
              <a:solidFill>
                <a:srgbClr val="D9D9D9"/>
              </a:solidFill>
            </a:ln>
          </p:spPr>
          <p:txBody>
            <a:bodyPr wrap="square" lIns="0" tIns="0" rIns="0" bIns="0" rtlCol="0"/>
            <a:lstStyle/>
            <a:p>
              <a:endParaRPr/>
            </a:p>
          </p:txBody>
        </p:sp>
        <p:sp>
          <p:nvSpPr>
            <p:cNvPr id="44" name="object 44"/>
            <p:cNvSpPr/>
            <p:nvPr/>
          </p:nvSpPr>
          <p:spPr>
            <a:xfrm>
              <a:off x="3884676" y="0"/>
              <a:ext cx="8037830" cy="6858000"/>
            </a:xfrm>
            <a:custGeom>
              <a:avLst/>
              <a:gdLst/>
              <a:ahLst/>
              <a:cxnLst/>
              <a:rect l="l" t="t" r="r" b="b"/>
              <a:pathLst>
                <a:path w="8037830" h="6858000">
                  <a:moveTo>
                    <a:pt x="0" y="0"/>
                  </a:moveTo>
                  <a:lnTo>
                    <a:pt x="6816725" y="6857999"/>
                  </a:lnTo>
                </a:path>
                <a:path w="8037830" h="6858000">
                  <a:moveTo>
                    <a:pt x="1222375" y="0"/>
                  </a:moveTo>
                  <a:lnTo>
                    <a:pt x="8037449" y="6857999"/>
                  </a:lnTo>
                </a:path>
              </a:pathLst>
            </a:custGeom>
            <a:ln w="6350">
              <a:solidFill>
                <a:srgbClr val="D9D9D9"/>
              </a:solidFill>
            </a:ln>
          </p:spPr>
          <p:txBody>
            <a:bodyPr wrap="square" lIns="0" tIns="0" rIns="0" bIns="0" rtlCol="0"/>
            <a:lstStyle/>
            <a:p>
              <a:endParaRPr/>
            </a:p>
          </p:txBody>
        </p:sp>
        <p:sp>
          <p:nvSpPr>
            <p:cNvPr id="45" name="object 45"/>
            <p:cNvSpPr/>
            <p:nvPr/>
          </p:nvSpPr>
          <p:spPr>
            <a:xfrm>
              <a:off x="6327774" y="0"/>
              <a:ext cx="5864225" cy="5899150"/>
            </a:xfrm>
            <a:custGeom>
              <a:avLst/>
              <a:gdLst/>
              <a:ahLst/>
              <a:cxnLst/>
              <a:rect l="l" t="t" r="r" b="b"/>
              <a:pathLst>
                <a:path w="5864225" h="5899150">
                  <a:moveTo>
                    <a:pt x="0" y="0"/>
                  </a:moveTo>
                  <a:lnTo>
                    <a:pt x="5864225" y="5899150"/>
                  </a:lnTo>
                </a:path>
              </a:pathLst>
            </a:custGeom>
            <a:ln w="6350">
              <a:solidFill>
                <a:srgbClr val="D9D9D9"/>
              </a:solidFill>
            </a:ln>
          </p:spPr>
          <p:txBody>
            <a:bodyPr wrap="square" lIns="0" tIns="0" rIns="0" bIns="0" rtlCol="0"/>
            <a:lstStyle/>
            <a:p>
              <a:endParaRPr/>
            </a:p>
          </p:txBody>
        </p:sp>
        <p:sp>
          <p:nvSpPr>
            <p:cNvPr id="46" name="object 46"/>
            <p:cNvSpPr/>
            <p:nvPr/>
          </p:nvSpPr>
          <p:spPr>
            <a:xfrm>
              <a:off x="7548626" y="0"/>
              <a:ext cx="4643755" cy="4672330"/>
            </a:xfrm>
            <a:custGeom>
              <a:avLst/>
              <a:gdLst/>
              <a:ahLst/>
              <a:cxnLst/>
              <a:rect l="l" t="t" r="r" b="b"/>
              <a:pathLst>
                <a:path w="4643755" h="4672330">
                  <a:moveTo>
                    <a:pt x="0" y="0"/>
                  </a:moveTo>
                  <a:lnTo>
                    <a:pt x="4643374" y="4671949"/>
                  </a:lnTo>
                </a:path>
              </a:pathLst>
            </a:custGeom>
            <a:ln w="6350">
              <a:solidFill>
                <a:srgbClr val="D9D9D9"/>
              </a:solidFill>
            </a:ln>
          </p:spPr>
          <p:txBody>
            <a:bodyPr wrap="square" lIns="0" tIns="0" rIns="0" bIns="0" rtlCol="0"/>
            <a:lstStyle/>
            <a:p>
              <a:endParaRPr/>
            </a:p>
          </p:txBody>
        </p:sp>
        <p:sp>
          <p:nvSpPr>
            <p:cNvPr id="47" name="object 47"/>
            <p:cNvSpPr/>
            <p:nvPr/>
          </p:nvSpPr>
          <p:spPr>
            <a:xfrm>
              <a:off x="0" y="0"/>
              <a:ext cx="12192000" cy="6858000"/>
            </a:xfrm>
            <a:custGeom>
              <a:avLst/>
              <a:gdLst/>
              <a:ahLst/>
              <a:cxnLst/>
              <a:rect l="l" t="t" r="r" b="b"/>
              <a:pathLst>
                <a:path w="12192000" h="6858000">
                  <a:moveTo>
                    <a:pt x="8772525" y="0"/>
                  </a:moveTo>
                  <a:lnTo>
                    <a:pt x="12192000" y="3457575"/>
                  </a:lnTo>
                </a:path>
                <a:path w="12192000" h="6858000">
                  <a:moveTo>
                    <a:pt x="9982200" y="0"/>
                  </a:moveTo>
                  <a:lnTo>
                    <a:pt x="12192000" y="2227326"/>
                  </a:lnTo>
                </a:path>
                <a:path w="12192000" h="6858000">
                  <a:moveTo>
                    <a:pt x="11198225" y="0"/>
                  </a:moveTo>
                  <a:lnTo>
                    <a:pt x="12192000" y="1003300"/>
                  </a:lnTo>
                </a:path>
                <a:path w="12192000" h="6858000">
                  <a:moveTo>
                    <a:pt x="5829300" y="6858000"/>
                  </a:moveTo>
                  <a:lnTo>
                    <a:pt x="0" y="1012825"/>
                  </a:lnTo>
                </a:path>
              </a:pathLst>
            </a:custGeom>
            <a:ln w="6350">
              <a:solidFill>
                <a:srgbClr val="D9D9D9"/>
              </a:solidFill>
            </a:ln>
          </p:spPr>
          <p:txBody>
            <a:bodyPr wrap="square" lIns="0" tIns="0" rIns="0" bIns="0" rtlCol="0"/>
            <a:lstStyle/>
            <a:p>
              <a:endParaRPr/>
            </a:p>
          </p:txBody>
        </p:sp>
        <p:sp>
          <p:nvSpPr>
            <p:cNvPr id="48" name="object 48"/>
            <p:cNvSpPr/>
            <p:nvPr/>
          </p:nvSpPr>
          <p:spPr>
            <a:xfrm>
              <a:off x="0" y="2227326"/>
              <a:ext cx="4615180" cy="4631055"/>
            </a:xfrm>
            <a:custGeom>
              <a:avLst/>
              <a:gdLst/>
              <a:ahLst/>
              <a:cxnLst/>
              <a:rect l="l" t="t" r="r" b="b"/>
              <a:pathLst>
                <a:path w="4615180" h="4631055">
                  <a:moveTo>
                    <a:pt x="4614926" y="4630674"/>
                  </a:moveTo>
                  <a:lnTo>
                    <a:pt x="0" y="0"/>
                  </a:lnTo>
                </a:path>
                <a:path w="4615180" h="4631055">
                  <a:moveTo>
                    <a:pt x="3398901" y="4630674"/>
                  </a:moveTo>
                  <a:lnTo>
                    <a:pt x="0" y="1204849"/>
                  </a:lnTo>
                </a:path>
              </a:pathLst>
            </a:custGeom>
            <a:ln w="6350">
              <a:solidFill>
                <a:srgbClr val="D9D9D9"/>
              </a:solidFill>
            </a:ln>
          </p:spPr>
          <p:txBody>
            <a:bodyPr wrap="square" lIns="0" tIns="0" rIns="0" bIns="0" rtlCol="0"/>
            <a:lstStyle/>
            <a:p>
              <a:endParaRPr/>
            </a:p>
          </p:txBody>
        </p:sp>
        <p:sp>
          <p:nvSpPr>
            <p:cNvPr id="49" name="object 49"/>
            <p:cNvSpPr/>
            <p:nvPr/>
          </p:nvSpPr>
          <p:spPr>
            <a:xfrm>
              <a:off x="0" y="0"/>
              <a:ext cx="11966575" cy="6858000"/>
            </a:xfrm>
            <a:custGeom>
              <a:avLst/>
              <a:gdLst/>
              <a:ahLst/>
              <a:cxnLst/>
              <a:rect l="l" t="t" r="r" b="b"/>
              <a:pathLst>
                <a:path w="11966575" h="6858000">
                  <a:moveTo>
                    <a:pt x="2197100" y="6858000"/>
                  </a:moveTo>
                  <a:lnTo>
                    <a:pt x="0" y="4651375"/>
                  </a:lnTo>
                </a:path>
                <a:path w="11966575" h="6858000">
                  <a:moveTo>
                    <a:pt x="987425" y="6858000"/>
                  </a:moveTo>
                  <a:lnTo>
                    <a:pt x="0" y="5864225"/>
                  </a:lnTo>
                </a:path>
                <a:path w="11966575" h="6858000">
                  <a:moveTo>
                    <a:pt x="11966575" y="0"/>
                  </a:moveTo>
                  <a:lnTo>
                    <a:pt x="5149850" y="6857999"/>
                  </a:lnTo>
                </a:path>
                <a:path w="11966575" h="6858000">
                  <a:moveTo>
                    <a:pt x="10742676" y="0"/>
                  </a:moveTo>
                  <a:lnTo>
                    <a:pt x="3927475" y="6857999"/>
                  </a:lnTo>
                </a:path>
                <a:path w="11966575" h="6858000">
                  <a:moveTo>
                    <a:pt x="9526651" y="0"/>
                  </a:moveTo>
                  <a:lnTo>
                    <a:pt x="2709926" y="6857999"/>
                  </a:lnTo>
                </a:path>
              </a:pathLst>
            </a:custGeom>
            <a:ln w="6350">
              <a:solidFill>
                <a:srgbClr val="D9D9D9"/>
              </a:solidFill>
            </a:ln>
          </p:spPr>
          <p:txBody>
            <a:bodyPr wrap="square" lIns="0" tIns="0" rIns="0" bIns="0" rtlCol="0"/>
            <a:lstStyle/>
            <a:p>
              <a:endParaRPr/>
            </a:p>
          </p:txBody>
        </p:sp>
        <p:sp>
          <p:nvSpPr>
            <p:cNvPr id="50" name="object 50"/>
            <p:cNvSpPr/>
            <p:nvPr/>
          </p:nvSpPr>
          <p:spPr>
            <a:xfrm>
              <a:off x="269875" y="0"/>
              <a:ext cx="8037830" cy="6858000"/>
            </a:xfrm>
            <a:custGeom>
              <a:avLst/>
              <a:gdLst/>
              <a:ahLst/>
              <a:cxnLst/>
              <a:rect l="l" t="t" r="r" b="b"/>
              <a:pathLst>
                <a:path w="8037830" h="6858000">
                  <a:moveTo>
                    <a:pt x="8037576" y="0"/>
                  </a:moveTo>
                  <a:lnTo>
                    <a:pt x="1220724" y="6857999"/>
                  </a:lnTo>
                </a:path>
                <a:path w="8037830" h="6858000">
                  <a:moveTo>
                    <a:pt x="6815201" y="0"/>
                  </a:moveTo>
                  <a:lnTo>
                    <a:pt x="0" y="6857999"/>
                  </a:lnTo>
                </a:path>
              </a:pathLst>
            </a:custGeom>
            <a:ln w="6350">
              <a:solidFill>
                <a:srgbClr val="D9D9D9"/>
              </a:solidFill>
            </a:ln>
          </p:spPr>
          <p:txBody>
            <a:bodyPr wrap="square" lIns="0" tIns="0" rIns="0" bIns="0" rtlCol="0"/>
            <a:lstStyle/>
            <a:p>
              <a:endParaRPr/>
            </a:p>
          </p:txBody>
        </p:sp>
        <p:sp>
          <p:nvSpPr>
            <p:cNvPr id="51" name="object 51"/>
            <p:cNvSpPr/>
            <p:nvPr/>
          </p:nvSpPr>
          <p:spPr>
            <a:xfrm>
              <a:off x="0" y="0"/>
              <a:ext cx="5864225" cy="5899150"/>
            </a:xfrm>
            <a:custGeom>
              <a:avLst/>
              <a:gdLst/>
              <a:ahLst/>
              <a:cxnLst/>
              <a:rect l="l" t="t" r="r" b="b"/>
              <a:pathLst>
                <a:path w="5864225" h="5899150">
                  <a:moveTo>
                    <a:pt x="5864225" y="0"/>
                  </a:moveTo>
                  <a:lnTo>
                    <a:pt x="0" y="5899150"/>
                  </a:lnTo>
                </a:path>
              </a:pathLst>
            </a:custGeom>
            <a:ln w="6350">
              <a:solidFill>
                <a:srgbClr val="D9D9D9"/>
              </a:solidFill>
            </a:ln>
          </p:spPr>
          <p:txBody>
            <a:bodyPr wrap="square" lIns="0" tIns="0" rIns="0" bIns="0" rtlCol="0"/>
            <a:lstStyle/>
            <a:p>
              <a:endParaRPr/>
            </a:p>
          </p:txBody>
        </p:sp>
        <p:sp>
          <p:nvSpPr>
            <p:cNvPr id="52" name="object 52"/>
            <p:cNvSpPr/>
            <p:nvPr/>
          </p:nvSpPr>
          <p:spPr>
            <a:xfrm>
              <a:off x="0" y="0"/>
              <a:ext cx="4643755" cy="4672330"/>
            </a:xfrm>
            <a:custGeom>
              <a:avLst/>
              <a:gdLst/>
              <a:ahLst/>
              <a:cxnLst/>
              <a:rect l="l" t="t" r="r" b="b"/>
              <a:pathLst>
                <a:path w="4643755" h="4672330">
                  <a:moveTo>
                    <a:pt x="4643501" y="0"/>
                  </a:moveTo>
                  <a:lnTo>
                    <a:pt x="0" y="4671949"/>
                  </a:lnTo>
                </a:path>
              </a:pathLst>
            </a:custGeom>
            <a:ln w="6350">
              <a:solidFill>
                <a:srgbClr val="D9D9D9"/>
              </a:solidFill>
            </a:ln>
          </p:spPr>
          <p:txBody>
            <a:bodyPr wrap="square" lIns="0" tIns="0" rIns="0" bIns="0" rtlCol="0"/>
            <a:lstStyle/>
            <a:p>
              <a:endParaRPr/>
            </a:p>
          </p:txBody>
        </p:sp>
        <p:sp>
          <p:nvSpPr>
            <p:cNvPr id="53" name="object 53"/>
            <p:cNvSpPr/>
            <p:nvPr/>
          </p:nvSpPr>
          <p:spPr>
            <a:xfrm>
              <a:off x="0" y="0"/>
              <a:ext cx="12192000" cy="6858000"/>
            </a:xfrm>
            <a:custGeom>
              <a:avLst/>
              <a:gdLst/>
              <a:ahLst/>
              <a:cxnLst/>
              <a:rect l="l" t="t" r="r" b="b"/>
              <a:pathLst>
                <a:path w="12192000" h="6858000">
                  <a:moveTo>
                    <a:pt x="3419475" y="0"/>
                  </a:moveTo>
                  <a:lnTo>
                    <a:pt x="0" y="3457575"/>
                  </a:lnTo>
                </a:path>
                <a:path w="12192000" h="6858000">
                  <a:moveTo>
                    <a:pt x="2209800" y="0"/>
                  </a:moveTo>
                  <a:lnTo>
                    <a:pt x="0" y="2227326"/>
                  </a:lnTo>
                </a:path>
                <a:path w="12192000" h="6858000">
                  <a:moveTo>
                    <a:pt x="993775" y="0"/>
                  </a:moveTo>
                  <a:lnTo>
                    <a:pt x="0" y="1003300"/>
                  </a:lnTo>
                </a:path>
                <a:path w="12192000" h="6858000">
                  <a:moveTo>
                    <a:pt x="6362700" y="6858000"/>
                  </a:moveTo>
                  <a:lnTo>
                    <a:pt x="12192000" y="1012825"/>
                  </a:lnTo>
                </a:path>
              </a:pathLst>
            </a:custGeom>
            <a:ln w="6350">
              <a:solidFill>
                <a:srgbClr val="D9D9D9"/>
              </a:solidFill>
            </a:ln>
          </p:spPr>
          <p:txBody>
            <a:bodyPr wrap="square" lIns="0" tIns="0" rIns="0" bIns="0" rtlCol="0"/>
            <a:lstStyle/>
            <a:p>
              <a:endParaRPr/>
            </a:p>
          </p:txBody>
        </p:sp>
        <p:sp>
          <p:nvSpPr>
            <p:cNvPr id="54" name="object 54"/>
            <p:cNvSpPr/>
            <p:nvPr/>
          </p:nvSpPr>
          <p:spPr>
            <a:xfrm>
              <a:off x="7577201" y="2227326"/>
              <a:ext cx="4615180" cy="4631055"/>
            </a:xfrm>
            <a:custGeom>
              <a:avLst/>
              <a:gdLst/>
              <a:ahLst/>
              <a:cxnLst/>
              <a:rect l="l" t="t" r="r" b="b"/>
              <a:pathLst>
                <a:path w="4615180" h="4631055">
                  <a:moveTo>
                    <a:pt x="0" y="4630674"/>
                  </a:moveTo>
                  <a:lnTo>
                    <a:pt x="4614799" y="0"/>
                  </a:lnTo>
                </a:path>
                <a:path w="4615180" h="4631055">
                  <a:moveTo>
                    <a:pt x="1216025" y="4630674"/>
                  </a:moveTo>
                  <a:lnTo>
                    <a:pt x="4614799" y="1204849"/>
                  </a:lnTo>
                </a:path>
              </a:pathLst>
            </a:custGeom>
            <a:ln w="6350">
              <a:solidFill>
                <a:srgbClr val="D9D9D9"/>
              </a:solidFill>
            </a:ln>
          </p:spPr>
          <p:txBody>
            <a:bodyPr wrap="square" lIns="0" tIns="0" rIns="0" bIns="0" rtlCol="0"/>
            <a:lstStyle/>
            <a:p>
              <a:endParaRPr/>
            </a:p>
          </p:txBody>
        </p:sp>
        <p:sp>
          <p:nvSpPr>
            <p:cNvPr id="55" name="object 55"/>
            <p:cNvSpPr/>
            <p:nvPr/>
          </p:nvSpPr>
          <p:spPr>
            <a:xfrm>
              <a:off x="9994899" y="4651375"/>
              <a:ext cx="2197100" cy="2206625"/>
            </a:xfrm>
            <a:custGeom>
              <a:avLst/>
              <a:gdLst/>
              <a:ahLst/>
              <a:cxnLst/>
              <a:rect l="l" t="t" r="r" b="b"/>
              <a:pathLst>
                <a:path w="2197100" h="2206625">
                  <a:moveTo>
                    <a:pt x="0" y="2206625"/>
                  </a:moveTo>
                  <a:lnTo>
                    <a:pt x="2197100" y="0"/>
                  </a:lnTo>
                </a:path>
                <a:path w="2197100" h="2206625">
                  <a:moveTo>
                    <a:pt x="1209675" y="2206625"/>
                  </a:moveTo>
                  <a:lnTo>
                    <a:pt x="2197100" y="1212850"/>
                  </a:lnTo>
                </a:path>
              </a:pathLst>
            </a:custGeom>
            <a:ln w="6350">
              <a:solidFill>
                <a:srgbClr val="D9D9D9"/>
              </a:solidFill>
            </a:ln>
          </p:spPr>
          <p:txBody>
            <a:bodyPr wrap="square" lIns="0" tIns="0" rIns="0" bIns="0" rtlCol="0"/>
            <a:lstStyle/>
            <a:p>
              <a:endParaRPr/>
            </a:p>
          </p:txBody>
        </p:sp>
        <p:sp>
          <p:nvSpPr>
            <p:cNvPr id="56" name="object 56"/>
            <p:cNvSpPr/>
            <p:nvPr/>
          </p:nvSpPr>
          <p:spPr>
            <a:xfrm>
              <a:off x="126999" y="0"/>
              <a:ext cx="7188200" cy="461670"/>
            </a:xfrm>
            <a:prstGeom prst="rect">
              <a:avLst/>
            </a:prstGeom>
            <a:blipFill>
              <a:blip r:embed="rId2" cstate="print"/>
              <a:stretch>
                <a:fillRect/>
              </a:stretch>
            </a:blipFill>
          </p:spPr>
          <p:txBody>
            <a:bodyPr wrap="square" lIns="0" tIns="0" rIns="0" bIns="0" rtlCol="0"/>
            <a:lstStyle/>
            <a:p>
              <a:endParaRPr/>
            </a:p>
          </p:txBody>
        </p:sp>
        <p:sp>
          <p:nvSpPr>
            <p:cNvPr id="57" name="object 57"/>
            <p:cNvSpPr/>
            <p:nvPr/>
          </p:nvSpPr>
          <p:spPr>
            <a:xfrm>
              <a:off x="126999" y="0"/>
              <a:ext cx="7188200" cy="462280"/>
            </a:xfrm>
            <a:custGeom>
              <a:avLst/>
              <a:gdLst/>
              <a:ahLst/>
              <a:cxnLst/>
              <a:rect l="l" t="t" r="r" b="b"/>
              <a:pathLst>
                <a:path w="7188200" h="462280">
                  <a:moveTo>
                    <a:pt x="0" y="461670"/>
                  </a:moveTo>
                  <a:lnTo>
                    <a:pt x="7188200" y="461670"/>
                  </a:lnTo>
                  <a:lnTo>
                    <a:pt x="7188200" y="0"/>
                  </a:lnTo>
                  <a:lnTo>
                    <a:pt x="0" y="0"/>
                  </a:lnTo>
                  <a:lnTo>
                    <a:pt x="0" y="461670"/>
                  </a:lnTo>
                  <a:close/>
                </a:path>
              </a:pathLst>
            </a:custGeom>
            <a:ln w="6349">
              <a:solidFill>
                <a:srgbClr val="D15A3D"/>
              </a:solidFill>
            </a:ln>
          </p:spPr>
          <p:txBody>
            <a:bodyPr wrap="square" lIns="0" tIns="0" rIns="0" bIns="0" rtlCol="0"/>
            <a:lstStyle/>
            <a:p>
              <a:endParaRPr/>
            </a:p>
          </p:txBody>
        </p:sp>
      </p:grpSp>
      <p:sp>
        <p:nvSpPr>
          <p:cNvPr id="58" name="object 58"/>
          <p:cNvSpPr txBox="1">
            <a:spLocks noGrp="1"/>
          </p:cNvSpPr>
          <p:nvPr>
            <p:ph type="title"/>
          </p:nvPr>
        </p:nvSpPr>
        <p:spPr>
          <a:xfrm>
            <a:off x="205740" y="30480"/>
            <a:ext cx="6854190" cy="228268"/>
          </a:xfrm>
          <a:prstGeom prst="rect">
            <a:avLst/>
          </a:prstGeom>
        </p:spPr>
        <p:txBody>
          <a:bodyPr vert="horz" wrap="square" lIns="0" tIns="12700" rIns="0" bIns="0" rtlCol="0">
            <a:spAutoFit/>
          </a:bodyPr>
          <a:lstStyle/>
          <a:p>
            <a:pPr marL="12700">
              <a:lnSpc>
                <a:spcPct val="100000"/>
              </a:lnSpc>
              <a:spcBef>
                <a:spcPts val="100"/>
              </a:spcBef>
            </a:pPr>
            <a:r>
              <a:rPr lang="en-US" sz="1400" i="1" spc="-5" dirty="0">
                <a:solidFill>
                  <a:srgbClr val="FFFFFF"/>
                </a:solidFill>
              </a:rPr>
              <a:t>2</a:t>
            </a:r>
            <a:r>
              <a:rPr sz="1400" i="1" spc="-5" dirty="0">
                <a:solidFill>
                  <a:srgbClr val="FFFFFF"/>
                </a:solidFill>
                <a:latin typeface="Verdana"/>
                <a:cs typeface="Verdana"/>
              </a:rPr>
              <a:t>.</a:t>
            </a:r>
            <a:r>
              <a:rPr lang="en-US" sz="1400" i="1" spc="-5" dirty="0">
                <a:solidFill>
                  <a:srgbClr val="FFFFFF"/>
                </a:solidFill>
              </a:rPr>
              <a:t>4</a:t>
            </a:r>
            <a:r>
              <a:rPr sz="1400" i="1" spc="-5" dirty="0">
                <a:solidFill>
                  <a:srgbClr val="FFFFFF"/>
                </a:solidFill>
                <a:latin typeface="Verdana"/>
                <a:cs typeface="Verdana"/>
              </a:rPr>
              <a:t>. </a:t>
            </a:r>
            <a:r>
              <a:rPr lang="pt-BR" sz="1400" i="1" spc="-5" dirty="0">
                <a:solidFill>
                  <a:srgbClr val="FFFFFF"/>
                </a:solidFill>
                <a:latin typeface="Verdana"/>
                <a:cs typeface="Verdana"/>
              </a:rPr>
              <a:t>Segurança jurídica na aplicação das normas </a:t>
            </a:r>
            <a:r>
              <a:rPr lang="pt-BR" sz="1400" i="1" spc="-5" dirty="0">
                <a:solidFill>
                  <a:srgbClr val="FFFFFF"/>
                </a:solidFill>
              </a:rPr>
              <a:t> (art. 18 a 25)</a:t>
            </a:r>
            <a:endParaRPr lang="pt-BR" sz="1400" dirty="0">
              <a:latin typeface="Verdana"/>
              <a:cs typeface="Verdana"/>
            </a:endParaRPr>
          </a:p>
        </p:txBody>
      </p:sp>
      <p:grpSp>
        <p:nvGrpSpPr>
          <p:cNvPr id="59" name="object 59"/>
          <p:cNvGrpSpPr/>
          <p:nvPr/>
        </p:nvGrpSpPr>
        <p:grpSpPr>
          <a:xfrm>
            <a:off x="127000" y="368300"/>
            <a:ext cx="11820525" cy="6420864"/>
            <a:chOff x="127000" y="368300"/>
            <a:chExt cx="11820525" cy="3247643"/>
          </a:xfrm>
        </p:grpSpPr>
        <p:sp>
          <p:nvSpPr>
            <p:cNvPr id="60" name="object 60"/>
            <p:cNvSpPr/>
            <p:nvPr/>
          </p:nvSpPr>
          <p:spPr>
            <a:xfrm>
              <a:off x="218439" y="368300"/>
              <a:ext cx="6830059" cy="30480"/>
            </a:xfrm>
            <a:custGeom>
              <a:avLst/>
              <a:gdLst/>
              <a:ahLst/>
              <a:cxnLst/>
              <a:rect l="l" t="t" r="r" b="b"/>
              <a:pathLst>
                <a:path w="6830059" h="30479">
                  <a:moveTo>
                    <a:pt x="6830059" y="0"/>
                  </a:moveTo>
                  <a:lnTo>
                    <a:pt x="0" y="0"/>
                  </a:lnTo>
                  <a:lnTo>
                    <a:pt x="0" y="30479"/>
                  </a:lnTo>
                  <a:lnTo>
                    <a:pt x="6830059" y="30479"/>
                  </a:lnTo>
                  <a:lnTo>
                    <a:pt x="6830059" y="0"/>
                  </a:lnTo>
                  <a:close/>
                </a:path>
              </a:pathLst>
            </a:custGeom>
            <a:solidFill>
              <a:srgbClr val="FFFFFF"/>
            </a:solidFill>
          </p:spPr>
          <p:txBody>
            <a:bodyPr wrap="square" lIns="0" tIns="0" rIns="0" bIns="0" rtlCol="0"/>
            <a:lstStyle/>
            <a:p>
              <a:endParaRPr/>
            </a:p>
          </p:txBody>
        </p:sp>
        <p:sp>
          <p:nvSpPr>
            <p:cNvPr id="61" name="object 61"/>
            <p:cNvSpPr/>
            <p:nvPr/>
          </p:nvSpPr>
          <p:spPr>
            <a:xfrm>
              <a:off x="127000" y="599693"/>
              <a:ext cx="11820525" cy="3016250"/>
            </a:xfrm>
            <a:custGeom>
              <a:avLst/>
              <a:gdLst/>
              <a:ahLst/>
              <a:cxnLst/>
              <a:rect l="l" t="t" r="r" b="b"/>
              <a:pathLst>
                <a:path w="11820525" h="3016250">
                  <a:moveTo>
                    <a:pt x="11820525" y="0"/>
                  </a:moveTo>
                  <a:lnTo>
                    <a:pt x="0" y="0"/>
                  </a:lnTo>
                  <a:lnTo>
                    <a:pt x="0" y="3016249"/>
                  </a:lnTo>
                  <a:lnTo>
                    <a:pt x="11820525" y="3016249"/>
                  </a:lnTo>
                  <a:lnTo>
                    <a:pt x="11820525" y="0"/>
                  </a:lnTo>
                  <a:close/>
                </a:path>
              </a:pathLst>
            </a:custGeom>
            <a:solidFill>
              <a:srgbClr val="F6DED7"/>
            </a:solidFill>
          </p:spPr>
          <p:txBody>
            <a:bodyPr wrap="square" lIns="0" tIns="0" rIns="0" bIns="0" rtlCol="0"/>
            <a:lstStyle/>
            <a:p>
              <a:endParaRPr/>
            </a:p>
          </p:txBody>
        </p:sp>
      </p:grpSp>
      <p:sp>
        <p:nvSpPr>
          <p:cNvPr id="63" name="object 63"/>
          <p:cNvSpPr txBox="1"/>
          <p:nvPr/>
        </p:nvSpPr>
        <p:spPr>
          <a:xfrm>
            <a:off x="205740" y="630554"/>
            <a:ext cx="11420473" cy="5478103"/>
          </a:xfrm>
          <a:prstGeom prst="rect">
            <a:avLst/>
          </a:prstGeom>
        </p:spPr>
        <p:txBody>
          <a:bodyPr vert="horz" wrap="square" lIns="0" tIns="12700" rIns="0" bIns="0" rtlCol="0">
            <a:spAutoFit/>
          </a:bodyPr>
          <a:lstStyle/>
          <a:p>
            <a:pPr algn="just">
              <a:lnSpc>
                <a:spcPct val="150000"/>
              </a:lnSpc>
              <a:spcBef>
                <a:spcPts val="30"/>
              </a:spcBef>
              <a:buClr>
                <a:srgbClr val="2C2D2C"/>
              </a:buClr>
              <a:buFont typeface="Wingdings"/>
              <a:buChar char=""/>
            </a:pPr>
            <a:endParaRPr lang="pt-BR" sz="2400" dirty="0">
              <a:latin typeface="Verdana"/>
              <a:cs typeface="Verdana"/>
            </a:endParaRPr>
          </a:p>
          <a:p>
            <a:pPr algn="just">
              <a:lnSpc>
                <a:spcPct val="150000"/>
              </a:lnSpc>
              <a:spcBef>
                <a:spcPts val="30"/>
              </a:spcBef>
              <a:buClr>
                <a:srgbClr val="2C2D2C"/>
              </a:buClr>
              <a:buFont typeface="Wingdings"/>
              <a:buChar char=""/>
            </a:pPr>
            <a:r>
              <a:rPr lang="pt-BR" sz="2400" dirty="0">
                <a:latin typeface="Verdana"/>
                <a:cs typeface="Verdana"/>
              </a:rPr>
              <a:t>Consulta pública para edição de atos normativos</a:t>
            </a:r>
          </a:p>
          <a:p>
            <a:pPr algn="just">
              <a:lnSpc>
                <a:spcPct val="150000"/>
              </a:lnSpc>
              <a:spcBef>
                <a:spcPts val="30"/>
              </a:spcBef>
              <a:buClr>
                <a:srgbClr val="2C2D2C"/>
              </a:buClr>
              <a:buFont typeface="Wingdings"/>
              <a:buChar char=""/>
            </a:pPr>
            <a:endParaRPr lang="pt-BR" sz="2400" dirty="0">
              <a:latin typeface="Verdana"/>
              <a:cs typeface="Verdana"/>
            </a:endParaRPr>
          </a:p>
          <a:p>
            <a:pPr algn="just">
              <a:lnSpc>
                <a:spcPct val="150000"/>
              </a:lnSpc>
              <a:spcBef>
                <a:spcPts val="30"/>
              </a:spcBef>
              <a:buClr>
                <a:srgbClr val="2C2D2C"/>
              </a:buClr>
              <a:buFont typeface="Wingdings"/>
              <a:buChar char=""/>
            </a:pPr>
            <a:r>
              <a:rPr lang="pt-BR" sz="2400" dirty="0">
                <a:latin typeface="Verdana"/>
                <a:cs typeface="Verdana"/>
              </a:rPr>
              <a:t>Segurança jurídica na aplicação das normas</a:t>
            </a:r>
          </a:p>
          <a:p>
            <a:pPr algn="just">
              <a:lnSpc>
                <a:spcPct val="150000"/>
              </a:lnSpc>
              <a:spcBef>
                <a:spcPts val="30"/>
              </a:spcBef>
              <a:buClr>
                <a:srgbClr val="2C2D2C"/>
              </a:buClr>
              <a:buFont typeface="Wingdings"/>
              <a:buChar char=""/>
            </a:pPr>
            <a:endParaRPr lang="pt-BR" sz="2400" dirty="0">
              <a:latin typeface="Verdana"/>
              <a:cs typeface="Verdana"/>
            </a:endParaRPr>
          </a:p>
          <a:p>
            <a:pPr algn="just">
              <a:lnSpc>
                <a:spcPct val="150000"/>
              </a:lnSpc>
              <a:spcBef>
                <a:spcPts val="30"/>
              </a:spcBef>
              <a:buClr>
                <a:srgbClr val="2C2D2C"/>
              </a:buClr>
              <a:buFont typeface="Wingdings"/>
              <a:buChar char=""/>
            </a:pPr>
            <a:r>
              <a:rPr lang="pt-BR" sz="2400" dirty="0">
                <a:latin typeface="Verdana"/>
                <a:cs typeface="Verdana"/>
              </a:rPr>
              <a:t>Parecer do Advogado Geral da União</a:t>
            </a:r>
          </a:p>
          <a:p>
            <a:pPr algn="just">
              <a:lnSpc>
                <a:spcPct val="150000"/>
              </a:lnSpc>
              <a:spcBef>
                <a:spcPts val="30"/>
              </a:spcBef>
              <a:buClr>
                <a:srgbClr val="2C2D2C"/>
              </a:buClr>
              <a:buFont typeface="Wingdings"/>
              <a:buChar char=""/>
            </a:pPr>
            <a:endParaRPr lang="pt-BR" sz="2400" dirty="0">
              <a:latin typeface="Verdana"/>
              <a:cs typeface="Verdana"/>
            </a:endParaRPr>
          </a:p>
          <a:p>
            <a:pPr algn="just">
              <a:lnSpc>
                <a:spcPct val="150000"/>
              </a:lnSpc>
              <a:spcBef>
                <a:spcPts val="30"/>
              </a:spcBef>
              <a:buClr>
                <a:srgbClr val="2C2D2C"/>
              </a:buClr>
              <a:buFont typeface="Wingdings"/>
              <a:buChar char=""/>
            </a:pPr>
            <a:r>
              <a:rPr lang="pt-BR" sz="2400" dirty="0">
                <a:latin typeface="Verdana"/>
                <a:cs typeface="Verdana"/>
              </a:rPr>
              <a:t>Orientações normativas</a:t>
            </a:r>
          </a:p>
          <a:p>
            <a:pPr algn="just">
              <a:lnSpc>
                <a:spcPct val="150000"/>
              </a:lnSpc>
              <a:spcBef>
                <a:spcPts val="30"/>
              </a:spcBef>
              <a:buClr>
                <a:srgbClr val="2C2D2C"/>
              </a:buClr>
              <a:buFont typeface="Wingdings"/>
              <a:buChar char=""/>
            </a:pPr>
            <a:endParaRPr lang="pt-BR" sz="2400" dirty="0">
              <a:latin typeface="Verdana"/>
              <a:cs typeface="Verdana"/>
            </a:endParaRPr>
          </a:p>
          <a:p>
            <a:pPr algn="just">
              <a:lnSpc>
                <a:spcPct val="150000"/>
              </a:lnSpc>
              <a:spcBef>
                <a:spcPts val="30"/>
              </a:spcBef>
              <a:buClr>
                <a:srgbClr val="2C2D2C"/>
              </a:buClr>
              <a:buFont typeface="Wingdings"/>
              <a:buChar char=""/>
            </a:pPr>
            <a:r>
              <a:rPr lang="pt-BR" sz="2400" dirty="0">
                <a:latin typeface="Verdana"/>
                <a:cs typeface="Verdana"/>
              </a:rPr>
              <a:t>Enunciados e transparência</a:t>
            </a:r>
          </a:p>
        </p:txBody>
      </p:sp>
    </p:spTree>
    <p:extLst>
      <p:ext uri="{BB962C8B-B14F-4D97-AF65-F5344CB8AC3E}">
        <p14:creationId xmlns:p14="http://schemas.microsoft.com/office/powerpoint/2010/main" val="41605999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96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3" name="object 3"/>
          <p:cNvSpPr/>
          <p:nvPr/>
        </p:nvSpPr>
        <p:spPr>
          <a:xfrm>
            <a:off x="18288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4" name="object 4"/>
          <p:cNvSpPr/>
          <p:nvPr/>
        </p:nvSpPr>
        <p:spPr>
          <a:xfrm>
            <a:off x="30480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5" name="object 5"/>
          <p:cNvSpPr/>
          <p:nvPr/>
        </p:nvSpPr>
        <p:spPr>
          <a:xfrm>
            <a:off x="42672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6" name="object 6"/>
          <p:cNvSpPr/>
          <p:nvPr/>
        </p:nvSpPr>
        <p:spPr>
          <a:xfrm>
            <a:off x="54864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7" name="object 7"/>
          <p:cNvSpPr/>
          <p:nvPr/>
        </p:nvSpPr>
        <p:spPr>
          <a:xfrm>
            <a:off x="67056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8" name="object 8"/>
          <p:cNvSpPr/>
          <p:nvPr/>
        </p:nvSpPr>
        <p:spPr>
          <a:xfrm>
            <a:off x="79248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9" name="object 9"/>
          <p:cNvSpPr/>
          <p:nvPr/>
        </p:nvSpPr>
        <p:spPr>
          <a:xfrm>
            <a:off x="91440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10" name="object 10"/>
          <p:cNvSpPr/>
          <p:nvPr/>
        </p:nvSpPr>
        <p:spPr>
          <a:xfrm>
            <a:off x="103632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11" name="object 11"/>
          <p:cNvSpPr/>
          <p:nvPr/>
        </p:nvSpPr>
        <p:spPr>
          <a:xfrm>
            <a:off x="3175" y="0"/>
            <a:ext cx="12188825" cy="6858000"/>
          </a:xfrm>
          <a:custGeom>
            <a:avLst/>
            <a:gdLst/>
            <a:ahLst/>
            <a:cxnLst/>
            <a:rect l="l" t="t" r="r" b="b"/>
            <a:pathLst>
              <a:path w="12188825" h="6858000">
                <a:moveTo>
                  <a:pt x="11579225" y="0"/>
                </a:moveTo>
                <a:lnTo>
                  <a:pt x="11579225" y="6857999"/>
                </a:lnTo>
              </a:path>
              <a:path w="12188825" h="6858000">
                <a:moveTo>
                  <a:pt x="0" y="385825"/>
                </a:moveTo>
                <a:lnTo>
                  <a:pt x="12188825" y="385825"/>
                </a:lnTo>
              </a:path>
              <a:path w="12188825" h="6858000">
                <a:moveTo>
                  <a:pt x="0" y="1611376"/>
                </a:moveTo>
                <a:lnTo>
                  <a:pt x="12188825" y="1611376"/>
                </a:lnTo>
              </a:path>
              <a:path w="12188825" h="6858000">
                <a:moveTo>
                  <a:pt x="0" y="2835275"/>
                </a:moveTo>
                <a:lnTo>
                  <a:pt x="12188825" y="2835275"/>
                </a:lnTo>
              </a:path>
              <a:path w="12188825" h="6858000">
                <a:moveTo>
                  <a:pt x="0" y="4060825"/>
                </a:moveTo>
                <a:lnTo>
                  <a:pt x="12188825" y="4060825"/>
                </a:lnTo>
              </a:path>
              <a:path w="12188825" h="6858000">
                <a:moveTo>
                  <a:pt x="0" y="5284851"/>
                </a:moveTo>
                <a:lnTo>
                  <a:pt x="12188825" y="5284851"/>
                </a:lnTo>
              </a:path>
            </a:pathLst>
          </a:custGeom>
          <a:ln w="6350">
            <a:solidFill>
              <a:srgbClr val="D9D9D9"/>
            </a:solidFill>
          </a:ln>
        </p:spPr>
        <p:txBody>
          <a:bodyPr wrap="square" lIns="0" tIns="0" rIns="0" bIns="0" rtlCol="0"/>
          <a:lstStyle/>
          <a:p>
            <a:endParaRPr/>
          </a:p>
        </p:txBody>
      </p:sp>
      <p:sp>
        <p:nvSpPr>
          <p:cNvPr id="12" name="object 12"/>
          <p:cNvSpPr/>
          <p:nvPr/>
        </p:nvSpPr>
        <p:spPr>
          <a:xfrm>
            <a:off x="3175" y="6510337"/>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grpSp>
        <p:nvGrpSpPr>
          <p:cNvPr id="13" name="object 13"/>
          <p:cNvGrpSpPr/>
          <p:nvPr/>
        </p:nvGrpSpPr>
        <p:grpSpPr>
          <a:xfrm>
            <a:off x="-3175" y="0"/>
            <a:ext cx="12198350" cy="6864350"/>
            <a:chOff x="-3175" y="0"/>
            <a:chExt cx="12198350" cy="6864350"/>
          </a:xfrm>
        </p:grpSpPr>
        <p:sp>
          <p:nvSpPr>
            <p:cNvPr id="14" name="object 14"/>
            <p:cNvSpPr/>
            <p:nvPr/>
          </p:nvSpPr>
          <p:spPr>
            <a:xfrm>
              <a:off x="225425" y="0"/>
              <a:ext cx="9257030" cy="6858000"/>
            </a:xfrm>
            <a:custGeom>
              <a:avLst/>
              <a:gdLst/>
              <a:ahLst/>
              <a:cxnLst/>
              <a:rect l="l" t="t" r="r" b="b"/>
              <a:pathLst>
                <a:path w="9257030" h="6858000">
                  <a:moveTo>
                    <a:pt x="0" y="0"/>
                  </a:moveTo>
                  <a:lnTo>
                    <a:pt x="6816725" y="6857999"/>
                  </a:lnTo>
                </a:path>
                <a:path w="9257030" h="6858000">
                  <a:moveTo>
                    <a:pt x="1224026" y="0"/>
                  </a:moveTo>
                  <a:lnTo>
                    <a:pt x="8039100" y="6857999"/>
                  </a:lnTo>
                </a:path>
                <a:path w="9257030" h="6858000">
                  <a:moveTo>
                    <a:pt x="2440051" y="0"/>
                  </a:moveTo>
                  <a:lnTo>
                    <a:pt x="9256776" y="6857999"/>
                  </a:lnTo>
                </a:path>
              </a:pathLst>
            </a:custGeom>
            <a:ln w="6350">
              <a:solidFill>
                <a:srgbClr val="D9D9D9"/>
              </a:solidFill>
            </a:ln>
          </p:spPr>
          <p:txBody>
            <a:bodyPr wrap="square" lIns="0" tIns="0" rIns="0" bIns="0" rtlCol="0"/>
            <a:lstStyle/>
            <a:p>
              <a:endParaRPr/>
            </a:p>
          </p:txBody>
        </p:sp>
        <p:sp>
          <p:nvSpPr>
            <p:cNvPr id="15" name="object 15"/>
            <p:cNvSpPr/>
            <p:nvPr/>
          </p:nvSpPr>
          <p:spPr>
            <a:xfrm>
              <a:off x="3884676" y="0"/>
              <a:ext cx="8037830" cy="6858000"/>
            </a:xfrm>
            <a:custGeom>
              <a:avLst/>
              <a:gdLst/>
              <a:ahLst/>
              <a:cxnLst/>
              <a:rect l="l" t="t" r="r" b="b"/>
              <a:pathLst>
                <a:path w="8037830" h="6858000">
                  <a:moveTo>
                    <a:pt x="0" y="0"/>
                  </a:moveTo>
                  <a:lnTo>
                    <a:pt x="6816725" y="6857999"/>
                  </a:lnTo>
                </a:path>
                <a:path w="8037830" h="6858000">
                  <a:moveTo>
                    <a:pt x="1222375" y="0"/>
                  </a:moveTo>
                  <a:lnTo>
                    <a:pt x="8037449" y="6857999"/>
                  </a:lnTo>
                </a:path>
              </a:pathLst>
            </a:custGeom>
            <a:ln w="6350">
              <a:solidFill>
                <a:srgbClr val="D9D9D9"/>
              </a:solidFill>
            </a:ln>
          </p:spPr>
          <p:txBody>
            <a:bodyPr wrap="square" lIns="0" tIns="0" rIns="0" bIns="0" rtlCol="0"/>
            <a:lstStyle/>
            <a:p>
              <a:endParaRPr/>
            </a:p>
          </p:txBody>
        </p:sp>
        <p:sp>
          <p:nvSpPr>
            <p:cNvPr id="16" name="object 16"/>
            <p:cNvSpPr/>
            <p:nvPr/>
          </p:nvSpPr>
          <p:spPr>
            <a:xfrm>
              <a:off x="6327774" y="0"/>
              <a:ext cx="5864225" cy="5899150"/>
            </a:xfrm>
            <a:custGeom>
              <a:avLst/>
              <a:gdLst/>
              <a:ahLst/>
              <a:cxnLst/>
              <a:rect l="l" t="t" r="r" b="b"/>
              <a:pathLst>
                <a:path w="5864225" h="5899150">
                  <a:moveTo>
                    <a:pt x="0" y="0"/>
                  </a:moveTo>
                  <a:lnTo>
                    <a:pt x="5864225" y="5899150"/>
                  </a:lnTo>
                </a:path>
              </a:pathLst>
            </a:custGeom>
            <a:ln w="6350">
              <a:solidFill>
                <a:srgbClr val="D9D9D9"/>
              </a:solidFill>
            </a:ln>
          </p:spPr>
          <p:txBody>
            <a:bodyPr wrap="square" lIns="0" tIns="0" rIns="0" bIns="0" rtlCol="0"/>
            <a:lstStyle/>
            <a:p>
              <a:endParaRPr/>
            </a:p>
          </p:txBody>
        </p:sp>
        <p:sp>
          <p:nvSpPr>
            <p:cNvPr id="17" name="object 17"/>
            <p:cNvSpPr/>
            <p:nvPr/>
          </p:nvSpPr>
          <p:spPr>
            <a:xfrm>
              <a:off x="7548626" y="0"/>
              <a:ext cx="4643755" cy="4672330"/>
            </a:xfrm>
            <a:custGeom>
              <a:avLst/>
              <a:gdLst/>
              <a:ahLst/>
              <a:cxnLst/>
              <a:rect l="l" t="t" r="r" b="b"/>
              <a:pathLst>
                <a:path w="4643755" h="4672330">
                  <a:moveTo>
                    <a:pt x="0" y="0"/>
                  </a:moveTo>
                  <a:lnTo>
                    <a:pt x="4643374" y="4671949"/>
                  </a:lnTo>
                </a:path>
              </a:pathLst>
            </a:custGeom>
            <a:ln w="6350">
              <a:solidFill>
                <a:srgbClr val="D9D9D9"/>
              </a:solidFill>
            </a:ln>
          </p:spPr>
          <p:txBody>
            <a:bodyPr wrap="square" lIns="0" tIns="0" rIns="0" bIns="0" rtlCol="0"/>
            <a:lstStyle/>
            <a:p>
              <a:endParaRPr/>
            </a:p>
          </p:txBody>
        </p:sp>
        <p:sp>
          <p:nvSpPr>
            <p:cNvPr id="18" name="object 18"/>
            <p:cNvSpPr/>
            <p:nvPr/>
          </p:nvSpPr>
          <p:spPr>
            <a:xfrm>
              <a:off x="0" y="0"/>
              <a:ext cx="12192000" cy="6858000"/>
            </a:xfrm>
            <a:custGeom>
              <a:avLst/>
              <a:gdLst/>
              <a:ahLst/>
              <a:cxnLst/>
              <a:rect l="l" t="t" r="r" b="b"/>
              <a:pathLst>
                <a:path w="12192000" h="6858000">
                  <a:moveTo>
                    <a:pt x="8772525" y="0"/>
                  </a:moveTo>
                  <a:lnTo>
                    <a:pt x="12192000" y="3457575"/>
                  </a:lnTo>
                </a:path>
                <a:path w="12192000" h="6858000">
                  <a:moveTo>
                    <a:pt x="9982200" y="0"/>
                  </a:moveTo>
                  <a:lnTo>
                    <a:pt x="12192000" y="2227326"/>
                  </a:lnTo>
                </a:path>
                <a:path w="12192000" h="6858000">
                  <a:moveTo>
                    <a:pt x="11198225" y="0"/>
                  </a:moveTo>
                  <a:lnTo>
                    <a:pt x="12192000" y="1003300"/>
                  </a:lnTo>
                </a:path>
                <a:path w="12192000" h="6858000">
                  <a:moveTo>
                    <a:pt x="5829300" y="6858000"/>
                  </a:moveTo>
                  <a:lnTo>
                    <a:pt x="0" y="1012825"/>
                  </a:lnTo>
                </a:path>
              </a:pathLst>
            </a:custGeom>
            <a:ln w="6350">
              <a:solidFill>
                <a:srgbClr val="D9D9D9"/>
              </a:solidFill>
            </a:ln>
          </p:spPr>
          <p:txBody>
            <a:bodyPr wrap="square" lIns="0" tIns="0" rIns="0" bIns="0" rtlCol="0"/>
            <a:lstStyle/>
            <a:p>
              <a:endParaRPr/>
            </a:p>
          </p:txBody>
        </p:sp>
        <p:sp>
          <p:nvSpPr>
            <p:cNvPr id="19" name="object 19"/>
            <p:cNvSpPr/>
            <p:nvPr/>
          </p:nvSpPr>
          <p:spPr>
            <a:xfrm>
              <a:off x="0" y="2227326"/>
              <a:ext cx="4615180" cy="4631055"/>
            </a:xfrm>
            <a:custGeom>
              <a:avLst/>
              <a:gdLst/>
              <a:ahLst/>
              <a:cxnLst/>
              <a:rect l="l" t="t" r="r" b="b"/>
              <a:pathLst>
                <a:path w="4615180" h="4631055">
                  <a:moveTo>
                    <a:pt x="4614926" y="4630674"/>
                  </a:moveTo>
                  <a:lnTo>
                    <a:pt x="0" y="0"/>
                  </a:lnTo>
                </a:path>
                <a:path w="4615180" h="4631055">
                  <a:moveTo>
                    <a:pt x="3398901" y="4630674"/>
                  </a:moveTo>
                  <a:lnTo>
                    <a:pt x="0" y="1204849"/>
                  </a:lnTo>
                </a:path>
              </a:pathLst>
            </a:custGeom>
            <a:ln w="6350">
              <a:solidFill>
                <a:srgbClr val="D9D9D9"/>
              </a:solidFill>
            </a:ln>
          </p:spPr>
          <p:txBody>
            <a:bodyPr wrap="square" lIns="0" tIns="0" rIns="0" bIns="0" rtlCol="0"/>
            <a:lstStyle/>
            <a:p>
              <a:endParaRPr/>
            </a:p>
          </p:txBody>
        </p:sp>
        <p:sp>
          <p:nvSpPr>
            <p:cNvPr id="20" name="object 20"/>
            <p:cNvSpPr/>
            <p:nvPr/>
          </p:nvSpPr>
          <p:spPr>
            <a:xfrm>
              <a:off x="0" y="0"/>
              <a:ext cx="11966575" cy="6858000"/>
            </a:xfrm>
            <a:custGeom>
              <a:avLst/>
              <a:gdLst/>
              <a:ahLst/>
              <a:cxnLst/>
              <a:rect l="l" t="t" r="r" b="b"/>
              <a:pathLst>
                <a:path w="11966575" h="6858000">
                  <a:moveTo>
                    <a:pt x="2197100" y="6858000"/>
                  </a:moveTo>
                  <a:lnTo>
                    <a:pt x="0" y="4651375"/>
                  </a:lnTo>
                </a:path>
                <a:path w="11966575" h="6858000">
                  <a:moveTo>
                    <a:pt x="987425" y="6858000"/>
                  </a:moveTo>
                  <a:lnTo>
                    <a:pt x="0" y="5864225"/>
                  </a:lnTo>
                </a:path>
                <a:path w="11966575" h="6858000">
                  <a:moveTo>
                    <a:pt x="11966575" y="0"/>
                  </a:moveTo>
                  <a:lnTo>
                    <a:pt x="5149850" y="6857999"/>
                  </a:lnTo>
                </a:path>
                <a:path w="11966575" h="6858000">
                  <a:moveTo>
                    <a:pt x="10742676" y="0"/>
                  </a:moveTo>
                  <a:lnTo>
                    <a:pt x="3927475" y="6857999"/>
                  </a:lnTo>
                </a:path>
                <a:path w="11966575" h="6858000">
                  <a:moveTo>
                    <a:pt x="9526651" y="0"/>
                  </a:moveTo>
                  <a:lnTo>
                    <a:pt x="2709926" y="6857999"/>
                  </a:lnTo>
                </a:path>
              </a:pathLst>
            </a:custGeom>
            <a:ln w="6350">
              <a:solidFill>
                <a:srgbClr val="D9D9D9"/>
              </a:solidFill>
            </a:ln>
          </p:spPr>
          <p:txBody>
            <a:bodyPr wrap="square" lIns="0" tIns="0" rIns="0" bIns="0" rtlCol="0"/>
            <a:lstStyle/>
            <a:p>
              <a:endParaRPr/>
            </a:p>
          </p:txBody>
        </p:sp>
        <p:sp>
          <p:nvSpPr>
            <p:cNvPr id="21" name="object 21"/>
            <p:cNvSpPr/>
            <p:nvPr/>
          </p:nvSpPr>
          <p:spPr>
            <a:xfrm>
              <a:off x="269875" y="0"/>
              <a:ext cx="8037830" cy="6858000"/>
            </a:xfrm>
            <a:custGeom>
              <a:avLst/>
              <a:gdLst/>
              <a:ahLst/>
              <a:cxnLst/>
              <a:rect l="l" t="t" r="r" b="b"/>
              <a:pathLst>
                <a:path w="8037830" h="6858000">
                  <a:moveTo>
                    <a:pt x="8037576" y="0"/>
                  </a:moveTo>
                  <a:lnTo>
                    <a:pt x="1220724" y="6857999"/>
                  </a:lnTo>
                </a:path>
                <a:path w="8037830" h="6858000">
                  <a:moveTo>
                    <a:pt x="6815201" y="0"/>
                  </a:moveTo>
                  <a:lnTo>
                    <a:pt x="0" y="6857999"/>
                  </a:lnTo>
                </a:path>
              </a:pathLst>
            </a:custGeom>
            <a:ln w="6350">
              <a:solidFill>
                <a:srgbClr val="D9D9D9"/>
              </a:solidFill>
            </a:ln>
          </p:spPr>
          <p:txBody>
            <a:bodyPr wrap="square" lIns="0" tIns="0" rIns="0" bIns="0" rtlCol="0"/>
            <a:lstStyle/>
            <a:p>
              <a:endParaRPr/>
            </a:p>
          </p:txBody>
        </p:sp>
        <p:sp>
          <p:nvSpPr>
            <p:cNvPr id="22" name="object 22"/>
            <p:cNvSpPr/>
            <p:nvPr/>
          </p:nvSpPr>
          <p:spPr>
            <a:xfrm>
              <a:off x="0" y="0"/>
              <a:ext cx="5864225" cy="5899150"/>
            </a:xfrm>
            <a:custGeom>
              <a:avLst/>
              <a:gdLst/>
              <a:ahLst/>
              <a:cxnLst/>
              <a:rect l="l" t="t" r="r" b="b"/>
              <a:pathLst>
                <a:path w="5864225" h="5899150">
                  <a:moveTo>
                    <a:pt x="5864225" y="0"/>
                  </a:moveTo>
                  <a:lnTo>
                    <a:pt x="0" y="5899150"/>
                  </a:lnTo>
                </a:path>
              </a:pathLst>
            </a:custGeom>
            <a:ln w="6350">
              <a:solidFill>
                <a:srgbClr val="D9D9D9"/>
              </a:solidFill>
            </a:ln>
          </p:spPr>
          <p:txBody>
            <a:bodyPr wrap="square" lIns="0" tIns="0" rIns="0" bIns="0" rtlCol="0"/>
            <a:lstStyle/>
            <a:p>
              <a:endParaRPr/>
            </a:p>
          </p:txBody>
        </p:sp>
        <p:sp>
          <p:nvSpPr>
            <p:cNvPr id="23" name="object 23"/>
            <p:cNvSpPr/>
            <p:nvPr/>
          </p:nvSpPr>
          <p:spPr>
            <a:xfrm>
              <a:off x="0" y="0"/>
              <a:ext cx="4643755" cy="4672330"/>
            </a:xfrm>
            <a:custGeom>
              <a:avLst/>
              <a:gdLst/>
              <a:ahLst/>
              <a:cxnLst/>
              <a:rect l="l" t="t" r="r" b="b"/>
              <a:pathLst>
                <a:path w="4643755" h="4672330">
                  <a:moveTo>
                    <a:pt x="4643501" y="0"/>
                  </a:moveTo>
                  <a:lnTo>
                    <a:pt x="0" y="4671949"/>
                  </a:lnTo>
                </a:path>
              </a:pathLst>
            </a:custGeom>
            <a:ln w="6350">
              <a:solidFill>
                <a:srgbClr val="D9D9D9"/>
              </a:solidFill>
            </a:ln>
          </p:spPr>
          <p:txBody>
            <a:bodyPr wrap="square" lIns="0" tIns="0" rIns="0" bIns="0" rtlCol="0"/>
            <a:lstStyle/>
            <a:p>
              <a:endParaRPr/>
            </a:p>
          </p:txBody>
        </p:sp>
        <p:sp>
          <p:nvSpPr>
            <p:cNvPr id="24" name="object 24"/>
            <p:cNvSpPr/>
            <p:nvPr/>
          </p:nvSpPr>
          <p:spPr>
            <a:xfrm>
              <a:off x="0" y="0"/>
              <a:ext cx="12192000" cy="6858000"/>
            </a:xfrm>
            <a:custGeom>
              <a:avLst/>
              <a:gdLst/>
              <a:ahLst/>
              <a:cxnLst/>
              <a:rect l="l" t="t" r="r" b="b"/>
              <a:pathLst>
                <a:path w="12192000" h="6858000">
                  <a:moveTo>
                    <a:pt x="3419475" y="0"/>
                  </a:moveTo>
                  <a:lnTo>
                    <a:pt x="0" y="3457575"/>
                  </a:lnTo>
                </a:path>
                <a:path w="12192000" h="6858000">
                  <a:moveTo>
                    <a:pt x="2209800" y="0"/>
                  </a:moveTo>
                  <a:lnTo>
                    <a:pt x="0" y="2227326"/>
                  </a:lnTo>
                </a:path>
                <a:path w="12192000" h="6858000">
                  <a:moveTo>
                    <a:pt x="993775" y="0"/>
                  </a:moveTo>
                  <a:lnTo>
                    <a:pt x="0" y="1003300"/>
                  </a:lnTo>
                </a:path>
                <a:path w="12192000" h="6858000">
                  <a:moveTo>
                    <a:pt x="6362700" y="6858000"/>
                  </a:moveTo>
                  <a:lnTo>
                    <a:pt x="12192000" y="1012825"/>
                  </a:lnTo>
                </a:path>
              </a:pathLst>
            </a:custGeom>
            <a:ln w="6350">
              <a:solidFill>
                <a:srgbClr val="D9D9D9"/>
              </a:solidFill>
            </a:ln>
          </p:spPr>
          <p:txBody>
            <a:bodyPr wrap="square" lIns="0" tIns="0" rIns="0" bIns="0" rtlCol="0"/>
            <a:lstStyle/>
            <a:p>
              <a:endParaRPr/>
            </a:p>
          </p:txBody>
        </p:sp>
        <p:sp>
          <p:nvSpPr>
            <p:cNvPr id="25" name="object 25"/>
            <p:cNvSpPr/>
            <p:nvPr/>
          </p:nvSpPr>
          <p:spPr>
            <a:xfrm>
              <a:off x="7577201" y="2227326"/>
              <a:ext cx="4615180" cy="4631055"/>
            </a:xfrm>
            <a:custGeom>
              <a:avLst/>
              <a:gdLst/>
              <a:ahLst/>
              <a:cxnLst/>
              <a:rect l="l" t="t" r="r" b="b"/>
              <a:pathLst>
                <a:path w="4615180" h="4631055">
                  <a:moveTo>
                    <a:pt x="0" y="4630674"/>
                  </a:moveTo>
                  <a:lnTo>
                    <a:pt x="4614799" y="0"/>
                  </a:lnTo>
                </a:path>
                <a:path w="4615180" h="4631055">
                  <a:moveTo>
                    <a:pt x="1216025" y="4630674"/>
                  </a:moveTo>
                  <a:lnTo>
                    <a:pt x="4614799" y="1204849"/>
                  </a:lnTo>
                </a:path>
              </a:pathLst>
            </a:custGeom>
            <a:ln w="6350">
              <a:solidFill>
                <a:srgbClr val="D9D9D9"/>
              </a:solidFill>
            </a:ln>
          </p:spPr>
          <p:txBody>
            <a:bodyPr wrap="square" lIns="0" tIns="0" rIns="0" bIns="0" rtlCol="0"/>
            <a:lstStyle/>
            <a:p>
              <a:endParaRPr/>
            </a:p>
          </p:txBody>
        </p:sp>
        <p:sp>
          <p:nvSpPr>
            <p:cNvPr id="26" name="object 26"/>
            <p:cNvSpPr/>
            <p:nvPr/>
          </p:nvSpPr>
          <p:spPr>
            <a:xfrm>
              <a:off x="9994899" y="4651375"/>
              <a:ext cx="2197100" cy="2206625"/>
            </a:xfrm>
            <a:custGeom>
              <a:avLst/>
              <a:gdLst/>
              <a:ahLst/>
              <a:cxnLst/>
              <a:rect l="l" t="t" r="r" b="b"/>
              <a:pathLst>
                <a:path w="2197100" h="2206625">
                  <a:moveTo>
                    <a:pt x="0" y="2206625"/>
                  </a:moveTo>
                  <a:lnTo>
                    <a:pt x="2197100" y="0"/>
                  </a:lnTo>
                </a:path>
                <a:path w="2197100" h="2206625">
                  <a:moveTo>
                    <a:pt x="1209675" y="2206625"/>
                  </a:moveTo>
                  <a:lnTo>
                    <a:pt x="2197100" y="1212850"/>
                  </a:lnTo>
                </a:path>
              </a:pathLst>
            </a:custGeom>
            <a:ln w="6350">
              <a:solidFill>
                <a:srgbClr val="D9D9D9"/>
              </a:solidFill>
            </a:ln>
          </p:spPr>
          <p:txBody>
            <a:bodyPr wrap="square" lIns="0" tIns="0" rIns="0" bIns="0" rtlCol="0"/>
            <a:lstStyle/>
            <a:p>
              <a:endParaRPr/>
            </a:p>
          </p:txBody>
        </p:sp>
        <p:sp>
          <p:nvSpPr>
            <p:cNvPr id="27" name="object 27"/>
            <p:cNvSpPr/>
            <p:nvPr/>
          </p:nvSpPr>
          <p:spPr>
            <a:xfrm>
              <a:off x="609599" y="6172200"/>
              <a:ext cx="10972800" cy="0"/>
            </a:xfrm>
            <a:custGeom>
              <a:avLst/>
              <a:gdLst/>
              <a:ahLst/>
              <a:cxnLst/>
              <a:rect l="l" t="t" r="r" b="b"/>
              <a:pathLst>
                <a:path w="10972800">
                  <a:moveTo>
                    <a:pt x="0" y="0"/>
                  </a:moveTo>
                  <a:lnTo>
                    <a:pt x="10972800" y="0"/>
                  </a:lnTo>
                </a:path>
              </a:pathLst>
            </a:custGeom>
            <a:ln w="12700">
              <a:solidFill>
                <a:srgbClr val="D15A3D"/>
              </a:solidFill>
            </a:ln>
          </p:spPr>
          <p:txBody>
            <a:bodyPr wrap="square" lIns="0" tIns="0" rIns="0" bIns="0" rtlCol="0"/>
            <a:lstStyle/>
            <a:p>
              <a:endParaRPr/>
            </a:p>
          </p:txBody>
        </p:sp>
      </p:grpSp>
      <p:sp>
        <p:nvSpPr>
          <p:cNvPr id="28" name="object 28"/>
          <p:cNvSpPr txBox="1"/>
          <p:nvPr/>
        </p:nvSpPr>
        <p:spPr>
          <a:xfrm>
            <a:off x="949326" y="1144656"/>
            <a:ext cx="10454640" cy="4891019"/>
          </a:xfrm>
          <a:prstGeom prst="rect">
            <a:avLst/>
          </a:prstGeom>
        </p:spPr>
        <p:txBody>
          <a:bodyPr vert="horz" wrap="square" lIns="0" tIns="12700" rIns="0" bIns="0" rtlCol="0">
            <a:spAutoFit/>
          </a:bodyPr>
          <a:lstStyle/>
          <a:p>
            <a:pPr marL="241300" indent="-228600" algn="just">
              <a:lnSpc>
                <a:spcPct val="150000"/>
              </a:lnSpc>
              <a:spcBef>
                <a:spcPts val="100"/>
              </a:spcBef>
              <a:buClr>
                <a:srgbClr val="D15A3D"/>
              </a:buClr>
              <a:buFontTx/>
              <a:buChar char="▪"/>
              <a:tabLst>
                <a:tab pos="240665" algn="l"/>
                <a:tab pos="241300" algn="l"/>
                <a:tab pos="1635760" algn="l"/>
                <a:tab pos="2733675" algn="l"/>
                <a:tab pos="3693795" algn="l"/>
                <a:tab pos="4199255" algn="l"/>
                <a:tab pos="4648835" algn="l"/>
                <a:tab pos="6017895" algn="l"/>
                <a:tab pos="7103109" algn="l"/>
                <a:tab pos="7397750" algn="l"/>
                <a:tab pos="7692390" algn="l"/>
                <a:tab pos="8876665" algn="l"/>
              </a:tabLst>
            </a:pPr>
            <a:r>
              <a:rPr lang="pt-BR" sz="1400" dirty="0">
                <a:solidFill>
                  <a:srgbClr val="2C2D2C"/>
                </a:solidFill>
                <a:latin typeface="+mj-lt"/>
                <a:cs typeface="Arial"/>
              </a:rPr>
              <a:t>ARAGÃO, Alexandre Santos de. Aspectos Gerais introdutórios da nova LINDB. </a:t>
            </a:r>
            <a:r>
              <a:rPr lang="pt-BR" sz="1400" spc="-5" dirty="0">
                <a:solidFill>
                  <a:srgbClr val="2C2D2C"/>
                </a:solidFill>
                <a:latin typeface="+mj-lt"/>
                <a:cs typeface="Arial"/>
              </a:rPr>
              <a:t>In: CUNHA FILHO, Alexandre, ISSA, Rafael </a:t>
            </a:r>
            <a:r>
              <a:rPr lang="pt-BR" sz="1400" spc="-5" dirty="0" err="1">
                <a:solidFill>
                  <a:srgbClr val="2C2D2C"/>
                </a:solidFill>
                <a:latin typeface="+mj-lt"/>
                <a:cs typeface="Arial"/>
              </a:rPr>
              <a:t>Hamze</a:t>
            </a:r>
            <a:r>
              <a:rPr lang="pt-BR" sz="1400" spc="-5" dirty="0">
                <a:solidFill>
                  <a:srgbClr val="2C2D2C"/>
                </a:solidFill>
                <a:latin typeface="+mj-lt"/>
                <a:cs typeface="Arial"/>
              </a:rPr>
              <a:t> e SCWIND, Rafael </a:t>
            </a:r>
            <a:r>
              <a:rPr lang="pt-BR" sz="1400" spc="-5" dirty="0" err="1">
                <a:solidFill>
                  <a:srgbClr val="2C2D2C"/>
                </a:solidFill>
                <a:latin typeface="+mj-lt"/>
                <a:cs typeface="Arial"/>
              </a:rPr>
              <a:t>Wallbach</a:t>
            </a:r>
            <a:r>
              <a:rPr lang="pt-BR" sz="1400" spc="-5" dirty="0">
                <a:solidFill>
                  <a:srgbClr val="2C2D2C"/>
                </a:solidFill>
                <a:latin typeface="+mj-lt"/>
                <a:cs typeface="Arial"/>
              </a:rPr>
              <a:t>. Lei de Introdução às Normas do Direito Brasileiro – Anotada. Vol. II. São Paulo: </a:t>
            </a:r>
            <a:r>
              <a:rPr lang="pt-BR" sz="1400" spc="-5" dirty="0" err="1">
                <a:solidFill>
                  <a:srgbClr val="2C2D2C"/>
                </a:solidFill>
                <a:latin typeface="+mj-lt"/>
                <a:cs typeface="Arial"/>
              </a:rPr>
              <a:t>Quartier</a:t>
            </a:r>
            <a:r>
              <a:rPr lang="pt-BR" sz="1400" spc="-5" dirty="0">
                <a:solidFill>
                  <a:srgbClr val="2C2D2C"/>
                </a:solidFill>
                <a:latin typeface="+mj-lt"/>
                <a:cs typeface="Arial"/>
              </a:rPr>
              <a:t> </a:t>
            </a:r>
            <a:r>
              <a:rPr lang="pt-BR" sz="1400" spc="-5" dirty="0" err="1">
                <a:solidFill>
                  <a:srgbClr val="2C2D2C"/>
                </a:solidFill>
                <a:latin typeface="+mj-lt"/>
                <a:cs typeface="Arial"/>
              </a:rPr>
              <a:t>Latin</a:t>
            </a:r>
            <a:r>
              <a:rPr lang="pt-BR" sz="1400" spc="-5" dirty="0">
                <a:solidFill>
                  <a:srgbClr val="2C2D2C"/>
                </a:solidFill>
                <a:latin typeface="+mj-lt"/>
                <a:cs typeface="Arial"/>
              </a:rPr>
              <a:t>, 2019, p. 29-34.</a:t>
            </a:r>
            <a:endParaRPr lang="pt-BR" sz="1400" dirty="0">
              <a:solidFill>
                <a:srgbClr val="2C2D2C"/>
              </a:solidFill>
              <a:latin typeface="+mj-lt"/>
              <a:cs typeface="Arial"/>
            </a:endParaRPr>
          </a:p>
          <a:p>
            <a:pPr marL="241300" indent="-228600" algn="just">
              <a:lnSpc>
                <a:spcPct val="150000"/>
              </a:lnSpc>
              <a:spcBef>
                <a:spcPts val="100"/>
              </a:spcBef>
              <a:buClr>
                <a:srgbClr val="D15A3D"/>
              </a:buClr>
              <a:buFontTx/>
              <a:buChar char="▪"/>
              <a:tabLst>
                <a:tab pos="240665" algn="l"/>
                <a:tab pos="241300" algn="l"/>
                <a:tab pos="1635760" algn="l"/>
                <a:tab pos="2733675" algn="l"/>
                <a:tab pos="3693795" algn="l"/>
                <a:tab pos="4199255" algn="l"/>
                <a:tab pos="4648835" algn="l"/>
                <a:tab pos="6017895" algn="l"/>
                <a:tab pos="7103109" algn="l"/>
                <a:tab pos="7397750" algn="l"/>
                <a:tab pos="7692390" algn="l"/>
                <a:tab pos="8876665" algn="l"/>
              </a:tabLst>
            </a:pPr>
            <a:r>
              <a:rPr lang="pt-BR" sz="1400" spc="-5" dirty="0">
                <a:solidFill>
                  <a:srgbClr val="2C2D2C"/>
                </a:solidFill>
                <a:latin typeface="+mj-lt"/>
                <a:cs typeface="Arial"/>
              </a:rPr>
              <a:t>MONTEIRO, Vera e REIS, </a:t>
            </a:r>
            <a:r>
              <a:rPr lang="pt-BR" sz="1400" spc="-5" dirty="0" err="1">
                <a:solidFill>
                  <a:srgbClr val="2C2D2C"/>
                </a:solidFill>
                <a:latin typeface="+mj-lt"/>
                <a:cs typeface="Arial"/>
              </a:rPr>
              <a:t>Tarcila</a:t>
            </a:r>
            <a:r>
              <a:rPr lang="pt-BR" sz="1400" spc="-5" dirty="0">
                <a:solidFill>
                  <a:srgbClr val="2C2D2C"/>
                </a:solidFill>
                <a:latin typeface="+mj-lt"/>
                <a:cs typeface="Arial"/>
              </a:rPr>
              <a:t>. </a:t>
            </a:r>
            <a:r>
              <a:rPr lang="pt-BR" sz="1400" i="1" spc="-5" dirty="0">
                <a:solidFill>
                  <a:srgbClr val="2C2D2C"/>
                </a:solidFill>
                <a:latin typeface="+mj-lt"/>
                <a:cs typeface="Arial"/>
              </a:rPr>
              <a:t>Os tipos de gestores públicos brasileiros</a:t>
            </a:r>
            <a:r>
              <a:rPr lang="pt-BR" sz="1400" spc="-5" dirty="0">
                <a:solidFill>
                  <a:srgbClr val="2C2D2C"/>
                </a:solidFill>
                <a:latin typeface="+mj-lt"/>
                <a:cs typeface="Arial"/>
              </a:rPr>
              <a:t>. Disponível em </a:t>
            </a:r>
            <a:r>
              <a:rPr lang="pt-BR" sz="1400" spc="-5" dirty="0">
                <a:solidFill>
                  <a:srgbClr val="2C2D2C"/>
                </a:solidFill>
                <a:latin typeface="+mj-lt"/>
                <a:cs typeface="Arial"/>
                <a:hlinkClick r:id="rId2"/>
              </a:rPr>
              <a:t>https://www.jota.info/opiniao-e-analise/artigos/os-tipos-de-gestores-publicos-brasileiros-12092018</a:t>
            </a:r>
            <a:r>
              <a:rPr lang="pt-BR" sz="1400" spc="-5" dirty="0">
                <a:solidFill>
                  <a:srgbClr val="2C2D2C"/>
                </a:solidFill>
                <a:latin typeface="+mj-lt"/>
                <a:cs typeface="Arial"/>
              </a:rPr>
              <a:t>. Acesso em 11.04.2020. </a:t>
            </a:r>
          </a:p>
          <a:p>
            <a:pPr marL="241300" indent="-228600" algn="just">
              <a:lnSpc>
                <a:spcPct val="150000"/>
              </a:lnSpc>
              <a:spcBef>
                <a:spcPts val="100"/>
              </a:spcBef>
              <a:buClr>
                <a:srgbClr val="D15A3D"/>
              </a:buClr>
              <a:buChar char="▪"/>
              <a:tabLst>
                <a:tab pos="240665" algn="l"/>
                <a:tab pos="241300" algn="l"/>
                <a:tab pos="1635760" algn="l"/>
                <a:tab pos="2733675" algn="l"/>
                <a:tab pos="3693795" algn="l"/>
                <a:tab pos="4199255" algn="l"/>
                <a:tab pos="4648835" algn="l"/>
                <a:tab pos="6017895" algn="l"/>
                <a:tab pos="7103109" algn="l"/>
                <a:tab pos="7397750" algn="l"/>
                <a:tab pos="7692390" algn="l"/>
                <a:tab pos="8876665" algn="l"/>
              </a:tabLst>
            </a:pPr>
            <a:r>
              <a:rPr sz="1400" dirty="0">
                <a:solidFill>
                  <a:srgbClr val="2C2D2C"/>
                </a:solidFill>
                <a:latin typeface="+mj-lt"/>
                <a:cs typeface="Arial"/>
              </a:rPr>
              <a:t>OLIVEIRA,	</a:t>
            </a:r>
            <a:r>
              <a:rPr sz="1400" spc="-5" dirty="0">
                <a:solidFill>
                  <a:srgbClr val="2C2D2C"/>
                </a:solidFill>
                <a:latin typeface="+mj-lt"/>
                <a:cs typeface="Arial"/>
              </a:rPr>
              <a:t>Gustavo	</a:t>
            </a:r>
            <a:r>
              <a:rPr sz="1400" dirty="0">
                <a:solidFill>
                  <a:srgbClr val="2C2D2C"/>
                </a:solidFill>
                <a:latin typeface="+mj-lt"/>
                <a:cs typeface="Arial"/>
              </a:rPr>
              <a:t>Justino	</a:t>
            </a:r>
            <a:r>
              <a:rPr sz="1400" spc="-5" dirty="0">
                <a:solidFill>
                  <a:srgbClr val="2C2D2C"/>
                </a:solidFill>
                <a:latin typeface="+mj-lt"/>
                <a:cs typeface="Arial"/>
              </a:rPr>
              <a:t>de.	</a:t>
            </a:r>
            <a:r>
              <a:rPr lang="pt-BR" sz="1400" spc="-5" dirty="0">
                <a:solidFill>
                  <a:srgbClr val="2C2D2C"/>
                </a:solidFill>
                <a:latin typeface="+mj-lt"/>
                <a:cs typeface="Arial"/>
              </a:rPr>
              <a:t>Artigo 29 – comentários gerais ao dispositivo. In: CUNHA FILHO, Alexandre, ISSA, Rafael </a:t>
            </a:r>
            <a:r>
              <a:rPr lang="pt-BR" sz="1400" spc="-5" dirty="0" err="1">
                <a:solidFill>
                  <a:srgbClr val="2C2D2C"/>
                </a:solidFill>
                <a:latin typeface="+mj-lt"/>
                <a:cs typeface="Arial"/>
              </a:rPr>
              <a:t>Hamze</a:t>
            </a:r>
            <a:r>
              <a:rPr lang="pt-BR" sz="1400" spc="-5" dirty="0">
                <a:solidFill>
                  <a:srgbClr val="2C2D2C"/>
                </a:solidFill>
                <a:latin typeface="+mj-lt"/>
                <a:cs typeface="Arial"/>
              </a:rPr>
              <a:t> e SCWIND, Rafael </a:t>
            </a:r>
            <a:r>
              <a:rPr lang="pt-BR" sz="1400" spc="-5" dirty="0" err="1">
                <a:solidFill>
                  <a:srgbClr val="2C2D2C"/>
                </a:solidFill>
                <a:latin typeface="+mj-lt"/>
                <a:cs typeface="Arial"/>
              </a:rPr>
              <a:t>Wallbach</a:t>
            </a:r>
            <a:r>
              <a:rPr lang="pt-BR" sz="1400" spc="-5" dirty="0">
                <a:solidFill>
                  <a:srgbClr val="2C2D2C"/>
                </a:solidFill>
                <a:latin typeface="+mj-lt"/>
                <a:cs typeface="Arial"/>
              </a:rPr>
              <a:t>. Lei de Introdução às Normas do Direito Brasileiro – Anotada. Vol. II. São Paulo: </a:t>
            </a:r>
            <a:r>
              <a:rPr lang="pt-BR" sz="1400" spc="-5" dirty="0" err="1">
                <a:solidFill>
                  <a:srgbClr val="2C2D2C"/>
                </a:solidFill>
                <a:latin typeface="+mj-lt"/>
                <a:cs typeface="Arial"/>
              </a:rPr>
              <a:t>Quartier</a:t>
            </a:r>
            <a:r>
              <a:rPr lang="pt-BR" sz="1400" spc="-5" dirty="0">
                <a:solidFill>
                  <a:srgbClr val="2C2D2C"/>
                </a:solidFill>
                <a:latin typeface="+mj-lt"/>
                <a:cs typeface="Arial"/>
              </a:rPr>
              <a:t> </a:t>
            </a:r>
            <a:r>
              <a:rPr lang="pt-BR" sz="1400" spc="-5" dirty="0" err="1">
                <a:solidFill>
                  <a:srgbClr val="2C2D2C"/>
                </a:solidFill>
                <a:latin typeface="+mj-lt"/>
                <a:cs typeface="Arial"/>
              </a:rPr>
              <a:t>Latin</a:t>
            </a:r>
            <a:r>
              <a:rPr lang="pt-BR" sz="1400" spc="-5" dirty="0">
                <a:solidFill>
                  <a:srgbClr val="2C2D2C"/>
                </a:solidFill>
                <a:latin typeface="+mj-lt"/>
                <a:cs typeface="Arial"/>
              </a:rPr>
              <a:t>, 2019, p. 453-461.</a:t>
            </a:r>
          </a:p>
          <a:p>
            <a:pPr marL="241300" indent="-228600" algn="just">
              <a:lnSpc>
                <a:spcPct val="150000"/>
              </a:lnSpc>
              <a:spcBef>
                <a:spcPts val="100"/>
              </a:spcBef>
              <a:buClr>
                <a:srgbClr val="D15A3D"/>
              </a:buClr>
              <a:buChar char="▪"/>
              <a:tabLst>
                <a:tab pos="240665" algn="l"/>
                <a:tab pos="241300" algn="l"/>
                <a:tab pos="1635760" algn="l"/>
                <a:tab pos="2733675" algn="l"/>
                <a:tab pos="3693795" algn="l"/>
                <a:tab pos="4199255" algn="l"/>
                <a:tab pos="4648835" algn="l"/>
                <a:tab pos="6017895" algn="l"/>
                <a:tab pos="7103109" algn="l"/>
                <a:tab pos="7397750" algn="l"/>
                <a:tab pos="7692390" algn="l"/>
                <a:tab pos="8876665" algn="l"/>
              </a:tabLst>
            </a:pPr>
            <a:r>
              <a:rPr lang="pt-BR" sz="1400" spc="-5" dirty="0">
                <a:solidFill>
                  <a:srgbClr val="2C2D2C"/>
                </a:solidFill>
                <a:latin typeface="+mj-lt"/>
                <a:cs typeface="Arial"/>
              </a:rPr>
              <a:t>ROSILHO, André J.  Controle da Administração Pública pelo Tribunal de Contas da União. Tese de Doutorado. Faculdade de Direito da USP. Disponível em: </a:t>
            </a:r>
            <a:r>
              <a:rPr lang="pt-BR" sz="1400" spc="-5" dirty="0">
                <a:solidFill>
                  <a:srgbClr val="2C2D2C"/>
                </a:solidFill>
                <a:latin typeface="+mj-lt"/>
                <a:cs typeface="Arial"/>
                <a:hlinkClick r:id="rId3"/>
              </a:rPr>
              <a:t>https://teses.usp.br/teses/disponiveis/2/2134/tde-08022017-165131/publico/Andre_Rosilho_Controle_da_Administracao_Publica_pelo_TCU_INTEGRAL.pdf</a:t>
            </a:r>
            <a:r>
              <a:rPr lang="pt-BR" sz="1400" spc="-5" dirty="0">
                <a:solidFill>
                  <a:srgbClr val="2C2D2C"/>
                </a:solidFill>
                <a:latin typeface="+mj-lt"/>
                <a:cs typeface="Arial"/>
              </a:rPr>
              <a:t>. Acesso em 12 de abril de 2020.</a:t>
            </a:r>
          </a:p>
          <a:p>
            <a:pPr marL="241300" indent="-228600" algn="just">
              <a:lnSpc>
                <a:spcPct val="150000"/>
              </a:lnSpc>
              <a:spcBef>
                <a:spcPts val="100"/>
              </a:spcBef>
              <a:buClr>
                <a:srgbClr val="D15A3D"/>
              </a:buClr>
              <a:buChar char="▪"/>
              <a:tabLst>
                <a:tab pos="240665" algn="l"/>
                <a:tab pos="241300" algn="l"/>
                <a:tab pos="1635760" algn="l"/>
                <a:tab pos="2733675" algn="l"/>
                <a:tab pos="3693795" algn="l"/>
                <a:tab pos="4199255" algn="l"/>
                <a:tab pos="4648835" algn="l"/>
                <a:tab pos="6017895" algn="l"/>
                <a:tab pos="7103109" algn="l"/>
                <a:tab pos="7397750" algn="l"/>
                <a:tab pos="7692390" algn="l"/>
                <a:tab pos="8876665" algn="l"/>
              </a:tabLst>
            </a:pPr>
            <a:r>
              <a:rPr lang="pt-BR" sz="1400" spc="-5" dirty="0">
                <a:solidFill>
                  <a:srgbClr val="2C2D2C"/>
                </a:solidFill>
                <a:latin typeface="+mj-lt"/>
                <a:cs typeface="Arial"/>
              </a:rPr>
              <a:t>SCHWIND, Rafael </a:t>
            </a:r>
            <a:r>
              <a:rPr lang="pt-BR" sz="1400" spc="-5" dirty="0" err="1">
                <a:solidFill>
                  <a:srgbClr val="2C2D2C"/>
                </a:solidFill>
                <a:latin typeface="+mj-lt"/>
                <a:cs typeface="Arial"/>
              </a:rPr>
              <a:t>Wallbach</a:t>
            </a:r>
            <a:r>
              <a:rPr lang="pt-BR" sz="1400" spc="-5" dirty="0">
                <a:solidFill>
                  <a:srgbClr val="2C2D2C"/>
                </a:solidFill>
                <a:latin typeface="+mj-lt"/>
                <a:cs typeface="Arial"/>
              </a:rPr>
              <a:t>. Acordos na Lei de Introdução às Normas do Direito Brasileiro: normas de </a:t>
            </a:r>
            <a:r>
              <a:rPr lang="pt-BR" sz="1400" spc="-5" dirty="0" err="1">
                <a:solidFill>
                  <a:srgbClr val="2C2D2C"/>
                </a:solidFill>
                <a:latin typeface="+mj-lt"/>
                <a:cs typeface="Arial"/>
              </a:rPr>
              <a:t>sobredireito</a:t>
            </a:r>
            <a:r>
              <a:rPr lang="pt-BR" sz="1400" spc="-5" dirty="0">
                <a:solidFill>
                  <a:srgbClr val="2C2D2C"/>
                </a:solidFill>
                <a:latin typeface="+mj-lt"/>
                <a:cs typeface="Arial"/>
              </a:rPr>
              <a:t> sobre a celebração de compromissos pela Administração Pública. In OLIVEIRA, Gustavo Justino de (coord.). </a:t>
            </a:r>
            <a:r>
              <a:rPr lang="pt-BR" sz="1400" i="1" spc="-5" dirty="0">
                <a:solidFill>
                  <a:srgbClr val="2C2D2C"/>
                </a:solidFill>
                <a:latin typeface="+mj-lt"/>
                <a:cs typeface="Arial"/>
              </a:rPr>
              <a:t>Acordos Administrativos no Brasil: teoria e prática</a:t>
            </a:r>
            <a:r>
              <a:rPr lang="pt-BR" sz="1400" spc="-5" dirty="0">
                <a:solidFill>
                  <a:srgbClr val="2C2D2C"/>
                </a:solidFill>
                <a:latin typeface="+mj-lt"/>
                <a:cs typeface="Arial"/>
              </a:rPr>
              <a:t>. São Paulo: Almedina, 2020, p. </a:t>
            </a:r>
            <a:r>
              <a:rPr lang="pt-BR" sz="1400" spc="-5">
                <a:solidFill>
                  <a:srgbClr val="2C2D2C"/>
                </a:solidFill>
                <a:latin typeface="+mj-lt"/>
                <a:cs typeface="Arial"/>
              </a:rPr>
              <a:t>157-177.</a:t>
            </a:r>
            <a:endParaRPr lang="pt-BR" sz="1400" spc="-5" dirty="0">
              <a:solidFill>
                <a:srgbClr val="2C2D2C"/>
              </a:solidFill>
              <a:latin typeface="+mj-lt"/>
              <a:cs typeface="Arial"/>
            </a:endParaRPr>
          </a:p>
          <a:p>
            <a:pPr marL="241300" indent="-228600" algn="just">
              <a:lnSpc>
                <a:spcPct val="150000"/>
              </a:lnSpc>
              <a:spcBef>
                <a:spcPts val="100"/>
              </a:spcBef>
              <a:buClr>
                <a:srgbClr val="D15A3D"/>
              </a:buClr>
              <a:buChar char="▪"/>
              <a:tabLst>
                <a:tab pos="240665" algn="l"/>
                <a:tab pos="241300" algn="l"/>
                <a:tab pos="1635760" algn="l"/>
                <a:tab pos="2733675" algn="l"/>
                <a:tab pos="3693795" algn="l"/>
                <a:tab pos="4199255" algn="l"/>
                <a:tab pos="4648835" algn="l"/>
                <a:tab pos="6017895" algn="l"/>
                <a:tab pos="7103109" algn="l"/>
                <a:tab pos="7397750" algn="l"/>
                <a:tab pos="7692390" algn="l"/>
                <a:tab pos="8876665" algn="l"/>
              </a:tabLst>
            </a:pPr>
            <a:r>
              <a:rPr lang="pt-BR" sz="1400" dirty="0">
                <a:latin typeface="+mj-lt"/>
              </a:rPr>
              <a:t>SUNDFELD, Carlos Ari e MARQUES NETO, Floriano de Azevedo. Uma nova lei para aumentar a qualidade jurídica das decisões públicas e de seu controle. IN: SUNDFELD, Carlos Ari (org.). </a:t>
            </a:r>
            <a:r>
              <a:rPr lang="pt-BR" sz="1400" i="1" dirty="0">
                <a:latin typeface="+mj-lt"/>
              </a:rPr>
              <a:t>Contratações Públicas e seu Controle</a:t>
            </a:r>
            <a:r>
              <a:rPr lang="pt-BR" sz="1400" dirty="0">
                <a:latin typeface="+mj-lt"/>
              </a:rPr>
              <a:t>. São Paulo: Malheiros, 2013.</a:t>
            </a:r>
            <a:r>
              <a:rPr lang="pt-BR" sz="1400" spc="-5" dirty="0">
                <a:solidFill>
                  <a:srgbClr val="2C2D2C"/>
                </a:solidFill>
                <a:latin typeface="+mj-lt"/>
                <a:cs typeface="Arial"/>
              </a:rPr>
              <a:t> </a:t>
            </a:r>
            <a:endParaRPr sz="1400" dirty="0">
              <a:latin typeface="+mj-lt"/>
              <a:cs typeface="Arial"/>
            </a:endParaRPr>
          </a:p>
        </p:txBody>
      </p:sp>
      <p:sp>
        <p:nvSpPr>
          <p:cNvPr id="29" name="object 29"/>
          <p:cNvSpPr txBox="1">
            <a:spLocks noGrp="1"/>
          </p:cNvSpPr>
          <p:nvPr>
            <p:ph type="title"/>
          </p:nvPr>
        </p:nvSpPr>
        <p:spPr>
          <a:xfrm>
            <a:off x="1355344" y="594931"/>
            <a:ext cx="2707005" cy="513715"/>
          </a:xfrm>
          <a:prstGeom prst="rect">
            <a:avLst/>
          </a:prstGeom>
        </p:spPr>
        <p:txBody>
          <a:bodyPr vert="horz" wrap="square" lIns="0" tIns="12700" rIns="0" bIns="0" rtlCol="0">
            <a:spAutoFit/>
          </a:bodyPr>
          <a:lstStyle/>
          <a:p>
            <a:pPr marL="12700">
              <a:lnSpc>
                <a:spcPct val="100000"/>
              </a:lnSpc>
              <a:spcBef>
                <a:spcPts val="100"/>
              </a:spcBef>
            </a:pPr>
            <a:r>
              <a:rPr spc="-5"/>
              <a:t>Referências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96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3" name="object 3"/>
          <p:cNvSpPr/>
          <p:nvPr/>
        </p:nvSpPr>
        <p:spPr>
          <a:xfrm>
            <a:off x="18288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4" name="object 4"/>
          <p:cNvSpPr/>
          <p:nvPr/>
        </p:nvSpPr>
        <p:spPr>
          <a:xfrm>
            <a:off x="30480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5" name="object 5"/>
          <p:cNvSpPr/>
          <p:nvPr/>
        </p:nvSpPr>
        <p:spPr>
          <a:xfrm>
            <a:off x="42672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6" name="object 6"/>
          <p:cNvSpPr/>
          <p:nvPr/>
        </p:nvSpPr>
        <p:spPr>
          <a:xfrm>
            <a:off x="54864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7" name="object 7"/>
          <p:cNvSpPr/>
          <p:nvPr/>
        </p:nvSpPr>
        <p:spPr>
          <a:xfrm>
            <a:off x="67056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8" name="object 8"/>
          <p:cNvSpPr/>
          <p:nvPr/>
        </p:nvSpPr>
        <p:spPr>
          <a:xfrm>
            <a:off x="79248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9" name="object 9"/>
          <p:cNvSpPr/>
          <p:nvPr/>
        </p:nvSpPr>
        <p:spPr>
          <a:xfrm>
            <a:off x="91440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10" name="object 10"/>
          <p:cNvSpPr/>
          <p:nvPr/>
        </p:nvSpPr>
        <p:spPr>
          <a:xfrm>
            <a:off x="10363200" y="0"/>
            <a:ext cx="0" cy="6858000"/>
          </a:xfrm>
          <a:custGeom>
            <a:avLst/>
            <a:gdLst/>
            <a:ahLst/>
            <a:cxnLst/>
            <a:rect l="l" t="t" r="r" b="b"/>
            <a:pathLst>
              <a:path h="6858000">
                <a:moveTo>
                  <a:pt x="0" y="0"/>
                </a:moveTo>
                <a:lnTo>
                  <a:pt x="0" y="6857999"/>
                </a:lnTo>
              </a:path>
            </a:pathLst>
          </a:custGeom>
          <a:ln w="6350">
            <a:solidFill>
              <a:srgbClr val="D9D9D9"/>
            </a:solidFill>
          </a:ln>
        </p:spPr>
        <p:txBody>
          <a:bodyPr wrap="square" lIns="0" tIns="0" rIns="0" bIns="0" rtlCol="0"/>
          <a:lstStyle/>
          <a:p>
            <a:endParaRPr/>
          </a:p>
        </p:txBody>
      </p:sp>
      <p:sp>
        <p:nvSpPr>
          <p:cNvPr id="11" name="object 11"/>
          <p:cNvSpPr/>
          <p:nvPr/>
        </p:nvSpPr>
        <p:spPr>
          <a:xfrm>
            <a:off x="3175" y="0"/>
            <a:ext cx="12188825" cy="6858000"/>
          </a:xfrm>
          <a:custGeom>
            <a:avLst/>
            <a:gdLst/>
            <a:ahLst/>
            <a:cxnLst/>
            <a:rect l="l" t="t" r="r" b="b"/>
            <a:pathLst>
              <a:path w="12188825" h="6858000">
                <a:moveTo>
                  <a:pt x="11579225" y="0"/>
                </a:moveTo>
                <a:lnTo>
                  <a:pt x="11579225" y="6857999"/>
                </a:lnTo>
              </a:path>
              <a:path w="12188825" h="6858000">
                <a:moveTo>
                  <a:pt x="0" y="385825"/>
                </a:moveTo>
                <a:lnTo>
                  <a:pt x="12188825" y="385825"/>
                </a:lnTo>
              </a:path>
              <a:path w="12188825" h="6858000">
                <a:moveTo>
                  <a:pt x="0" y="1611376"/>
                </a:moveTo>
                <a:lnTo>
                  <a:pt x="12188825" y="1611376"/>
                </a:lnTo>
              </a:path>
              <a:path w="12188825" h="6858000">
                <a:moveTo>
                  <a:pt x="0" y="2835275"/>
                </a:moveTo>
                <a:lnTo>
                  <a:pt x="12188825" y="2835275"/>
                </a:lnTo>
              </a:path>
              <a:path w="12188825" h="6858000">
                <a:moveTo>
                  <a:pt x="0" y="4060825"/>
                </a:moveTo>
                <a:lnTo>
                  <a:pt x="12188825" y="4060825"/>
                </a:lnTo>
              </a:path>
              <a:path w="12188825" h="6858000">
                <a:moveTo>
                  <a:pt x="0" y="5284851"/>
                </a:moveTo>
                <a:lnTo>
                  <a:pt x="12188825" y="5284851"/>
                </a:lnTo>
              </a:path>
            </a:pathLst>
          </a:custGeom>
          <a:ln w="6350">
            <a:solidFill>
              <a:srgbClr val="D9D9D9"/>
            </a:solidFill>
          </a:ln>
        </p:spPr>
        <p:txBody>
          <a:bodyPr wrap="square" lIns="0" tIns="0" rIns="0" bIns="0" rtlCol="0"/>
          <a:lstStyle/>
          <a:p>
            <a:endParaRPr/>
          </a:p>
        </p:txBody>
      </p:sp>
      <p:sp>
        <p:nvSpPr>
          <p:cNvPr id="12" name="object 12"/>
          <p:cNvSpPr/>
          <p:nvPr/>
        </p:nvSpPr>
        <p:spPr>
          <a:xfrm>
            <a:off x="3175" y="6510337"/>
            <a:ext cx="12188825" cy="0"/>
          </a:xfrm>
          <a:custGeom>
            <a:avLst/>
            <a:gdLst/>
            <a:ahLst/>
            <a:cxnLst/>
            <a:rect l="l" t="t" r="r" b="b"/>
            <a:pathLst>
              <a:path w="12188825">
                <a:moveTo>
                  <a:pt x="0" y="0"/>
                </a:moveTo>
                <a:lnTo>
                  <a:pt x="12188825" y="0"/>
                </a:lnTo>
              </a:path>
            </a:pathLst>
          </a:custGeom>
          <a:ln w="6350">
            <a:solidFill>
              <a:srgbClr val="D9D9D9"/>
            </a:solidFill>
          </a:ln>
        </p:spPr>
        <p:txBody>
          <a:bodyPr wrap="square" lIns="0" tIns="0" rIns="0" bIns="0" rtlCol="0"/>
          <a:lstStyle/>
          <a:p>
            <a:endParaRPr/>
          </a:p>
        </p:txBody>
      </p:sp>
      <p:grpSp>
        <p:nvGrpSpPr>
          <p:cNvPr id="13" name="object 13"/>
          <p:cNvGrpSpPr/>
          <p:nvPr/>
        </p:nvGrpSpPr>
        <p:grpSpPr>
          <a:xfrm>
            <a:off x="-3175" y="0"/>
            <a:ext cx="12198350" cy="6864350"/>
            <a:chOff x="-3175" y="0"/>
            <a:chExt cx="12198350" cy="6864350"/>
          </a:xfrm>
        </p:grpSpPr>
        <p:sp>
          <p:nvSpPr>
            <p:cNvPr id="14" name="object 14"/>
            <p:cNvSpPr/>
            <p:nvPr/>
          </p:nvSpPr>
          <p:spPr>
            <a:xfrm>
              <a:off x="225425" y="0"/>
              <a:ext cx="9257030" cy="6858000"/>
            </a:xfrm>
            <a:custGeom>
              <a:avLst/>
              <a:gdLst/>
              <a:ahLst/>
              <a:cxnLst/>
              <a:rect l="l" t="t" r="r" b="b"/>
              <a:pathLst>
                <a:path w="9257030" h="6858000">
                  <a:moveTo>
                    <a:pt x="0" y="0"/>
                  </a:moveTo>
                  <a:lnTo>
                    <a:pt x="6816725" y="6857999"/>
                  </a:lnTo>
                </a:path>
                <a:path w="9257030" h="6858000">
                  <a:moveTo>
                    <a:pt x="1224026" y="0"/>
                  </a:moveTo>
                  <a:lnTo>
                    <a:pt x="8039100" y="6857999"/>
                  </a:lnTo>
                </a:path>
                <a:path w="9257030" h="6858000">
                  <a:moveTo>
                    <a:pt x="2440051" y="0"/>
                  </a:moveTo>
                  <a:lnTo>
                    <a:pt x="9256776" y="6857999"/>
                  </a:lnTo>
                </a:path>
              </a:pathLst>
            </a:custGeom>
            <a:ln w="6350">
              <a:solidFill>
                <a:srgbClr val="D9D9D9"/>
              </a:solidFill>
            </a:ln>
          </p:spPr>
          <p:txBody>
            <a:bodyPr wrap="square" lIns="0" tIns="0" rIns="0" bIns="0" rtlCol="0"/>
            <a:lstStyle/>
            <a:p>
              <a:endParaRPr/>
            </a:p>
          </p:txBody>
        </p:sp>
        <p:sp>
          <p:nvSpPr>
            <p:cNvPr id="15" name="object 15"/>
            <p:cNvSpPr/>
            <p:nvPr/>
          </p:nvSpPr>
          <p:spPr>
            <a:xfrm>
              <a:off x="3884676" y="0"/>
              <a:ext cx="8037830" cy="6858000"/>
            </a:xfrm>
            <a:custGeom>
              <a:avLst/>
              <a:gdLst/>
              <a:ahLst/>
              <a:cxnLst/>
              <a:rect l="l" t="t" r="r" b="b"/>
              <a:pathLst>
                <a:path w="8037830" h="6858000">
                  <a:moveTo>
                    <a:pt x="0" y="0"/>
                  </a:moveTo>
                  <a:lnTo>
                    <a:pt x="6816725" y="6857999"/>
                  </a:lnTo>
                </a:path>
                <a:path w="8037830" h="6858000">
                  <a:moveTo>
                    <a:pt x="1222375" y="0"/>
                  </a:moveTo>
                  <a:lnTo>
                    <a:pt x="8037449" y="6857999"/>
                  </a:lnTo>
                </a:path>
              </a:pathLst>
            </a:custGeom>
            <a:ln w="6350">
              <a:solidFill>
                <a:srgbClr val="D9D9D9"/>
              </a:solidFill>
            </a:ln>
          </p:spPr>
          <p:txBody>
            <a:bodyPr wrap="square" lIns="0" tIns="0" rIns="0" bIns="0" rtlCol="0"/>
            <a:lstStyle/>
            <a:p>
              <a:endParaRPr/>
            </a:p>
          </p:txBody>
        </p:sp>
        <p:sp>
          <p:nvSpPr>
            <p:cNvPr id="16" name="object 16"/>
            <p:cNvSpPr/>
            <p:nvPr/>
          </p:nvSpPr>
          <p:spPr>
            <a:xfrm>
              <a:off x="6327774" y="0"/>
              <a:ext cx="5864225" cy="5899150"/>
            </a:xfrm>
            <a:custGeom>
              <a:avLst/>
              <a:gdLst/>
              <a:ahLst/>
              <a:cxnLst/>
              <a:rect l="l" t="t" r="r" b="b"/>
              <a:pathLst>
                <a:path w="5864225" h="5899150">
                  <a:moveTo>
                    <a:pt x="0" y="0"/>
                  </a:moveTo>
                  <a:lnTo>
                    <a:pt x="5864225" y="5899150"/>
                  </a:lnTo>
                </a:path>
              </a:pathLst>
            </a:custGeom>
            <a:ln w="6350">
              <a:solidFill>
                <a:srgbClr val="D9D9D9"/>
              </a:solidFill>
            </a:ln>
          </p:spPr>
          <p:txBody>
            <a:bodyPr wrap="square" lIns="0" tIns="0" rIns="0" bIns="0" rtlCol="0"/>
            <a:lstStyle/>
            <a:p>
              <a:endParaRPr/>
            </a:p>
          </p:txBody>
        </p:sp>
        <p:sp>
          <p:nvSpPr>
            <p:cNvPr id="17" name="object 17"/>
            <p:cNvSpPr/>
            <p:nvPr/>
          </p:nvSpPr>
          <p:spPr>
            <a:xfrm>
              <a:off x="7548626" y="0"/>
              <a:ext cx="4643755" cy="4672330"/>
            </a:xfrm>
            <a:custGeom>
              <a:avLst/>
              <a:gdLst/>
              <a:ahLst/>
              <a:cxnLst/>
              <a:rect l="l" t="t" r="r" b="b"/>
              <a:pathLst>
                <a:path w="4643755" h="4672330">
                  <a:moveTo>
                    <a:pt x="0" y="0"/>
                  </a:moveTo>
                  <a:lnTo>
                    <a:pt x="4643374" y="4671949"/>
                  </a:lnTo>
                </a:path>
              </a:pathLst>
            </a:custGeom>
            <a:ln w="6350">
              <a:solidFill>
                <a:srgbClr val="D9D9D9"/>
              </a:solidFill>
            </a:ln>
          </p:spPr>
          <p:txBody>
            <a:bodyPr wrap="square" lIns="0" tIns="0" rIns="0" bIns="0" rtlCol="0"/>
            <a:lstStyle/>
            <a:p>
              <a:endParaRPr/>
            </a:p>
          </p:txBody>
        </p:sp>
        <p:sp>
          <p:nvSpPr>
            <p:cNvPr id="18" name="object 18"/>
            <p:cNvSpPr/>
            <p:nvPr/>
          </p:nvSpPr>
          <p:spPr>
            <a:xfrm>
              <a:off x="0" y="0"/>
              <a:ext cx="12192000" cy="6858000"/>
            </a:xfrm>
            <a:custGeom>
              <a:avLst/>
              <a:gdLst/>
              <a:ahLst/>
              <a:cxnLst/>
              <a:rect l="l" t="t" r="r" b="b"/>
              <a:pathLst>
                <a:path w="12192000" h="6858000">
                  <a:moveTo>
                    <a:pt x="8772525" y="0"/>
                  </a:moveTo>
                  <a:lnTo>
                    <a:pt x="12192000" y="3457575"/>
                  </a:lnTo>
                </a:path>
                <a:path w="12192000" h="6858000">
                  <a:moveTo>
                    <a:pt x="9982200" y="0"/>
                  </a:moveTo>
                  <a:lnTo>
                    <a:pt x="12192000" y="2227326"/>
                  </a:lnTo>
                </a:path>
                <a:path w="12192000" h="6858000">
                  <a:moveTo>
                    <a:pt x="11198225" y="0"/>
                  </a:moveTo>
                  <a:lnTo>
                    <a:pt x="12192000" y="1003300"/>
                  </a:lnTo>
                </a:path>
                <a:path w="12192000" h="6858000">
                  <a:moveTo>
                    <a:pt x="5829300" y="6858000"/>
                  </a:moveTo>
                  <a:lnTo>
                    <a:pt x="0" y="1012825"/>
                  </a:lnTo>
                </a:path>
              </a:pathLst>
            </a:custGeom>
            <a:ln w="6350">
              <a:solidFill>
                <a:srgbClr val="D9D9D9"/>
              </a:solidFill>
            </a:ln>
          </p:spPr>
          <p:txBody>
            <a:bodyPr wrap="square" lIns="0" tIns="0" rIns="0" bIns="0" rtlCol="0"/>
            <a:lstStyle/>
            <a:p>
              <a:endParaRPr/>
            </a:p>
          </p:txBody>
        </p:sp>
        <p:sp>
          <p:nvSpPr>
            <p:cNvPr id="19" name="object 19"/>
            <p:cNvSpPr/>
            <p:nvPr/>
          </p:nvSpPr>
          <p:spPr>
            <a:xfrm>
              <a:off x="0" y="2227326"/>
              <a:ext cx="4615180" cy="4631055"/>
            </a:xfrm>
            <a:custGeom>
              <a:avLst/>
              <a:gdLst/>
              <a:ahLst/>
              <a:cxnLst/>
              <a:rect l="l" t="t" r="r" b="b"/>
              <a:pathLst>
                <a:path w="4615180" h="4631055">
                  <a:moveTo>
                    <a:pt x="4614926" y="4630674"/>
                  </a:moveTo>
                  <a:lnTo>
                    <a:pt x="0" y="0"/>
                  </a:lnTo>
                </a:path>
                <a:path w="4615180" h="4631055">
                  <a:moveTo>
                    <a:pt x="3398901" y="4630674"/>
                  </a:moveTo>
                  <a:lnTo>
                    <a:pt x="0" y="1204849"/>
                  </a:lnTo>
                </a:path>
              </a:pathLst>
            </a:custGeom>
            <a:ln w="6350">
              <a:solidFill>
                <a:srgbClr val="D9D9D9"/>
              </a:solidFill>
            </a:ln>
          </p:spPr>
          <p:txBody>
            <a:bodyPr wrap="square" lIns="0" tIns="0" rIns="0" bIns="0" rtlCol="0"/>
            <a:lstStyle/>
            <a:p>
              <a:endParaRPr/>
            </a:p>
          </p:txBody>
        </p:sp>
        <p:sp>
          <p:nvSpPr>
            <p:cNvPr id="20" name="object 20"/>
            <p:cNvSpPr/>
            <p:nvPr/>
          </p:nvSpPr>
          <p:spPr>
            <a:xfrm>
              <a:off x="0" y="0"/>
              <a:ext cx="11966575" cy="6858000"/>
            </a:xfrm>
            <a:custGeom>
              <a:avLst/>
              <a:gdLst/>
              <a:ahLst/>
              <a:cxnLst/>
              <a:rect l="l" t="t" r="r" b="b"/>
              <a:pathLst>
                <a:path w="11966575" h="6858000">
                  <a:moveTo>
                    <a:pt x="2197100" y="6858000"/>
                  </a:moveTo>
                  <a:lnTo>
                    <a:pt x="0" y="4651375"/>
                  </a:lnTo>
                </a:path>
                <a:path w="11966575" h="6858000">
                  <a:moveTo>
                    <a:pt x="987425" y="6858000"/>
                  </a:moveTo>
                  <a:lnTo>
                    <a:pt x="0" y="5864225"/>
                  </a:lnTo>
                </a:path>
                <a:path w="11966575" h="6858000">
                  <a:moveTo>
                    <a:pt x="11966575" y="0"/>
                  </a:moveTo>
                  <a:lnTo>
                    <a:pt x="5149850" y="6857999"/>
                  </a:lnTo>
                </a:path>
                <a:path w="11966575" h="6858000">
                  <a:moveTo>
                    <a:pt x="10742676" y="0"/>
                  </a:moveTo>
                  <a:lnTo>
                    <a:pt x="3927475" y="6857999"/>
                  </a:lnTo>
                </a:path>
                <a:path w="11966575" h="6858000">
                  <a:moveTo>
                    <a:pt x="9526651" y="0"/>
                  </a:moveTo>
                  <a:lnTo>
                    <a:pt x="2709926" y="6857999"/>
                  </a:lnTo>
                </a:path>
              </a:pathLst>
            </a:custGeom>
            <a:ln w="6350">
              <a:solidFill>
                <a:srgbClr val="D9D9D9"/>
              </a:solidFill>
            </a:ln>
          </p:spPr>
          <p:txBody>
            <a:bodyPr wrap="square" lIns="0" tIns="0" rIns="0" bIns="0" rtlCol="0"/>
            <a:lstStyle/>
            <a:p>
              <a:endParaRPr/>
            </a:p>
          </p:txBody>
        </p:sp>
        <p:sp>
          <p:nvSpPr>
            <p:cNvPr id="21" name="object 21"/>
            <p:cNvSpPr/>
            <p:nvPr/>
          </p:nvSpPr>
          <p:spPr>
            <a:xfrm>
              <a:off x="269875" y="0"/>
              <a:ext cx="8037830" cy="6858000"/>
            </a:xfrm>
            <a:custGeom>
              <a:avLst/>
              <a:gdLst/>
              <a:ahLst/>
              <a:cxnLst/>
              <a:rect l="l" t="t" r="r" b="b"/>
              <a:pathLst>
                <a:path w="8037830" h="6858000">
                  <a:moveTo>
                    <a:pt x="8037576" y="0"/>
                  </a:moveTo>
                  <a:lnTo>
                    <a:pt x="1220724" y="6857999"/>
                  </a:lnTo>
                </a:path>
                <a:path w="8037830" h="6858000">
                  <a:moveTo>
                    <a:pt x="6815201" y="0"/>
                  </a:moveTo>
                  <a:lnTo>
                    <a:pt x="0" y="6857999"/>
                  </a:lnTo>
                </a:path>
              </a:pathLst>
            </a:custGeom>
            <a:ln w="6350">
              <a:solidFill>
                <a:srgbClr val="D9D9D9"/>
              </a:solidFill>
            </a:ln>
          </p:spPr>
          <p:txBody>
            <a:bodyPr wrap="square" lIns="0" tIns="0" rIns="0" bIns="0" rtlCol="0"/>
            <a:lstStyle/>
            <a:p>
              <a:endParaRPr/>
            </a:p>
          </p:txBody>
        </p:sp>
        <p:sp>
          <p:nvSpPr>
            <p:cNvPr id="22" name="object 22"/>
            <p:cNvSpPr/>
            <p:nvPr/>
          </p:nvSpPr>
          <p:spPr>
            <a:xfrm>
              <a:off x="0" y="0"/>
              <a:ext cx="5864225" cy="5899150"/>
            </a:xfrm>
            <a:custGeom>
              <a:avLst/>
              <a:gdLst/>
              <a:ahLst/>
              <a:cxnLst/>
              <a:rect l="l" t="t" r="r" b="b"/>
              <a:pathLst>
                <a:path w="5864225" h="5899150">
                  <a:moveTo>
                    <a:pt x="5864225" y="0"/>
                  </a:moveTo>
                  <a:lnTo>
                    <a:pt x="0" y="5899150"/>
                  </a:lnTo>
                </a:path>
              </a:pathLst>
            </a:custGeom>
            <a:ln w="6350">
              <a:solidFill>
                <a:srgbClr val="D9D9D9"/>
              </a:solidFill>
            </a:ln>
          </p:spPr>
          <p:txBody>
            <a:bodyPr wrap="square" lIns="0" tIns="0" rIns="0" bIns="0" rtlCol="0"/>
            <a:lstStyle/>
            <a:p>
              <a:endParaRPr/>
            </a:p>
          </p:txBody>
        </p:sp>
        <p:sp>
          <p:nvSpPr>
            <p:cNvPr id="23" name="object 23"/>
            <p:cNvSpPr/>
            <p:nvPr/>
          </p:nvSpPr>
          <p:spPr>
            <a:xfrm>
              <a:off x="0" y="0"/>
              <a:ext cx="4643755" cy="4672330"/>
            </a:xfrm>
            <a:custGeom>
              <a:avLst/>
              <a:gdLst/>
              <a:ahLst/>
              <a:cxnLst/>
              <a:rect l="l" t="t" r="r" b="b"/>
              <a:pathLst>
                <a:path w="4643755" h="4672330">
                  <a:moveTo>
                    <a:pt x="4643501" y="0"/>
                  </a:moveTo>
                  <a:lnTo>
                    <a:pt x="0" y="4671949"/>
                  </a:lnTo>
                </a:path>
              </a:pathLst>
            </a:custGeom>
            <a:ln w="6350">
              <a:solidFill>
                <a:srgbClr val="D9D9D9"/>
              </a:solidFill>
            </a:ln>
          </p:spPr>
          <p:txBody>
            <a:bodyPr wrap="square" lIns="0" tIns="0" rIns="0" bIns="0" rtlCol="0"/>
            <a:lstStyle/>
            <a:p>
              <a:endParaRPr/>
            </a:p>
          </p:txBody>
        </p:sp>
        <p:sp>
          <p:nvSpPr>
            <p:cNvPr id="24" name="object 24"/>
            <p:cNvSpPr/>
            <p:nvPr/>
          </p:nvSpPr>
          <p:spPr>
            <a:xfrm>
              <a:off x="0" y="0"/>
              <a:ext cx="12192000" cy="6858000"/>
            </a:xfrm>
            <a:custGeom>
              <a:avLst/>
              <a:gdLst/>
              <a:ahLst/>
              <a:cxnLst/>
              <a:rect l="l" t="t" r="r" b="b"/>
              <a:pathLst>
                <a:path w="12192000" h="6858000">
                  <a:moveTo>
                    <a:pt x="3419475" y="0"/>
                  </a:moveTo>
                  <a:lnTo>
                    <a:pt x="0" y="3457575"/>
                  </a:lnTo>
                </a:path>
                <a:path w="12192000" h="6858000">
                  <a:moveTo>
                    <a:pt x="2209800" y="0"/>
                  </a:moveTo>
                  <a:lnTo>
                    <a:pt x="0" y="2227326"/>
                  </a:lnTo>
                </a:path>
                <a:path w="12192000" h="6858000">
                  <a:moveTo>
                    <a:pt x="993775" y="0"/>
                  </a:moveTo>
                  <a:lnTo>
                    <a:pt x="0" y="1003300"/>
                  </a:lnTo>
                </a:path>
                <a:path w="12192000" h="6858000">
                  <a:moveTo>
                    <a:pt x="6362700" y="6858000"/>
                  </a:moveTo>
                  <a:lnTo>
                    <a:pt x="12192000" y="1012825"/>
                  </a:lnTo>
                </a:path>
              </a:pathLst>
            </a:custGeom>
            <a:ln w="6350">
              <a:solidFill>
                <a:srgbClr val="D9D9D9"/>
              </a:solidFill>
            </a:ln>
          </p:spPr>
          <p:txBody>
            <a:bodyPr wrap="square" lIns="0" tIns="0" rIns="0" bIns="0" rtlCol="0"/>
            <a:lstStyle/>
            <a:p>
              <a:endParaRPr/>
            </a:p>
          </p:txBody>
        </p:sp>
        <p:sp>
          <p:nvSpPr>
            <p:cNvPr id="25" name="object 25"/>
            <p:cNvSpPr/>
            <p:nvPr/>
          </p:nvSpPr>
          <p:spPr>
            <a:xfrm>
              <a:off x="7577201" y="2227326"/>
              <a:ext cx="4615180" cy="4631055"/>
            </a:xfrm>
            <a:custGeom>
              <a:avLst/>
              <a:gdLst/>
              <a:ahLst/>
              <a:cxnLst/>
              <a:rect l="l" t="t" r="r" b="b"/>
              <a:pathLst>
                <a:path w="4615180" h="4631055">
                  <a:moveTo>
                    <a:pt x="0" y="4630674"/>
                  </a:moveTo>
                  <a:lnTo>
                    <a:pt x="4614799" y="0"/>
                  </a:lnTo>
                </a:path>
                <a:path w="4615180" h="4631055">
                  <a:moveTo>
                    <a:pt x="1216025" y="4630674"/>
                  </a:moveTo>
                  <a:lnTo>
                    <a:pt x="4614799" y="1204849"/>
                  </a:lnTo>
                </a:path>
              </a:pathLst>
            </a:custGeom>
            <a:ln w="6350">
              <a:solidFill>
                <a:srgbClr val="D9D9D9"/>
              </a:solidFill>
            </a:ln>
          </p:spPr>
          <p:txBody>
            <a:bodyPr wrap="square" lIns="0" tIns="0" rIns="0" bIns="0" rtlCol="0"/>
            <a:lstStyle/>
            <a:p>
              <a:endParaRPr/>
            </a:p>
          </p:txBody>
        </p:sp>
        <p:sp>
          <p:nvSpPr>
            <p:cNvPr id="26" name="object 26"/>
            <p:cNvSpPr/>
            <p:nvPr/>
          </p:nvSpPr>
          <p:spPr>
            <a:xfrm>
              <a:off x="9994899" y="4651375"/>
              <a:ext cx="2197100" cy="2206625"/>
            </a:xfrm>
            <a:custGeom>
              <a:avLst/>
              <a:gdLst/>
              <a:ahLst/>
              <a:cxnLst/>
              <a:rect l="l" t="t" r="r" b="b"/>
              <a:pathLst>
                <a:path w="2197100" h="2206625">
                  <a:moveTo>
                    <a:pt x="0" y="2206625"/>
                  </a:moveTo>
                  <a:lnTo>
                    <a:pt x="2197100" y="0"/>
                  </a:lnTo>
                </a:path>
                <a:path w="2197100" h="2206625">
                  <a:moveTo>
                    <a:pt x="1209675" y="2206625"/>
                  </a:moveTo>
                  <a:lnTo>
                    <a:pt x="2197100" y="1212850"/>
                  </a:lnTo>
                </a:path>
              </a:pathLst>
            </a:custGeom>
            <a:ln w="6350">
              <a:solidFill>
                <a:srgbClr val="D9D9D9"/>
              </a:solidFill>
            </a:ln>
          </p:spPr>
          <p:txBody>
            <a:bodyPr wrap="square" lIns="0" tIns="0" rIns="0" bIns="0" rtlCol="0"/>
            <a:lstStyle/>
            <a:p>
              <a:endParaRPr/>
            </a:p>
          </p:txBody>
        </p:sp>
        <p:sp>
          <p:nvSpPr>
            <p:cNvPr id="27" name="object 27"/>
            <p:cNvSpPr/>
            <p:nvPr/>
          </p:nvSpPr>
          <p:spPr>
            <a:xfrm>
              <a:off x="609599" y="6172200"/>
              <a:ext cx="10972800" cy="0"/>
            </a:xfrm>
            <a:custGeom>
              <a:avLst/>
              <a:gdLst/>
              <a:ahLst/>
              <a:cxnLst/>
              <a:rect l="l" t="t" r="r" b="b"/>
              <a:pathLst>
                <a:path w="10972800">
                  <a:moveTo>
                    <a:pt x="0" y="0"/>
                  </a:moveTo>
                  <a:lnTo>
                    <a:pt x="10972800" y="0"/>
                  </a:lnTo>
                </a:path>
              </a:pathLst>
            </a:custGeom>
            <a:ln w="12700">
              <a:solidFill>
                <a:srgbClr val="D15A3D"/>
              </a:solidFill>
            </a:ln>
          </p:spPr>
          <p:txBody>
            <a:bodyPr wrap="square" lIns="0" tIns="0" rIns="0" bIns="0" rtlCol="0"/>
            <a:lstStyle/>
            <a:p>
              <a:endParaRPr/>
            </a:p>
          </p:txBody>
        </p:sp>
      </p:grpSp>
      <p:sp>
        <p:nvSpPr>
          <p:cNvPr id="28" name="object 28"/>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tabLst>
                <a:tab pos="2744470" algn="l"/>
              </a:tabLst>
            </a:pPr>
            <a:r>
              <a:rPr spc="-5"/>
              <a:t>Sumár</a:t>
            </a:r>
            <a:r>
              <a:rPr spc="5"/>
              <a:t>i</a:t>
            </a:r>
            <a:r>
              <a:t>o</a:t>
            </a:r>
            <a:r>
              <a:rPr spc="-15"/>
              <a:t> </a:t>
            </a:r>
            <a:r>
              <a:rPr spc="-5"/>
              <a:t>d</a:t>
            </a:r>
            <a:r>
              <a:t>e	aula</a:t>
            </a:r>
          </a:p>
        </p:txBody>
      </p:sp>
      <p:sp>
        <p:nvSpPr>
          <p:cNvPr id="29" name="object 29"/>
          <p:cNvSpPr txBox="1"/>
          <p:nvPr/>
        </p:nvSpPr>
        <p:spPr>
          <a:xfrm>
            <a:off x="2996945" y="870872"/>
            <a:ext cx="6518275" cy="4092787"/>
          </a:xfrm>
          <a:prstGeom prst="rect">
            <a:avLst/>
          </a:prstGeom>
        </p:spPr>
        <p:txBody>
          <a:bodyPr vert="horz" wrap="square" lIns="0" tIns="182245" rIns="0" bIns="0" rtlCol="0">
            <a:spAutoFit/>
          </a:bodyPr>
          <a:lstStyle/>
          <a:p>
            <a:pPr marL="352425" indent="-340360">
              <a:lnSpc>
                <a:spcPct val="100000"/>
              </a:lnSpc>
              <a:spcBef>
                <a:spcPts val="1435"/>
              </a:spcBef>
              <a:buAutoNum type="arabicPeriod"/>
              <a:tabLst>
                <a:tab pos="353060" algn="l"/>
              </a:tabLst>
            </a:pPr>
            <a:r>
              <a:rPr lang="pt-BR" sz="1400" b="1" spc="-10">
                <a:solidFill>
                  <a:srgbClr val="2C2D2C"/>
                </a:solidFill>
                <a:latin typeface="Verdana"/>
                <a:cs typeface="Verdana"/>
              </a:rPr>
              <a:t>Principais questões em torno da Lei 13.655/18</a:t>
            </a:r>
            <a:endParaRPr lang="pt-BR" sz="1400" b="1" spc="-5">
              <a:solidFill>
                <a:srgbClr val="2C2D2C"/>
              </a:solidFill>
              <a:latin typeface="Verdana"/>
              <a:cs typeface="Verdana"/>
            </a:endParaRPr>
          </a:p>
          <a:p>
            <a:pPr marL="352425" indent="-340360">
              <a:lnSpc>
                <a:spcPct val="100000"/>
              </a:lnSpc>
              <a:spcBef>
                <a:spcPts val="1435"/>
              </a:spcBef>
              <a:tabLst>
                <a:tab pos="353060" algn="l"/>
              </a:tabLst>
            </a:pPr>
            <a:r>
              <a:rPr lang="pt-BR" sz="1400" spc="-5">
                <a:solidFill>
                  <a:srgbClr val="2C2D2C"/>
                </a:solidFill>
                <a:latin typeface="Verdana"/>
                <a:cs typeface="Verdana"/>
              </a:rPr>
              <a:t>1.1.Segurança jurídica ao administrado (art. 24)</a:t>
            </a:r>
            <a:endParaRPr sz="1400">
              <a:latin typeface="Verdana"/>
              <a:cs typeface="Verdana"/>
            </a:endParaRPr>
          </a:p>
          <a:p>
            <a:pPr marL="579120" lvl="1" indent="-566420">
              <a:lnSpc>
                <a:spcPct val="100000"/>
              </a:lnSpc>
              <a:spcBef>
                <a:spcPts val="1340"/>
              </a:spcBef>
              <a:tabLst>
                <a:tab pos="579120" algn="l"/>
              </a:tabLst>
            </a:pPr>
            <a:r>
              <a:rPr lang="pt-BR" sz="1400" spc="-5">
                <a:solidFill>
                  <a:srgbClr val="2C2D2C"/>
                </a:solidFill>
                <a:latin typeface="Verdana"/>
                <a:cs typeface="Verdana"/>
              </a:rPr>
              <a:t>1.2.Eficiência na atuação do gestor público (art. 28)</a:t>
            </a:r>
            <a:endParaRPr sz="1400">
              <a:latin typeface="Verdana"/>
              <a:cs typeface="Verdana"/>
            </a:endParaRPr>
          </a:p>
          <a:p>
            <a:pPr marL="579120" lvl="1" indent="-566420">
              <a:lnSpc>
                <a:spcPct val="100000"/>
              </a:lnSpc>
              <a:spcBef>
                <a:spcPts val="1340"/>
              </a:spcBef>
              <a:tabLst>
                <a:tab pos="579120" algn="l"/>
              </a:tabLst>
            </a:pPr>
            <a:r>
              <a:rPr lang="pt-BR" sz="1400" spc="-5">
                <a:solidFill>
                  <a:srgbClr val="2C2D2C"/>
                </a:solidFill>
                <a:latin typeface="Verdana"/>
                <a:cs typeface="Verdana"/>
              </a:rPr>
              <a:t>1.3. Democratização e transparência da Administração Pública (art. 21,26 e 29)</a:t>
            </a:r>
            <a:endParaRPr sz="1400">
              <a:latin typeface="Verdana"/>
              <a:cs typeface="Verdana"/>
            </a:endParaRPr>
          </a:p>
          <a:p>
            <a:pPr marL="579120" lvl="1" indent="-566420">
              <a:lnSpc>
                <a:spcPct val="100000"/>
              </a:lnSpc>
              <a:spcBef>
                <a:spcPts val="1340"/>
              </a:spcBef>
              <a:tabLst>
                <a:tab pos="579120" algn="l"/>
              </a:tabLst>
            </a:pPr>
            <a:r>
              <a:rPr lang="pt-BR" sz="1400">
                <a:solidFill>
                  <a:srgbClr val="2C2D2C"/>
                </a:solidFill>
                <a:latin typeface="Verdana"/>
                <a:cs typeface="Verdana"/>
              </a:rPr>
              <a:t>1.4.Direito Administrativo de resultados (art. 20 a 22)</a:t>
            </a:r>
            <a:endParaRPr sz="1400">
              <a:latin typeface="Verdana"/>
              <a:cs typeface="Verdana"/>
            </a:endParaRPr>
          </a:p>
          <a:p>
            <a:pPr marL="352425" indent="-340360">
              <a:lnSpc>
                <a:spcPct val="100000"/>
              </a:lnSpc>
              <a:spcBef>
                <a:spcPts val="1340"/>
              </a:spcBef>
              <a:buAutoNum type="arabicPeriod" startAt="2"/>
              <a:tabLst>
                <a:tab pos="353060" algn="l"/>
              </a:tabLst>
            </a:pPr>
            <a:r>
              <a:rPr lang="pt-BR" sz="1400" b="1" spc="-10">
                <a:solidFill>
                  <a:srgbClr val="2C2D2C"/>
                </a:solidFill>
                <a:latin typeface="Verdana"/>
                <a:cs typeface="Verdana"/>
              </a:rPr>
              <a:t>O Decreto 9.830/2019</a:t>
            </a:r>
            <a:endParaRPr sz="1400">
              <a:latin typeface="Verdana"/>
              <a:cs typeface="Verdana"/>
            </a:endParaRPr>
          </a:p>
          <a:p>
            <a:pPr marL="579120" lvl="1" indent="-566420">
              <a:lnSpc>
                <a:spcPct val="100000"/>
              </a:lnSpc>
              <a:spcBef>
                <a:spcPts val="1345"/>
              </a:spcBef>
              <a:tabLst>
                <a:tab pos="579120" algn="l"/>
              </a:tabLst>
            </a:pPr>
            <a:r>
              <a:rPr lang="pt-BR" sz="1400" spc="-5">
                <a:solidFill>
                  <a:srgbClr val="2C2D2C"/>
                </a:solidFill>
                <a:latin typeface="Verdana"/>
                <a:cs typeface="Verdana"/>
              </a:rPr>
              <a:t>2.1. Motivação e decisão (art. 2º ao 6º) </a:t>
            </a:r>
            <a:endParaRPr sz="1400">
              <a:latin typeface="Verdana"/>
              <a:cs typeface="Verdana"/>
            </a:endParaRPr>
          </a:p>
          <a:p>
            <a:pPr marL="579120" lvl="1" indent="-566420">
              <a:lnSpc>
                <a:spcPct val="100000"/>
              </a:lnSpc>
              <a:spcBef>
                <a:spcPts val="1340"/>
              </a:spcBef>
              <a:tabLst>
                <a:tab pos="579120" algn="l"/>
              </a:tabLst>
            </a:pPr>
            <a:r>
              <a:rPr lang="pt-BR" sz="1400" spc="-5">
                <a:solidFill>
                  <a:srgbClr val="2C2D2C"/>
                </a:solidFill>
                <a:latin typeface="Verdana"/>
                <a:cs typeface="Verdana"/>
              </a:rPr>
              <a:t>2.2. Instrumentos (art. 10 e 11)</a:t>
            </a:r>
            <a:endParaRPr sz="1400">
              <a:latin typeface="Verdana"/>
              <a:cs typeface="Verdana"/>
            </a:endParaRPr>
          </a:p>
          <a:p>
            <a:pPr marL="579120" lvl="1" indent="-566420">
              <a:lnSpc>
                <a:spcPct val="100000"/>
              </a:lnSpc>
              <a:spcBef>
                <a:spcPts val="1360"/>
              </a:spcBef>
              <a:tabLst>
                <a:tab pos="579120" algn="l"/>
              </a:tabLst>
            </a:pPr>
            <a:r>
              <a:rPr lang="pt-BR" sz="1400">
                <a:solidFill>
                  <a:srgbClr val="2C2D2C"/>
                </a:solidFill>
                <a:latin typeface="Verdana"/>
                <a:cs typeface="Verdana"/>
              </a:rPr>
              <a:t>2.3. Responsabilização do agente público (art. 12 ao 16)</a:t>
            </a:r>
          </a:p>
          <a:p>
            <a:pPr marL="579120" lvl="1" indent="-566420">
              <a:lnSpc>
                <a:spcPct val="100000"/>
              </a:lnSpc>
              <a:spcBef>
                <a:spcPts val="1360"/>
              </a:spcBef>
              <a:tabLst>
                <a:tab pos="579120" algn="l"/>
              </a:tabLst>
            </a:pPr>
            <a:r>
              <a:rPr lang="pt-BR" sz="1400">
                <a:solidFill>
                  <a:srgbClr val="2C2D2C"/>
                </a:solidFill>
                <a:latin typeface="Verdana"/>
                <a:cs typeface="Verdana"/>
              </a:rPr>
              <a:t>2.4. Segurança jurídica na aplicação das normas (art. 18 ao 25)</a:t>
            </a:r>
            <a:endParaRPr lang="en-US" sz="1400">
              <a:solidFill>
                <a:srgbClr val="2C2D2C"/>
              </a:solidFill>
              <a:latin typeface="Verdana"/>
              <a:cs typeface="Verdan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2192000"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609600" y="0"/>
            <a:ext cx="0" cy="6858000"/>
          </a:xfrm>
          <a:custGeom>
            <a:avLst/>
            <a:gdLst/>
            <a:ahLst/>
            <a:cxnLst/>
            <a:rect l="l" t="t" r="r" b="b"/>
            <a:pathLst>
              <a:path h="6858000">
                <a:moveTo>
                  <a:pt x="0" y="0"/>
                </a:moveTo>
                <a:lnTo>
                  <a:pt x="0" y="6857999"/>
                </a:lnTo>
              </a:path>
            </a:pathLst>
          </a:custGeom>
          <a:ln w="6350">
            <a:solidFill>
              <a:srgbClr val="A33E27"/>
            </a:solidFill>
          </a:ln>
        </p:spPr>
        <p:txBody>
          <a:bodyPr wrap="square" lIns="0" tIns="0" rIns="0" bIns="0" rtlCol="0"/>
          <a:lstStyle/>
          <a:p>
            <a:endParaRPr/>
          </a:p>
        </p:txBody>
      </p:sp>
      <p:sp>
        <p:nvSpPr>
          <p:cNvPr id="4" name="object 4"/>
          <p:cNvSpPr/>
          <p:nvPr/>
        </p:nvSpPr>
        <p:spPr>
          <a:xfrm>
            <a:off x="1828800" y="0"/>
            <a:ext cx="0" cy="6858000"/>
          </a:xfrm>
          <a:custGeom>
            <a:avLst/>
            <a:gdLst/>
            <a:ahLst/>
            <a:cxnLst/>
            <a:rect l="l" t="t" r="r" b="b"/>
            <a:pathLst>
              <a:path h="6858000">
                <a:moveTo>
                  <a:pt x="0" y="0"/>
                </a:moveTo>
                <a:lnTo>
                  <a:pt x="0" y="6857999"/>
                </a:lnTo>
              </a:path>
            </a:pathLst>
          </a:custGeom>
          <a:ln w="6350">
            <a:solidFill>
              <a:srgbClr val="A33E27"/>
            </a:solidFill>
          </a:ln>
        </p:spPr>
        <p:txBody>
          <a:bodyPr wrap="square" lIns="0" tIns="0" rIns="0" bIns="0" rtlCol="0"/>
          <a:lstStyle/>
          <a:p>
            <a:endParaRPr/>
          </a:p>
        </p:txBody>
      </p:sp>
      <p:sp>
        <p:nvSpPr>
          <p:cNvPr id="5" name="object 5"/>
          <p:cNvSpPr/>
          <p:nvPr/>
        </p:nvSpPr>
        <p:spPr>
          <a:xfrm>
            <a:off x="3048000" y="0"/>
            <a:ext cx="0" cy="6858000"/>
          </a:xfrm>
          <a:custGeom>
            <a:avLst/>
            <a:gdLst/>
            <a:ahLst/>
            <a:cxnLst/>
            <a:rect l="l" t="t" r="r" b="b"/>
            <a:pathLst>
              <a:path h="6858000">
                <a:moveTo>
                  <a:pt x="0" y="0"/>
                </a:moveTo>
                <a:lnTo>
                  <a:pt x="0" y="6857999"/>
                </a:lnTo>
              </a:path>
            </a:pathLst>
          </a:custGeom>
          <a:ln w="6350">
            <a:solidFill>
              <a:srgbClr val="A33E27"/>
            </a:solidFill>
          </a:ln>
        </p:spPr>
        <p:txBody>
          <a:bodyPr wrap="square" lIns="0" tIns="0" rIns="0" bIns="0" rtlCol="0"/>
          <a:lstStyle/>
          <a:p>
            <a:endParaRPr/>
          </a:p>
        </p:txBody>
      </p:sp>
      <p:sp>
        <p:nvSpPr>
          <p:cNvPr id="6" name="object 6"/>
          <p:cNvSpPr/>
          <p:nvPr/>
        </p:nvSpPr>
        <p:spPr>
          <a:xfrm>
            <a:off x="4267200" y="0"/>
            <a:ext cx="0" cy="6858000"/>
          </a:xfrm>
          <a:custGeom>
            <a:avLst/>
            <a:gdLst/>
            <a:ahLst/>
            <a:cxnLst/>
            <a:rect l="l" t="t" r="r" b="b"/>
            <a:pathLst>
              <a:path h="6858000">
                <a:moveTo>
                  <a:pt x="0" y="0"/>
                </a:moveTo>
                <a:lnTo>
                  <a:pt x="0" y="6857999"/>
                </a:lnTo>
              </a:path>
            </a:pathLst>
          </a:custGeom>
          <a:ln w="6350">
            <a:solidFill>
              <a:srgbClr val="A33E27"/>
            </a:solidFill>
          </a:ln>
        </p:spPr>
        <p:txBody>
          <a:bodyPr wrap="square" lIns="0" tIns="0" rIns="0" bIns="0" rtlCol="0"/>
          <a:lstStyle/>
          <a:p>
            <a:endParaRPr/>
          </a:p>
        </p:txBody>
      </p:sp>
      <p:sp>
        <p:nvSpPr>
          <p:cNvPr id="7" name="object 7"/>
          <p:cNvSpPr/>
          <p:nvPr/>
        </p:nvSpPr>
        <p:spPr>
          <a:xfrm>
            <a:off x="5486400" y="0"/>
            <a:ext cx="0" cy="6858000"/>
          </a:xfrm>
          <a:custGeom>
            <a:avLst/>
            <a:gdLst/>
            <a:ahLst/>
            <a:cxnLst/>
            <a:rect l="l" t="t" r="r" b="b"/>
            <a:pathLst>
              <a:path h="6858000">
                <a:moveTo>
                  <a:pt x="0" y="0"/>
                </a:moveTo>
                <a:lnTo>
                  <a:pt x="0" y="6857999"/>
                </a:lnTo>
              </a:path>
            </a:pathLst>
          </a:custGeom>
          <a:ln w="6350">
            <a:solidFill>
              <a:srgbClr val="A33E27"/>
            </a:solidFill>
          </a:ln>
        </p:spPr>
        <p:txBody>
          <a:bodyPr wrap="square" lIns="0" tIns="0" rIns="0" bIns="0" rtlCol="0"/>
          <a:lstStyle/>
          <a:p>
            <a:endParaRPr/>
          </a:p>
        </p:txBody>
      </p:sp>
      <p:sp>
        <p:nvSpPr>
          <p:cNvPr id="8" name="object 8"/>
          <p:cNvSpPr/>
          <p:nvPr/>
        </p:nvSpPr>
        <p:spPr>
          <a:xfrm>
            <a:off x="6705600" y="0"/>
            <a:ext cx="0" cy="6858000"/>
          </a:xfrm>
          <a:custGeom>
            <a:avLst/>
            <a:gdLst/>
            <a:ahLst/>
            <a:cxnLst/>
            <a:rect l="l" t="t" r="r" b="b"/>
            <a:pathLst>
              <a:path h="6858000">
                <a:moveTo>
                  <a:pt x="0" y="0"/>
                </a:moveTo>
                <a:lnTo>
                  <a:pt x="0" y="6857999"/>
                </a:lnTo>
              </a:path>
            </a:pathLst>
          </a:custGeom>
          <a:ln w="6350">
            <a:solidFill>
              <a:srgbClr val="A33E27"/>
            </a:solidFill>
          </a:ln>
        </p:spPr>
        <p:txBody>
          <a:bodyPr wrap="square" lIns="0" tIns="0" rIns="0" bIns="0" rtlCol="0"/>
          <a:lstStyle/>
          <a:p>
            <a:endParaRPr/>
          </a:p>
        </p:txBody>
      </p:sp>
      <p:sp>
        <p:nvSpPr>
          <p:cNvPr id="9" name="object 9"/>
          <p:cNvSpPr/>
          <p:nvPr/>
        </p:nvSpPr>
        <p:spPr>
          <a:xfrm>
            <a:off x="7924800" y="0"/>
            <a:ext cx="0" cy="6858000"/>
          </a:xfrm>
          <a:custGeom>
            <a:avLst/>
            <a:gdLst/>
            <a:ahLst/>
            <a:cxnLst/>
            <a:rect l="l" t="t" r="r" b="b"/>
            <a:pathLst>
              <a:path h="6858000">
                <a:moveTo>
                  <a:pt x="0" y="0"/>
                </a:moveTo>
                <a:lnTo>
                  <a:pt x="0" y="6857999"/>
                </a:lnTo>
              </a:path>
            </a:pathLst>
          </a:custGeom>
          <a:ln w="6350">
            <a:solidFill>
              <a:srgbClr val="A33E27"/>
            </a:solidFill>
          </a:ln>
        </p:spPr>
        <p:txBody>
          <a:bodyPr wrap="square" lIns="0" tIns="0" rIns="0" bIns="0" rtlCol="0"/>
          <a:lstStyle/>
          <a:p>
            <a:endParaRPr/>
          </a:p>
        </p:txBody>
      </p:sp>
      <p:sp>
        <p:nvSpPr>
          <p:cNvPr id="10" name="object 10"/>
          <p:cNvSpPr/>
          <p:nvPr/>
        </p:nvSpPr>
        <p:spPr>
          <a:xfrm>
            <a:off x="9144000" y="0"/>
            <a:ext cx="0" cy="6858000"/>
          </a:xfrm>
          <a:custGeom>
            <a:avLst/>
            <a:gdLst/>
            <a:ahLst/>
            <a:cxnLst/>
            <a:rect l="l" t="t" r="r" b="b"/>
            <a:pathLst>
              <a:path h="6858000">
                <a:moveTo>
                  <a:pt x="0" y="0"/>
                </a:moveTo>
                <a:lnTo>
                  <a:pt x="0" y="6857999"/>
                </a:lnTo>
              </a:path>
            </a:pathLst>
          </a:custGeom>
          <a:ln w="6350">
            <a:solidFill>
              <a:srgbClr val="A33E27"/>
            </a:solidFill>
          </a:ln>
        </p:spPr>
        <p:txBody>
          <a:bodyPr wrap="square" lIns="0" tIns="0" rIns="0" bIns="0" rtlCol="0"/>
          <a:lstStyle/>
          <a:p>
            <a:endParaRPr/>
          </a:p>
        </p:txBody>
      </p:sp>
      <p:sp>
        <p:nvSpPr>
          <p:cNvPr id="11" name="object 11"/>
          <p:cNvSpPr/>
          <p:nvPr/>
        </p:nvSpPr>
        <p:spPr>
          <a:xfrm>
            <a:off x="10363200" y="0"/>
            <a:ext cx="0" cy="6858000"/>
          </a:xfrm>
          <a:custGeom>
            <a:avLst/>
            <a:gdLst/>
            <a:ahLst/>
            <a:cxnLst/>
            <a:rect l="l" t="t" r="r" b="b"/>
            <a:pathLst>
              <a:path h="6858000">
                <a:moveTo>
                  <a:pt x="0" y="0"/>
                </a:moveTo>
                <a:lnTo>
                  <a:pt x="0" y="6857999"/>
                </a:lnTo>
              </a:path>
            </a:pathLst>
          </a:custGeom>
          <a:ln w="6350">
            <a:solidFill>
              <a:srgbClr val="A33E27"/>
            </a:solidFill>
          </a:ln>
        </p:spPr>
        <p:txBody>
          <a:bodyPr wrap="square" lIns="0" tIns="0" rIns="0" bIns="0" rtlCol="0"/>
          <a:lstStyle/>
          <a:p>
            <a:endParaRPr/>
          </a:p>
        </p:txBody>
      </p:sp>
      <p:sp>
        <p:nvSpPr>
          <p:cNvPr id="12" name="object 12"/>
          <p:cNvSpPr/>
          <p:nvPr/>
        </p:nvSpPr>
        <p:spPr>
          <a:xfrm>
            <a:off x="3175" y="0"/>
            <a:ext cx="12188825" cy="6858000"/>
          </a:xfrm>
          <a:custGeom>
            <a:avLst/>
            <a:gdLst/>
            <a:ahLst/>
            <a:cxnLst/>
            <a:rect l="l" t="t" r="r" b="b"/>
            <a:pathLst>
              <a:path w="12188825" h="6858000">
                <a:moveTo>
                  <a:pt x="11579225" y="0"/>
                </a:moveTo>
                <a:lnTo>
                  <a:pt x="11579225" y="6857999"/>
                </a:lnTo>
              </a:path>
              <a:path w="12188825" h="6858000">
                <a:moveTo>
                  <a:pt x="0" y="385825"/>
                </a:moveTo>
                <a:lnTo>
                  <a:pt x="12188825" y="385825"/>
                </a:lnTo>
              </a:path>
              <a:path w="12188825" h="6858000">
                <a:moveTo>
                  <a:pt x="0" y="1611376"/>
                </a:moveTo>
                <a:lnTo>
                  <a:pt x="12188825" y="1611376"/>
                </a:lnTo>
              </a:path>
              <a:path w="12188825" h="6858000">
                <a:moveTo>
                  <a:pt x="0" y="2835275"/>
                </a:moveTo>
                <a:lnTo>
                  <a:pt x="12188825" y="2835275"/>
                </a:lnTo>
              </a:path>
              <a:path w="12188825" h="6858000">
                <a:moveTo>
                  <a:pt x="0" y="4060825"/>
                </a:moveTo>
                <a:lnTo>
                  <a:pt x="12188825" y="4060825"/>
                </a:lnTo>
              </a:path>
              <a:path w="12188825" h="6858000">
                <a:moveTo>
                  <a:pt x="0" y="5284851"/>
                </a:moveTo>
                <a:lnTo>
                  <a:pt x="12188825" y="5284851"/>
                </a:lnTo>
              </a:path>
            </a:pathLst>
          </a:custGeom>
          <a:ln w="6350">
            <a:solidFill>
              <a:srgbClr val="A33E27"/>
            </a:solidFill>
          </a:ln>
        </p:spPr>
        <p:txBody>
          <a:bodyPr wrap="square" lIns="0" tIns="0" rIns="0" bIns="0" rtlCol="0"/>
          <a:lstStyle/>
          <a:p>
            <a:endParaRPr/>
          </a:p>
        </p:txBody>
      </p:sp>
      <p:sp>
        <p:nvSpPr>
          <p:cNvPr id="13" name="object 13"/>
          <p:cNvSpPr/>
          <p:nvPr/>
        </p:nvSpPr>
        <p:spPr>
          <a:xfrm>
            <a:off x="3175" y="6510337"/>
            <a:ext cx="12188825" cy="0"/>
          </a:xfrm>
          <a:custGeom>
            <a:avLst/>
            <a:gdLst/>
            <a:ahLst/>
            <a:cxnLst/>
            <a:rect l="l" t="t" r="r" b="b"/>
            <a:pathLst>
              <a:path w="12188825">
                <a:moveTo>
                  <a:pt x="0" y="0"/>
                </a:moveTo>
                <a:lnTo>
                  <a:pt x="12188825" y="0"/>
                </a:lnTo>
              </a:path>
            </a:pathLst>
          </a:custGeom>
          <a:ln w="6350">
            <a:solidFill>
              <a:srgbClr val="A33E27"/>
            </a:solidFill>
          </a:ln>
        </p:spPr>
        <p:txBody>
          <a:bodyPr wrap="square" lIns="0" tIns="0" rIns="0" bIns="0" rtlCol="0"/>
          <a:lstStyle/>
          <a:p>
            <a:endParaRPr/>
          </a:p>
        </p:txBody>
      </p:sp>
      <p:grpSp>
        <p:nvGrpSpPr>
          <p:cNvPr id="14" name="object 14"/>
          <p:cNvGrpSpPr/>
          <p:nvPr/>
        </p:nvGrpSpPr>
        <p:grpSpPr>
          <a:xfrm>
            <a:off x="-3175" y="0"/>
            <a:ext cx="12198350" cy="6864350"/>
            <a:chOff x="-3175" y="0"/>
            <a:chExt cx="12198350" cy="6864350"/>
          </a:xfrm>
        </p:grpSpPr>
        <p:sp>
          <p:nvSpPr>
            <p:cNvPr id="15" name="object 15"/>
            <p:cNvSpPr/>
            <p:nvPr/>
          </p:nvSpPr>
          <p:spPr>
            <a:xfrm>
              <a:off x="225425" y="0"/>
              <a:ext cx="9257030" cy="6858000"/>
            </a:xfrm>
            <a:custGeom>
              <a:avLst/>
              <a:gdLst/>
              <a:ahLst/>
              <a:cxnLst/>
              <a:rect l="l" t="t" r="r" b="b"/>
              <a:pathLst>
                <a:path w="9257030" h="6858000">
                  <a:moveTo>
                    <a:pt x="0" y="0"/>
                  </a:moveTo>
                  <a:lnTo>
                    <a:pt x="6816725" y="6857999"/>
                  </a:lnTo>
                </a:path>
                <a:path w="9257030" h="6858000">
                  <a:moveTo>
                    <a:pt x="1224026" y="0"/>
                  </a:moveTo>
                  <a:lnTo>
                    <a:pt x="8039100" y="6857999"/>
                  </a:lnTo>
                </a:path>
                <a:path w="9257030" h="6858000">
                  <a:moveTo>
                    <a:pt x="2440051" y="0"/>
                  </a:moveTo>
                  <a:lnTo>
                    <a:pt x="9256776" y="6857999"/>
                  </a:lnTo>
                </a:path>
              </a:pathLst>
            </a:custGeom>
            <a:ln w="6350">
              <a:solidFill>
                <a:srgbClr val="A33E27"/>
              </a:solidFill>
            </a:ln>
          </p:spPr>
          <p:txBody>
            <a:bodyPr wrap="square" lIns="0" tIns="0" rIns="0" bIns="0" rtlCol="0"/>
            <a:lstStyle/>
            <a:p>
              <a:endParaRPr/>
            </a:p>
          </p:txBody>
        </p:sp>
        <p:sp>
          <p:nvSpPr>
            <p:cNvPr id="16" name="object 16"/>
            <p:cNvSpPr/>
            <p:nvPr/>
          </p:nvSpPr>
          <p:spPr>
            <a:xfrm>
              <a:off x="3884676" y="0"/>
              <a:ext cx="8037830" cy="6858000"/>
            </a:xfrm>
            <a:custGeom>
              <a:avLst/>
              <a:gdLst/>
              <a:ahLst/>
              <a:cxnLst/>
              <a:rect l="l" t="t" r="r" b="b"/>
              <a:pathLst>
                <a:path w="8037830" h="6858000">
                  <a:moveTo>
                    <a:pt x="0" y="0"/>
                  </a:moveTo>
                  <a:lnTo>
                    <a:pt x="6816725" y="6857999"/>
                  </a:lnTo>
                </a:path>
                <a:path w="8037830" h="6858000">
                  <a:moveTo>
                    <a:pt x="1222375" y="0"/>
                  </a:moveTo>
                  <a:lnTo>
                    <a:pt x="8037449" y="6857999"/>
                  </a:lnTo>
                </a:path>
              </a:pathLst>
            </a:custGeom>
            <a:ln w="6350">
              <a:solidFill>
                <a:srgbClr val="A33E27"/>
              </a:solidFill>
            </a:ln>
          </p:spPr>
          <p:txBody>
            <a:bodyPr wrap="square" lIns="0" tIns="0" rIns="0" bIns="0" rtlCol="0"/>
            <a:lstStyle/>
            <a:p>
              <a:endParaRPr/>
            </a:p>
          </p:txBody>
        </p:sp>
        <p:sp>
          <p:nvSpPr>
            <p:cNvPr id="17" name="object 17"/>
            <p:cNvSpPr/>
            <p:nvPr/>
          </p:nvSpPr>
          <p:spPr>
            <a:xfrm>
              <a:off x="6327774" y="0"/>
              <a:ext cx="5864225" cy="5899150"/>
            </a:xfrm>
            <a:custGeom>
              <a:avLst/>
              <a:gdLst/>
              <a:ahLst/>
              <a:cxnLst/>
              <a:rect l="l" t="t" r="r" b="b"/>
              <a:pathLst>
                <a:path w="5864225" h="5899150">
                  <a:moveTo>
                    <a:pt x="0" y="0"/>
                  </a:moveTo>
                  <a:lnTo>
                    <a:pt x="5864225" y="5899150"/>
                  </a:lnTo>
                </a:path>
              </a:pathLst>
            </a:custGeom>
            <a:ln w="6350">
              <a:solidFill>
                <a:srgbClr val="A33E27"/>
              </a:solidFill>
            </a:ln>
          </p:spPr>
          <p:txBody>
            <a:bodyPr wrap="square" lIns="0" tIns="0" rIns="0" bIns="0" rtlCol="0"/>
            <a:lstStyle/>
            <a:p>
              <a:endParaRPr/>
            </a:p>
          </p:txBody>
        </p:sp>
        <p:sp>
          <p:nvSpPr>
            <p:cNvPr id="18" name="object 18"/>
            <p:cNvSpPr/>
            <p:nvPr/>
          </p:nvSpPr>
          <p:spPr>
            <a:xfrm>
              <a:off x="7548626" y="0"/>
              <a:ext cx="4643755" cy="4672330"/>
            </a:xfrm>
            <a:custGeom>
              <a:avLst/>
              <a:gdLst/>
              <a:ahLst/>
              <a:cxnLst/>
              <a:rect l="l" t="t" r="r" b="b"/>
              <a:pathLst>
                <a:path w="4643755" h="4672330">
                  <a:moveTo>
                    <a:pt x="0" y="0"/>
                  </a:moveTo>
                  <a:lnTo>
                    <a:pt x="4643374" y="4671949"/>
                  </a:lnTo>
                </a:path>
              </a:pathLst>
            </a:custGeom>
            <a:ln w="6350">
              <a:solidFill>
                <a:srgbClr val="A33E27"/>
              </a:solidFill>
            </a:ln>
          </p:spPr>
          <p:txBody>
            <a:bodyPr wrap="square" lIns="0" tIns="0" rIns="0" bIns="0" rtlCol="0"/>
            <a:lstStyle/>
            <a:p>
              <a:endParaRPr/>
            </a:p>
          </p:txBody>
        </p:sp>
        <p:sp>
          <p:nvSpPr>
            <p:cNvPr id="19" name="object 19"/>
            <p:cNvSpPr/>
            <p:nvPr/>
          </p:nvSpPr>
          <p:spPr>
            <a:xfrm>
              <a:off x="0" y="0"/>
              <a:ext cx="12192000" cy="6858000"/>
            </a:xfrm>
            <a:custGeom>
              <a:avLst/>
              <a:gdLst/>
              <a:ahLst/>
              <a:cxnLst/>
              <a:rect l="l" t="t" r="r" b="b"/>
              <a:pathLst>
                <a:path w="12192000" h="6858000">
                  <a:moveTo>
                    <a:pt x="8772525" y="0"/>
                  </a:moveTo>
                  <a:lnTo>
                    <a:pt x="12192000" y="3457575"/>
                  </a:lnTo>
                </a:path>
                <a:path w="12192000" h="6858000">
                  <a:moveTo>
                    <a:pt x="9982200" y="0"/>
                  </a:moveTo>
                  <a:lnTo>
                    <a:pt x="12192000" y="2227326"/>
                  </a:lnTo>
                </a:path>
                <a:path w="12192000" h="6858000">
                  <a:moveTo>
                    <a:pt x="11198225" y="0"/>
                  </a:moveTo>
                  <a:lnTo>
                    <a:pt x="12192000" y="1003300"/>
                  </a:lnTo>
                </a:path>
                <a:path w="12192000" h="6858000">
                  <a:moveTo>
                    <a:pt x="5829300" y="6858000"/>
                  </a:moveTo>
                  <a:lnTo>
                    <a:pt x="0" y="1012825"/>
                  </a:lnTo>
                </a:path>
              </a:pathLst>
            </a:custGeom>
            <a:ln w="6350">
              <a:solidFill>
                <a:srgbClr val="A33E27"/>
              </a:solidFill>
            </a:ln>
          </p:spPr>
          <p:txBody>
            <a:bodyPr wrap="square" lIns="0" tIns="0" rIns="0" bIns="0" rtlCol="0"/>
            <a:lstStyle/>
            <a:p>
              <a:endParaRPr/>
            </a:p>
          </p:txBody>
        </p:sp>
        <p:sp>
          <p:nvSpPr>
            <p:cNvPr id="20" name="object 20"/>
            <p:cNvSpPr/>
            <p:nvPr/>
          </p:nvSpPr>
          <p:spPr>
            <a:xfrm>
              <a:off x="0" y="2227326"/>
              <a:ext cx="4615180" cy="4631055"/>
            </a:xfrm>
            <a:custGeom>
              <a:avLst/>
              <a:gdLst/>
              <a:ahLst/>
              <a:cxnLst/>
              <a:rect l="l" t="t" r="r" b="b"/>
              <a:pathLst>
                <a:path w="4615180" h="4631055">
                  <a:moveTo>
                    <a:pt x="4614926" y="4630674"/>
                  </a:moveTo>
                  <a:lnTo>
                    <a:pt x="0" y="0"/>
                  </a:lnTo>
                </a:path>
                <a:path w="4615180" h="4631055">
                  <a:moveTo>
                    <a:pt x="3398901" y="4630674"/>
                  </a:moveTo>
                  <a:lnTo>
                    <a:pt x="0" y="1204849"/>
                  </a:lnTo>
                </a:path>
              </a:pathLst>
            </a:custGeom>
            <a:ln w="6350">
              <a:solidFill>
                <a:srgbClr val="A33E27"/>
              </a:solidFill>
            </a:ln>
          </p:spPr>
          <p:txBody>
            <a:bodyPr wrap="square" lIns="0" tIns="0" rIns="0" bIns="0" rtlCol="0"/>
            <a:lstStyle/>
            <a:p>
              <a:endParaRPr/>
            </a:p>
          </p:txBody>
        </p:sp>
        <p:sp>
          <p:nvSpPr>
            <p:cNvPr id="21" name="object 21"/>
            <p:cNvSpPr/>
            <p:nvPr/>
          </p:nvSpPr>
          <p:spPr>
            <a:xfrm>
              <a:off x="0" y="0"/>
              <a:ext cx="11966575" cy="6858000"/>
            </a:xfrm>
            <a:custGeom>
              <a:avLst/>
              <a:gdLst/>
              <a:ahLst/>
              <a:cxnLst/>
              <a:rect l="l" t="t" r="r" b="b"/>
              <a:pathLst>
                <a:path w="11966575" h="6858000">
                  <a:moveTo>
                    <a:pt x="2197100" y="6858000"/>
                  </a:moveTo>
                  <a:lnTo>
                    <a:pt x="0" y="4651375"/>
                  </a:lnTo>
                </a:path>
                <a:path w="11966575" h="6858000">
                  <a:moveTo>
                    <a:pt x="987425" y="6858000"/>
                  </a:moveTo>
                  <a:lnTo>
                    <a:pt x="0" y="5864225"/>
                  </a:lnTo>
                </a:path>
                <a:path w="11966575" h="6858000">
                  <a:moveTo>
                    <a:pt x="11966575" y="0"/>
                  </a:moveTo>
                  <a:lnTo>
                    <a:pt x="5149850" y="6857999"/>
                  </a:lnTo>
                </a:path>
                <a:path w="11966575" h="6858000">
                  <a:moveTo>
                    <a:pt x="10742676" y="0"/>
                  </a:moveTo>
                  <a:lnTo>
                    <a:pt x="3927475" y="6857999"/>
                  </a:lnTo>
                </a:path>
                <a:path w="11966575" h="6858000">
                  <a:moveTo>
                    <a:pt x="9526651" y="0"/>
                  </a:moveTo>
                  <a:lnTo>
                    <a:pt x="2709926" y="6857999"/>
                  </a:lnTo>
                </a:path>
              </a:pathLst>
            </a:custGeom>
            <a:ln w="6350">
              <a:solidFill>
                <a:srgbClr val="A33E27"/>
              </a:solidFill>
            </a:ln>
          </p:spPr>
          <p:txBody>
            <a:bodyPr wrap="square" lIns="0" tIns="0" rIns="0" bIns="0" rtlCol="0"/>
            <a:lstStyle/>
            <a:p>
              <a:endParaRPr/>
            </a:p>
          </p:txBody>
        </p:sp>
        <p:sp>
          <p:nvSpPr>
            <p:cNvPr id="22" name="object 22"/>
            <p:cNvSpPr/>
            <p:nvPr/>
          </p:nvSpPr>
          <p:spPr>
            <a:xfrm>
              <a:off x="225425" y="0"/>
              <a:ext cx="8082280" cy="6858000"/>
            </a:xfrm>
            <a:custGeom>
              <a:avLst/>
              <a:gdLst/>
              <a:ahLst/>
              <a:cxnLst/>
              <a:rect l="l" t="t" r="r" b="b"/>
              <a:pathLst>
                <a:path w="8082280" h="6858000">
                  <a:moveTo>
                    <a:pt x="8082026" y="0"/>
                  </a:moveTo>
                  <a:lnTo>
                    <a:pt x="1265174" y="6857999"/>
                  </a:lnTo>
                </a:path>
                <a:path w="8082280" h="6858000">
                  <a:moveTo>
                    <a:pt x="6815201" y="0"/>
                  </a:moveTo>
                  <a:lnTo>
                    <a:pt x="0" y="6857999"/>
                  </a:lnTo>
                </a:path>
              </a:pathLst>
            </a:custGeom>
            <a:ln w="6350">
              <a:solidFill>
                <a:srgbClr val="A33E27"/>
              </a:solidFill>
            </a:ln>
          </p:spPr>
          <p:txBody>
            <a:bodyPr wrap="square" lIns="0" tIns="0" rIns="0" bIns="0" rtlCol="0"/>
            <a:lstStyle/>
            <a:p>
              <a:endParaRPr/>
            </a:p>
          </p:txBody>
        </p:sp>
        <p:sp>
          <p:nvSpPr>
            <p:cNvPr id="23" name="object 23"/>
            <p:cNvSpPr/>
            <p:nvPr/>
          </p:nvSpPr>
          <p:spPr>
            <a:xfrm>
              <a:off x="0" y="0"/>
              <a:ext cx="5864225" cy="5899150"/>
            </a:xfrm>
            <a:custGeom>
              <a:avLst/>
              <a:gdLst/>
              <a:ahLst/>
              <a:cxnLst/>
              <a:rect l="l" t="t" r="r" b="b"/>
              <a:pathLst>
                <a:path w="5864225" h="5899150">
                  <a:moveTo>
                    <a:pt x="5864225" y="0"/>
                  </a:moveTo>
                  <a:lnTo>
                    <a:pt x="0" y="5899150"/>
                  </a:lnTo>
                </a:path>
              </a:pathLst>
            </a:custGeom>
            <a:ln w="6350">
              <a:solidFill>
                <a:srgbClr val="A33E27"/>
              </a:solidFill>
            </a:ln>
          </p:spPr>
          <p:txBody>
            <a:bodyPr wrap="square" lIns="0" tIns="0" rIns="0" bIns="0" rtlCol="0"/>
            <a:lstStyle/>
            <a:p>
              <a:endParaRPr/>
            </a:p>
          </p:txBody>
        </p:sp>
        <p:sp>
          <p:nvSpPr>
            <p:cNvPr id="24" name="object 24"/>
            <p:cNvSpPr/>
            <p:nvPr/>
          </p:nvSpPr>
          <p:spPr>
            <a:xfrm>
              <a:off x="0" y="0"/>
              <a:ext cx="4643755" cy="4672330"/>
            </a:xfrm>
            <a:custGeom>
              <a:avLst/>
              <a:gdLst/>
              <a:ahLst/>
              <a:cxnLst/>
              <a:rect l="l" t="t" r="r" b="b"/>
              <a:pathLst>
                <a:path w="4643755" h="4672330">
                  <a:moveTo>
                    <a:pt x="4643501" y="0"/>
                  </a:moveTo>
                  <a:lnTo>
                    <a:pt x="0" y="4671949"/>
                  </a:lnTo>
                </a:path>
              </a:pathLst>
            </a:custGeom>
            <a:ln w="6350">
              <a:solidFill>
                <a:srgbClr val="A33E27"/>
              </a:solidFill>
            </a:ln>
          </p:spPr>
          <p:txBody>
            <a:bodyPr wrap="square" lIns="0" tIns="0" rIns="0" bIns="0" rtlCol="0"/>
            <a:lstStyle/>
            <a:p>
              <a:endParaRPr/>
            </a:p>
          </p:txBody>
        </p:sp>
        <p:sp>
          <p:nvSpPr>
            <p:cNvPr id="25" name="object 25"/>
            <p:cNvSpPr/>
            <p:nvPr/>
          </p:nvSpPr>
          <p:spPr>
            <a:xfrm>
              <a:off x="0" y="0"/>
              <a:ext cx="12192000" cy="6858000"/>
            </a:xfrm>
            <a:custGeom>
              <a:avLst/>
              <a:gdLst/>
              <a:ahLst/>
              <a:cxnLst/>
              <a:rect l="l" t="t" r="r" b="b"/>
              <a:pathLst>
                <a:path w="12192000" h="6858000">
                  <a:moveTo>
                    <a:pt x="3419475" y="0"/>
                  </a:moveTo>
                  <a:lnTo>
                    <a:pt x="0" y="3457575"/>
                  </a:lnTo>
                </a:path>
                <a:path w="12192000" h="6858000">
                  <a:moveTo>
                    <a:pt x="2209800" y="0"/>
                  </a:moveTo>
                  <a:lnTo>
                    <a:pt x="0" y="2227326"/>
                  </a:lnTo>
                </a:path>
                <a:path w="12192000" h="6858000">
                  <a:moveTo>
                    <a:pt x="993775" y="0"/>
                  </a:moveTo>
                  <a:lnTo>
                    <a:pt x="0" y="1003300"/>
                  </a:lnTo>
                </a:path>
                <a:path w="12192000" h="6858000">
                  <a:moveTo>
                    <a:pt x="6362700" y="6858000"/>
                  </a:moveTo>
                  <a:lnTo>
                    <a:pt x="12192000" y="1012825"/>
                  </a:lnTo>
                </a:path>
              </a:pathLst>
            </a:custGeom>
            <a:ln w="6350">
              <a:solidFill>
                <a:srgbClr val="A33E27"/>
              </a:solidFill>
            </a:ln>
          </p:spPr>
          <p:txBody>
            <a:bodyPr wrap="square" lIns="0" tIns="0" rIns="0" bIns="0" rtlCol="0"/>
            <a:lstStyle/>
            <a:p>
              <a:endParaRPr/>
            </a:p>
          </p:txBody>
        </p:sp>
        <p:sp>
          <p:nvSpPr>
            <p:cNvPr id="26" name="object 26"/>
            <p:cNvSpPr/>
            <p:nvPr/>
          </p:nvSpPr>
          <p:spPr>
            <a:xfrm>
              <a:off x="7577201" y="2227326"/>
              <a:ext cx="4615180" cy="4631055"/>
            </a:xfrm>
            <a:custGeom>
              <a:avLst/>
              <a:gdLst/>
              <a:ahLst/>
              <a:cxnLst/>
              <a:rect l="l" t="t" r="r" b="b"/>
              <a:pathLst>
                <a:path w="4615180" h="4631055">
                  <a:moveTo>
                    <a:pt x="0" y="4630674"/>
                  </a:moveTo>
                  <a:lnTo>
                    <a:pt x="4614799" y="0"/>
                  </a:lnTo>
                </a:path>
                <a:path w="4615180" h="4631055">
                  <a:moveTo>
                    <a:pt x="1216025" y="4630674"/>
                  </a:moveTo>
                  <a:lnTo>
                    <a:pt x="4614799" y="1204849"/>
                  </a:lnTo>
                </a:path>
              </a:pathLst>
            </a:custGeom>
            <a:ln w="6350">
              <a:solidFill>
                <a:srgbClr val="A33E27"/>
              </a:solidFill>
            </a:ln>
          </p:spPr>
          <p:txBody>
            <a:bodyPr wrap="square" lIns="0" tIns="0" rIns="0" bIns="0" rtlCol="0"/>
            <a:lstStyle/>
            <a:p>
              <a:endParaRPr/>
            </a:p>
          </p:txBody>
        </p:sp>
        <p:sp>
          <p:nvSpPr>
            <p:cNvPr id="27" name="object 27"/>
            <p:cNvSpPr/>
            <p:nvPr/>
          </p:nvSpPr>
          <p:spPr>
            <a:xfrm>
              <a:off x="9994899" y="4651375"/>
              <a:ext cx="2197100" cy="2206625"/>
            </a:xfrm>
            <a:custGeom>
              <a:avLst/>
              <a:gdLst/>
              <a:ahLst/>
              <a:cxnLst/>
              <a:rect l="l" t="t" r="r" b="b"/>
              <a:pathLst>
                <a:path w="2197100" h="2206625">
                  <a:moveTo>
                    <a:pt x="0" y="2206625"/>
                  </a:moveTo>
                  <a:lnTo>
                    <a:pt x="2197100" y="0"/>
                  </a:lnTo>
                </a:path>
                <a:path w="2197100" h="2206625">
                  <a:moveTo>
                    <a:pt x="1209675" y="2206625"/>
                  </a:moveTo>
                  <a:lnTo>
                    <a:pt x="2197100" y="1212850"/>
                  </a:lnTo>
                </a:path>
              </a:pathLst>
            </a:custGeom>
            <a:ln w="6350">
              <a:solidFill>
                <a:srgbClr val="A33E27"/>
              </a:solidFill>
            </a:ln>
          </p:spPr>
          <p:txBody>
            <a:bodyPr wrap="square" lIns="0" tIns="0" rIns="0" bIns="0" rtlCol="0"/>
            <a:lstStyle/>
            <a:p>
              <a:endParaRPr/>
            </a:p>
          </p:txBody>
        </p:sp>
        <p:sp>
          <p:nvSpPr>
            <p:cNvPr id="28" name="object 28"/>
            <p:cNvSpPr/>
            <p:nvPr/>
          </p:nvSpPr>
          <p:spPr>
            <a:xfrm>
              <a:off x="1295399" y="5294376"/>
              <a:ext cx="9601200" cy="0"/>
            </a:xfrm>
            <a:custGeom>
              <a:avLst/>
              <a:gdLst/>
              <a:ahLst/>
              <a:cxnLst/>
              <a:rect l="l" t="t" r="r" b="b"/>
              <a:pathLst>
                <a:path w="9601200">
                  <a:moveTo>
                    <a:pt x="0" y="0"/>
                  </a:moveTo>
                  <a:lnTo>
                    <a:pt x="9601200" y="0"/>
                  </a:lnTo>
                </a:path>
              </a:pathLst>
            </a:custGeom>
            <a:ln w="12700">
              <a:solidFill>
                <a:srgbClr val="FFFFFF"/>
              </a:solidFill>
            </a:ln>
          </p:spPr>
          <p:txBody>
            <a:bodyPr wrap="square" lIns="0" tIns="0" rIns="0" bIns="0" rtlCol="0"/>
            <a:lstStyle/>
            <a:p>
              <a:endParaRPr/>
            </a:p>
          </p:txBody>
        </p:sp>
      </p:grpSp>
      <p:sp>
        <p:nvSpPr>
          <p:cNvPr id="29" name="object 29"/>
          <p:cNvSpPr txBox="1"/>
          <p:nvPr/>
        </p:nvSpPr>
        <p:spPr>
          <a:xfrm>
            <a:off x="1340484" y="3277870"/>
            <a:ext cx="9584689" cy="2767424"/>
          </a:xfrm>
          <a:prstGeom prst="rect">
            <a:avLst/>
          </a:prstGeom>
        </p:spPr>
        <p:txBody>
          <a:bodyPr vert="horz" wrap="square" lIns="0" tIns="124460" rIns="0" bIns="0" rtlCol="0">
            <a:spAutoFit/>
          </a:bodyPr>
          <a:lstStyle/>
          <a:p>
            <a:pPr marL="12700" marR="5080" algn="just">
              <a:lnSpc>
                <a:spcPts val="4900"/>
              </a:lnSpc>
              <a:spcBef>
                <a:spcPts val="980"/>
              </a:spcBef>
            </a:pPr>
            <a:r>
              <a:rPr sz="4800" b="1">
                <a:solidFill>
                  <a:srgbClr val="FFFFFF"/>
                </a:solidFill>
                <a:latin typeface="Verdana"/>
                <a:cs typeface="Verdana"/>
              </a:rPr>
              <a:t>1. </a:t>
            </a:r>
            <a:r>
              <a:rPr lang="pt-BR" sz="4800" b="1" spc="-10">
                <a:solidFill>
                  <a:schemeClr val="bg1"/>
                </a:solidFill>
                <a:latin typeface="Verdana"/>
                <a:cs typeface="Verdana"/>
              </a:rPr>
              <a:t>Principais questões em torno da Lei 13.655/18 – Reforma da LINDB</a:t>
            </a:r>
            <a:endParaRPr lang="pt-BR" sz="4800" b="1" spc="-5">
              <a:solidFill>
                <a:schemeClr val="bg1"/>
              </a:solidFill>
              <a:latin typeface="Verdana"/>
              <a:cs typeface="Verdana"/>
            </a:endParaRPr>
          </a:p>
          <a:p>
            <a:pPr marL="12700" marR="5080">
              <a:lnSpc>
                <a:spcPts val="4900"/>
              </a:lnSpc>
              <a:spcBef>
                <a:spcPts val="980"/>
              </a:spcBef>
            </a:pPr>
            <a:endParaRPr sz="4800">
              <a:latin typeface="Verdana"/>
              <a:cs typeface="Verdan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96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3" name="object 3"/>
          <p:cNvSpPr/>
          <p:nvPr/>
        </p:nvSpPr>
        <p:spPr>
          <a:xfrm>
            <a:off x="6096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4" name="object 4"/>
          <p:cNvSpPr/>
          <p:nvPr/>
        </p:nvSpPr>
        <p:spPr>
          <a:xfrm>
            <a:off x="6096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5" name="object 5"/>
          <p:cNvSpPr/>
          <p:nvPr/>
        </p:nvSpPr>
        <p:spPr>
          <a:xfrm>
            <a:off x="18288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6" name="object 6"/>
          <p:cNvSpPr/>
          <p:nvPr/>
        </p:nvSpPr>
        <p:spPr>
          <a:xfrm>
            <a:off x="18288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7" name="object 7"/>
          <p:cNvSpPr/>
          <p:nvPr/>
        </p:nvSpPr>
        <p:spPr>
          <a:xfrm>
            <a:off x="18288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8" name="object 8"/>
          <p:cNvSpPr/>
          <p:nvPr/>
        </p:nvSpPr>
        <p:spPr>
          <a:xfrm>
            <a:off x="30480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9" name="object 9"/>
          <p:cNvSpPr/>
          <p:nvPr/>
        </p:nvSpPr>
        <p:spPr>
          <a:xfrm>
            <a:off x="30480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10" name="object 10"/>
          <p:cNvSpPr/>
          <p:nvPr/>
        </p:nvSpPr>
        <p:spPr>
          <a:xfrm>
            <a:off x="30480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11" name="object 11"/>
          <p:cNvSpPr/>
          <p:nvPr/>
        </p:nvSpPr>
        <p:spPr>
          <a:xfrm>
            <a:off x="42672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12" name="object 12"/>
          <p:cNvSpPr/>
          <p:nvPr/>
        </p:nvSpPr>
        <p:spPr>
          <a:xfrm>
            <a:off x="42672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13" name="object 13"/>
          <p:cNvSpPr/>
          <p:nvPr/>
        </p:nvSpPr>
        <p:spPr>
          <a:xfrm>
            <a:off x="42672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14" name="object 14"/>
          <p:cNvSpPr/>
          <p:nvPr/>
        </p:nvSpPr>
        <p:spPr>
          <a:xfrm>
            <a:off x="54864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15" name="object 15"/>
          <p:cNvSpPr/>
          <p:nvPr/>
        </p:nvSpPr>
        <p:spPr>
          <a:xfrm>
            <a:off x="54864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16" name="object 16"/>
          <p:cNvSpPr/>
          <p:nvPr/>
        </p:nvSpPr>
        <p:spPr>
          <a:xfrm>
            <a:off x="54864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17" name="object 17"/>
          <p:cNvSpPr/>
          <p:nvPr/>
        </p:nvSpPr>
        <p:spPr>
          <a:xfrm>
            <a:off x="67056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18" name="object 18"/>
          <p:cNvSpPr/>
          <p:nvPr/>
        </p:nvSpPr>
        <p:spPr>
          <a:xfrm>
            <a:off x="67056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19" name="object 19"/>
          <p:cNvSpPr/>
          <p:nvPr/>
        </p:nvSpPr>
        <p:spPr>
          <a:xfrm>
            <a:off x="67056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20" name="object 20"/>
          <p:cNvSpPr/>
          <p:nvPr/>
        </p:nvSpPr>
        <p:spPr>
          <a:xfrm>
            <a:off x="79248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21" name="object 21"/>
          <p:cNvSpPr/>
          <p:nvPr/>
        </p:nvSpPr>
        <p:spPr>
          <a:xfrm>
            <a:off x="79248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22" name="object 22"/>
          <p:cNvSpPr/>
          <p:nvPr/>
        </p:nvSpPr>
        <p:spPr>
          <a:xfrm>
            <a:off x="79248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23" name="object 23"/>
          <p:cNvSpPr/>
          <p:nvPr/>
        </p:nvSpPr>
        <p:spPr>
          <a:xfrm>
            <a:off x="91440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24" name="object 24"/>
          <p:cNvSpPr/>
          <p:nvPr/>
        </p:nvSpPr>
        <p:spPr>
          <a:xfrm>
            <a:off x="91440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25" name="object 25"/>
          <p:cNvSpPr/>
          <p:nvPr/>
        </p:nvSpPr>
        <p:spPr>
          <a:xfrm>
            <a:off x="91440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26" name="object 26"/>
          <p:cNvSpPr/>
          <p:nvPr/>
        </p:nvSpPr>
        <p:spPr>
          <a:xfrm>
            <a:off x="103632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27" name="object 27"/>
          <p:cNvSpPr/>
          <p:nvPr/>
        </p:nvSpPr>
        <p:spPr>
          <a:xfrm>
            <a:off x="103632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28" name="object 28"/>
          <p:cNvSpPr/>
          <p:nvPr/>
        </p:nvSpPr>
        <p:spPr>
          <a:xfrm>
            <a:off x="103632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29" name="object 29"/>
          <p:cNvSpPr/>
          <p:nvPr/>
        </p:nvSpPr>
        <p:spPr>
          <a:xfrm>
            <a:off x="115824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30" name="object 30"/>
          <p:cNvSpPr/>
          <p:nvPr/>
        </p:nvSpPr>
        <p:spPr>
          <a:xfrm>
            <a:off x="115824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31" name="object 31"/>
          <p:cNvSpPr/>
          <p:nvPr/>
        </p:nvSpPr>
        <p:spPr>
          <a:xfrm>
            <a:off x="3175" y="0"/>
            <a:ext cx="12188825" cy="600075"/>
          </a:xfrm>
          <a:custGeom>
            <a:avLst/>
            <a:gdLst/>
            <a:ahLst/>
            <a:cxnLst/>
            <a:rect l="l" t="t" r="r" b="b"/>
            <a:pathLst>
              <a:path w="12188825" h="600075">
                <a:moveTo>
                  <a:pt x="11579225" y="0"/>
                </a:moveTo>
                <a:lnTo>
                  <a:pt x="11579225" y="599694"/>
                </a:lnTo>
              </a:path>
              <a:path w="12188825" h="600075">
                <a:moveTo>
                  <a:pt x="0" y="385825"/>
                </a:moveTo>
                <a:lnTo>
                  <a:pt x="12188825" y="385825"/>
                </a:lnTo>
              </a:path>
            </a:pathLst>
          </a:custGeom>
          <a:ln w="6350">
            <a:solidFill>
              <a:srgbClr val="D9D9D9"/>
            </a:solidFill>
          </a:ln>
        </p:spPr>
        <p:txBody>
          <a:bodyPr wrap="square" lIns="0" tIns="0" rIns="0" bIns="0" rtlCol="0"/>
          <a:lstStyle/>
          <a:p>
            <a:endParaRPr/>
          </a:p>
        </p:txBody>
      </p:sp>
      <p:sp>
        <p:nvSpPr>
          <p:cNvPr id="32" name="object 32"/>
          <p:cNvSpPr/>
          <p:nvPr/>
        </p:nvSpPr>
        <p:spPr>
          <a:xfrm>
            <a:off x="3175" y="1611375"/>
            <a:ext cx="123825" cy="0"/>
          </a:xfrm>
          <a:custGeom>
            <a:avLst/>
            <a:gdLst/>
            <a:ahLst/>
            <a:cxnLst/>
            <a:rect l="l" t="t" r="r" b="b"/>
            <a:pathLst>
              <a:path w="123825">
                <a:moveTo>
                  <a:pt x="0" y="0"/>
                </a:moveTo>
                <a:lnTo>
                  <a:pt x="123825" y="0"/>
                </a:lnTo>
              </a:path>
            </a:pathLst>
          </a:custGeom>
          <a:ln w="6350">
            <a:solidFill>
              <a:srgbClr val="D9D9D9"/>
            </a:solidFill>
          </a:ln>
        </p:spPr>
        <p:txBody>
          <a:bodyPr wrap="square" lIns="0" tIns="0" rIns="0" bIns="0" rtlCol="0"/>
          <a:lstStyle/>
          <a:p>
            <a:endParaRPr/>
          </a:p>
        </p:txBody>
      </p:sp>
      <p:sp>
        <p:nvSpPr>
          <p:cNvPr id="33" name="object 33"/>
          <p:cNvSpPr/>
          <p:nvPr/>
        </p:nvSpPr>
        <p:spPr>
          <a:xfrm>
            <a:off x="11947525" y="1611375"/>
            <a:ext cx="244475" cy="0"/>
          </a:xfrm>
          <a:custGeom>
            <a:avLst/>
            <a:gdLst/>
            <a:ahLst/>
            <a:cxnLst/>
            <a:rect l="l" t="t" r="r" b="b"/>
            <a:pathLst>
              <a:path w="244475">
                <a:moveTo>
                  <a:pt x="0" y="0"/>
                </a:moveTo>
                <a:lnTo>
                  <a:pt x="244475" y="0"/>
                </a:lnTo>
              </a:path>
            </a:pathLst>
          </a:custGeom>
          <a:ln w="6350">
            <a:solidFill>
              <a:srgbClr val="D9D9D9"/>
            </a:solidFill>
          </a:ln>
        </p:spPr>
        <p:txBody>
          <a:bodyPr wrap="square" lIns="0" tIns="0" rIns="0" bIns="0" rtlCol="0"/>
          <a:lstStyle/>
          <a:p>
            <a:endParaRPr/>
          </a:p>
        </p:txBody>
      </p:sp>
      <p:sp>
        <p:nvSpPr>
          <p:cNvPr id="34" name="object 34"/>
          <p:cNvSpPr/>
          <p:nvPr/>
        </p:nvSpPr>
        <p:spPr>
          <a:xfrm>
            <a:off x="3175" y="2835275"/>
            <a:ext cx="123825" cy="0"/>
          </a:xfrm>
          <a:custGeom>
            <a:avLst/>
            <a:gdLst/>
            <a:ahLst/>
            <a:cxnLst/>
            <a:rect l="l" t="t" r="r" b="b"/>
            <a:pathLst>
              <a:path w="123825">
                <a:moveTo>
                  <a:pt x="0" y="0"/>
                </a:moveTo>
                <a:lnTo>
                  <a:pt x="123825" y="0"/>
                </a:lnTo>
              </a:path>
            </a:pathLst>
          </a:custGeom>
          <a:ln w="6350">
            <a:solidFill>
              <a:srgbClr val="D9D9D9"/>
            </a:solidFill>
          </a:ln>
        </p:spPr>
        <p:txBody>
          <a:bodyPr wrap="square" lIns="0" tIns="0" rIns="0" bIns="0" rtlCol="0"/>
          <a:lstStyle/>
          <a:p>
            <a:endParaRPr/>
          </a:p>
        </p:txBody>
      </p:sp>
      <p:sp>
        <p:nvSpPr>
          <p:cNvPr id="35" name="object 35"/>
          <p:cNvSpPr/>
          <p:nvPr/>
        </p:nvSpPr>
        <p:spPr>
          <a:xfrm>
            <a:off x="11947525" y="2835275"/>
            <a:ext cx="244475" cy="0"/>
          </a:xfrm>
          <a:custGeom>
            <a:avLst/>
            <a:gdLst/>
            <a:ahLst/>
            <a:cxnLst/>
            <a:rect l="l" t="t" r="r" b="b"/>
            <a:pathLst>
              <a:path w="244475">
                <a:moveTo>
                  <a:pt x="0" y="0"/>
                </a:moveTo>
                <a:lnTo>
                  <a:pt x="244475" y="0"/>
                </a:lnTo>
              </a:path>
            </a:pathLst>
          </a:custGeom>
          <a:ln w="6350">
            <a:solidFill>
              <a:srgbClr val="D9D9D9"/>
            </a:solidFill>
          </a:ln>
        </p:spPr>
        <p:txBody>
          <a:bodyPr wrap="square" lIns="0" tIns="0" rIns="0" bIns="0" rtlCol="0"/>
          <a:lstStyle/>
          <a:p>
            <a:endParaRPr/>
          </a:p>
        </p:txBody>
      </p:sp>
      <p:sp>
        <p:nvSpPr>
          <p:cNvPr id="36" name="object 36"/>
          <p:cNvSpPr/>
          <p:nvPr/>
        </p:nvSpPr>
        <p:spPr>
          <a:xfrm>
            <a:off x="3175" y="4060825"/>
            <a:ext cx="401320" cy="0"/>
          </a:xfrm>
          <a:custGeom>
            <a:avLst/>
            <a:gdLst/>
            <a:ahLst/>
            <a:cxnLst/>
            <a:rect l="l" t="t" r="r" b="b"/>
            <a:pathLst>
              <a:path w="401320">
                <a:moveTo>
                  <a:pt x="0" y="0"/>
                </a:moveTo>
                <a:lnTo>
                  <a:pt x="401066" y="0"/>
                </a:lnTo>
              </a:path>
            </a:pathLst>
          </a:custGeom>
          <a:ln w="6350">
            <a:solidFill>
              <a:srgbClr val="D9D9D9"/>
            </a:solidFill>
          </a:ln>
        </p:spPr>
        <p:txBody>
          <a:bodyPr wrap="square" lIns="0" tIns="0" rIns="0" bIns="0" rtlCol="0"/>
          <a:lstStyle/>
          <a:p>
            <a:endParaRPr/>
          </a:p>
        </p:txBody>
      </p:sp>
      <p:sp>
        <p:nvSpPr>
          <p:cNvPr id="37" name="object 37"/>
          <p:cNvSpPr/>
          <p:nvPr/>
        </p:nvSpPr>
        <p:spPr>
          <a:xfrm>
            <a:off x="11670283" y="4060825"/>
            <a:ext cx="521970" cy="0"/>
          </a:xfrm>
          <a:custGeom>
            <a:avLst/>
            <a:gdLst/>
            <a:ahLst/>
            <a:cxnLst/>
            <a:rect l="l" t="t" r="r" b="b"/>
            <a:pathLst>
              <a:path w="521970">
                <a:moveTo>
                  <a:pt x="0" y="0"/>
                </a:moveTo>
                <a:lnTo>
                  <a:pt x="521715" y="0"/>
                </a:lnTo>
              </a:path>
            </a:pathLst>
          </a:custGeom>
          <a:ln w="6350">
            <a:solidFill>
              <a:srgbClr val="D9D9D9"/>
            </a:solidFill>
          </a:ln>
        </p:spPr>
        <p:txBody>
          <a:bodyPr wrap="square" lIns="0" tIns="0" rIns="0" bIns="0" rtlCol="0"/>
          <a:lstStyle/>
          <a:p>
            <a:endParaRPr/>
          </a:p>
        </p:txBody>
      </p:sp>
      <p:sp>
        <p:nvSpPr>
          <p:cNvPr id="38" name="object 38"/>
          <p:cNvSpPr/>
          <p:nvPr/>
        </p:nvSpPr>
        <p:spPr>
          <a:xfrm>
            <a:off x="3175" y="5284851"/>
            <a:ext cx="401320" cy="0"/>
          </a:xfrm>
          <a:custGeom>
            <a:avLst/>
            <a:gdLst/>
            <a:ahLst/>
            <a:cxnLst/>
            <a:rect l="l" t="t" r="r" b="b"/>
            <a:pathLst>
              <a:path w="401320">
                <a:moveTo>
                  <a:pt x="0" y="0"/>
                </a:moveTo>
                <a:lnTo>
                  <a:pt x="401066" y="0"/>
                </a:lnTo>
              </a:path>
            </a:pathLst>
          </a:custGeom>
          <a:ln w="6350">
            <a:solidFill>
              <a:srgbClr val="D9D9D9"/>
            </a:solidFill>
          </a:ln>
        </p:spPr>
        <p:txBody>
          <a:bodyPr wrap="square" lIns="0" tIns="0" rIns="0" bIns="0" rtlCol="0"/>
          <a:lstStyle/>
          <a:p>
            <a:endParaRPr/>
          </a:p>
        </p:txBody>
      </p:sp>
      <p:sp>
        <p:nvSpPr>
          <p:cNvPr id="39" name="object 39"/>
          <p:cNvSpPr/>
          <p:nvPr/>
        </p:nvSpPr>
        <p:spPr>
          <a:xfrm>
            <a:off x="11670283" y="5284851"/>
            <a:ext cx="521970" cy="0"/>
          </a:xfrm>
          <a:custGeom>
            <a:avLst/>
            <a:gdLst/>
            <a:ahLst/>
            <a:cxnLst/>
            <a:rect l="l" t="t" r="r" b="b"/>
            <a:pathLst>
              <a:path w="521970">
                <a:moveTo>
                  <a:pt x="0" y="0"/>
                </a:moveTo>
                <a:lnTo>
                  <a:pt x="521715" y="0"/>
                </a:lnTo>
              </a:path>
            </a:pathLst>
          </a:custGeom>
          <a:ln w="6350">
            <a:solidFill>
              <a:srgbClr val="D9D9D9"/>
            </a:solidFill>
          </a:ln>
        </p:spPr>
        <p:txBody>
          <a:bodyPr wrap="square" lIns="0" tIns="0" rIns="0" bIns="0" rtlCol="0"/>
          <a:lstStyle/>
          <a:p>
            <a:endParaRPr/>
          </a:p>
        </p:txBody>
      </p:sp>
      <p:sp>
        <p:nvSpPr>
          <p:cNvPr id="40" name="object 40"/>
          <p:cNvSpPr/>
          <p:nvPr/>
        </p:nvSpPr>
        <p:spPr>
          <a:xfrm>
            <a:off x="3175" y="6510337"/>
            <a:ext cx="401320" cy="0"/>
          </a:xfrm>
          <a:custGeom>
            <a:avLst/>
            <a:gdLst/>
            <a:ahLst/>
            <a:cxnLst/>
            <a:rect l="l" t="t" r="r" b="b"/>
            <a:pathLst>
              <a:path w="401320">
                <a:moveTo>
                  <a:pt x="0" y="0"/>
                </a:moveTo>
                <a:lnTo>
                  <a:pt x="401066" y="0"/>
                </a:lnTo>
              </a:path>
            </a:pathLst>
          </a:custGeom>
          <a:ln w="6350">
            <a:solidFill>
              <a:srgbClr val="D9D9D9"/>
            </a:solidFill>
          </a:ln>
        </p:spPr>
        <p:txBody>
          <a:bodyPr wrap="square" lIns="0" tIns="0" rIns="0" bIns="0" rtlCol="0"/>
          <a:lstStyle/>
          <a:p>
            <a:endParaRPr/>
          </a:p>
        </p:txBody>
      </p:sp>
      <p:sp>
        <p:nvSpPr>
          <p:cNvPr id="41" name="object 41"/>
          <p:cNvSpPr/>
          <p:nvPr/>
        </p:nvSpPr>
        <p:spPr>
          <a:xfrm>
            <a:off x="11670283" y="6510337"/>
            <a:ext cx="521970" cy="0"/>
          </a:xfrm>
          <a:custGeom>
            <a:avLst/>
            <a:gdLst/>
            <a:ahLst/>
            <a:cxnLst/>
            <a:rect l="l" t="t" r="r" b="b"/>
            <a:pathLst>
              <a:path w="521970">
                <a:moveTo>
                  <a:pt x="0" y="0"/>
                </a:moveTo>
                <a:lnTo>
                  <a:pt x="521715" y="0"/>
                </a:lnTo>
              </a:path>
            </a:pathLst>
          </a:custGeom>
          <a:ln w="6350">
            <a:solidFill>
              <a:srgbClr val="D9D9D9"/>
            </a:solidFill>
          </a:ln>
        </p:spPr>
        <p:txBody>
          <a:bodyPr wrap="square" lIns="0" tIns="0" rIns="0" bIns="0" rtlCol="0"/>
          <a:lstStyle/>
          <a:p>
            <a:endParaRPr/>
          </a:p>
        </p:txBody>
      </p:sp>
      <p:grpSp>
        <p:nvGrpSpPr>
          <p:cNvPr id="42" name="object 42"/>
          <p:cNvGrpSpPr/>
          <p:nvPr/>
        </p:nvGrpSpPr>
        <p:grpSpPr>
          <a:xfrm>
            <a:off x="-3175" y="0"/>
            <a:ext cx="12198350" cy="6864984"/>
            <a:chOff x="-3175" y="0"/>
            <a:chExt cx="12198350" cy="6864984"/>
          </a:xfrm>
        </p:grpSpPr>
        <p:sp>
          <p:nvSpPr>
            <p:cNvPr id="43" name="object 43"/>
            <p:cNvSpPr/>
            <p:nvPr/>
          </p:nvSpPr>
          <p:spPr>
            <a:xfrm>
              <a:off x="225425" y="0"/>
              <a:ext cx="9257030" cy="6858000"/>
            </a:xfrm>
            <a:custGeom>
              <a:avLst/>
              <a:gdLst/>
              <a:ahLst/>
              <a:cxnLst/>
              <a:rect l="l" t="t" r="r" b="b"/>
              <a:pathLst>
                <a:path w="9257030" h="6858000">
                  <a:moveTo>
                    <a:pt x="0" y="0"/>
                  </a:moveTo>
                  <a:lnTo>
                    <a:pt x="6816725" y="6857999"/>
                  </a:lnTo>
                </a:path>
                <a:path w="9257030" h="6858000">
                  <a:moveTo>
                    <a:pt x="1224026" y="0"/>
                  </a:moveTo>
                  <a:lnTo>
                    <a:pt x="8039100" y="6857999"/>
                  </a:lnTo>
                </a:path>
                <a:path w="9257030" h="6858000">
                  <a:moveTo>
                    <a:pt x="2440051" y="0"/>
                  </a:moveTo>
                  <a:lnTo>
                    <a:pt x="9256776" y="6857999"/>
                  </a:lnTo>
                </a:path>
              </a:pathLst>
            </a:custGeom>
            <a:ln w="6350">
              <a:solidFill>
                <a:srgbClr val="D9D9D9"/>
              </a:solidFill>
            </a:ln>
          </p:spPr>
          <p:txBody>
            <a:bodyPr wrap="square" lIns="0" tIns="0" rIns="0" bIns="0" rtlCol="0"/>
            <a:lstStyle/>
            <a:p>
              <a:endParaRPr/>
            </a:p>
          </p:txBody>
        </p:sp>
        <p:sp>
          <p:nvSpPr>
            <p:cNvPr id="44" name="object 44"/>
            <p:cNvSpPr/>
            <p:nvPr/>
          </p:nvSpPr>
          <p:spPr>
            <a:xfrm>
              <a:off x="3884676" y="0"/>
              <a:ext cx="8037830" cy="6858000"/>
            </a:xfrm>
            <a:custGeom>
              <a:avLst/>
              <a:gdLst/>
              <a:ahLst/>
              <a:cxnLst/>
              <a:rect l="l" t="t" r="r" b="b"/>
              <a:pathLst>
                <a:path w="8037830" h="6858000">
                  <a:moveTo>
                    <a:pt x="0" y="0"/>
                  </a:moveTo>
                  <a:lnTo>
                    <a:pt x="6816725" y="6857999"/>
                  </a:lnTo>
                </a:path>
                <a:path w="8037830" h="6858000">
                  <a:moveTo>
                    <a:pt x="1222375" y="0"/>
                  </a:moveTo>
                  <a:lnTo>
                    <a:pt x="8037449" y="6857999"/>
                  </a:lnTo>
                </a:path>
              </a:pathLst>
            </a:custGeom>
            <a:ln w="6350">
              <a:solidFill>
                <a:srgbClr val="D9D9D9"/>
              </a:solidFill>
            </a:ln>
          </p:spPr>
          <p:txBody>
            <a:bodyPr wrap="square" lIns="0" tIns="0" rIns="0" bIns="0" rtlCol="0"/>
            <a:lstStyle/>
            <a:p>
              <a:endParaRPr/>
            </a:p>
          </p:txBody>
        </p:sp>
        <p:sp>
          <p:nvSpPr>
            <p:cNvPr id="45" name="object 45"/>
            <p:cNvSpPr/>
            <p:nvPr/>
          </p:nvSpPr>
          <p:spPr>
            <a:xfrm>
              <a:off x="6327774" y="0"/>
              <a:ext cx="5864225" cy="5899150"/>
            </a:xfrm>
            <a:custGeom>
              <a:avLst/>
              <a:gdLst/>
              <a:ahLst/>
              <a:cxnLst/>
              <a:rect l="l" t="t" r="r" b="b"/>
              <a:pathLst>
                <a:path w="5864225" h="5899150">
                  <a:moveTo>
                    <a:pt x="0" y="0"/>
                  </a:moveTo>
                  <a:lnTo>
                    <a:pt x="5864225" y="5899150"/>
                  </a:lnTo>
                </a:path>
              </a:pathLst>
            </a:custGeom>
            <a:ln w="6350">
              <a:solidFill>
                <a:srgbClr val="D9D9D9"/>
              </a:solidFill>
            </a:ln>
          </p:spPr>
          <p:txBody>
            <a:bodyPr wrap="square" lIns="0" tIns="0" rIns="0" bIns="0" rtlCol="0"/>
            <a:lstStyle/>
            <a:p>
              <a:endParaRPr/>
            </a:p>
          </p:txBody>
        </p:sp>
        <p:sp>
          <p:nvSpPr>
            <p:cNvPr id="46" name="object 46"/>
            <p:cNvSpPr/>
            <p:nvPr/>
          </p:nvSpPr>
          <p:spPr>
            <a:xfrm>
              <a:off x="7548626" y="0"/>
              <a:ext cx="4643755" cy="4672330"/>
            </a:xfrm>
            <a:custGeom>
              <a:avLst/>
              <a:gdLst/>
              <a:ahLst/>
              <a:cxnLst/>
              <a:rect l="l" t="t" r="r" b="b"/>
              <a:pathLst>
                <a:path w="4643755" h="4672330">
                  <a:moveTo>
                    <a:pt x="0" y="0"/>
                  </a:moveTo>
                  <a:lnTo>
                    <a:pt x="4643374" y="4671949"/>
                  </a:lnTo>
                </a:path>
              </a:pathLst>
            </a:custGeom>
            <a:ln w="6350">
              <a:solidFill>
                <a:srgbClr val="D9D9D9"/>
              </a:solidFill>
            </a:ln>
          </p:spPr>
          <p:txBody>
            <a:bodyPr wrap="square" lIns="0" tIns="0" rIns="0" bIns="0" rtlCol="0"/>
            <a:lstStyle/>
            <a:p>
              <a:endParaRPr/>
            </a:p>
          </p:txBody>
        </p:sp>
        <p:sp>
          <p:nvSpPr>
            <p:cNvPr id="47" name="object 47"/>
            <p:cNvSpPr/>
            <p:nvPr/>
          </p:nvSpPr>
          <p:spPr>
            <a:xfrm>
              <a:off x="0" y="0"/>
              <a:ext cx="12192000" cy="6858000"/>
            </a:xfrm>
            <a:custGeom>
              <a:avLst/>
              <a:gdLst/>
              <a:ahLst/>
              <a:cxnLst/>
              <a:rect l="l" t="t" r="r" b="b"/>
              <a:pathLst>
                <a:path w="12192000" h="6858000">
                  <a:moveTo>
                    <a:pt x="8772525" y="0"/>
                  </a:moveTo>
                  <a:lnTo>
                    <a:pt x="12192000" y="3457575"/>
                  </a:lnTo>
                </a:path>
                <a:path w="12192000" h="6858000">
                  <a:moveTo>
                    <a:pt x="9982200" y="0"/>
                  </a:moveTo>
                  <a:lnTo>
                    <a:pt x="12192000" y="2227326"/>
                  </a:lnTo>
                </a:path>
                <a:path w="12192000" h="6858000">
                  <a:moveTo>
                    <a:pt x="11198225" y="0"/>
                  </a:moveTo>
                  <a:lnTo>
                    <a:pt x="12192000" y="1003300"/>
                  </a:lnTo>
                </a:path>
                <a:path w="12192000" h="6858000">
                  <a:moveTo>
                    <a:pt x="5829300" y="6858000"/>
                  </a:moveTo>
                  <a:lnTo>
                    <a:pt x="0" y="1012825"/>
                  </a:lnTo>
                </a:path>
              </a:pathLst>
            </a:custGeom>
            <a:ln w="6350">
              <a:solidFill>
                <a:srgbClr val="D9D9D9"/>
              </a:solidFill>
            </a:ln>
          </p:spPr>
          <p:txBody>
            <a:bodyPr wrap="square" lIns="0" tIns="0" rIns="0" bIns="0" rtlCol="0"/>
            <a:lstStyle/>
            <a:p>
              <a:endParaRPr/>
            </a:p>
          </p:txBody>
        </p:sp>
        <p:sp>
          <p:nvSpPr>
            <p:cNvPr id="48" name="object 48"/>
            <p:cNvSpPr/>
            <p:nvPr/>
          </p:nvSpPr>
          <p:spPr>
            <a:xfrm>
              <a:off x="0" y="2227326"/>
              <a:ext cx="4615180" cy="4631055"/>
            </a:xfrm>
            <a:custGeom>
              <a:avLst/>
              <a:gdLst/>
              <a:ahLst/>
              <a:cxnLst/>
              <a:rect l="l" t="t" r="r" b="b"/>
              <a:pathLst>
                <a:path w="4615180" h="4631055">
                  <a:moveTo>
                    <a:pt x="4614926" y="4630674"/>
                  </a:moveTo>
                  <a:lnTo>
                    <a:pt x="0" y="0"/>
                  </a:lnTo>
                </a:path>
                <a:path w="4615180" h="4631055">
                  <a:moveTo>
                    <a:pt x="3398901" y="4630674"/>
                  </a:moveTo>
                  <a:lnTo>
                    <a:pt x="0" y="1204849"/>
                  </a:lnTo>
                </a:path>
              </a:pathLst>
            </a:custGeom>
            <a:ln w="6350">
              <a:solidFill>
                <a:srgbClr val="D9D9D9"/>
              </a:solidFill>
            </a:ln>
          </p:spPr>
          <p:txBody>
            <a:bodyPr wrap="square" lIns="0" tIns="0" rIns="0" bIns="0" rtlCol="0"/>
            <a:lstStyle/>
            <a:p>
              <a:endParaRPr/>
            </a:p>
          </p:txBody>
        </p:sp>
        <p:sp>
          <p:nvSpPr>
            <p:cNvPr id="49" name="object 49"/>
            <p:cNvSpPr/>
            <p:nvPr/>
          </p:nvSpPr>
          <p:spPr>
            <a:xfrm>
              <a:off x="0" y="0"/>
              <a:ext cx="11966575" cy="6858000"/>
            </a:xfrm>
            <a:custGeom>
              <a:avLst/>
              <a:gdLst/>
              <a:ahLst/>
              <a:cxnLst/>
              <a:rect l="l" t="t" r="r" b="b"/>
              <a:pathLst>
                <a:path w="11966575" h="6858000">
                  <a:moveTo>
                    <a:pt x="2197100" y="6858000"/>
                  </a:moveTo>
                  <a:lnTo>
                    <a:pt x="0" y="4651375"/>
                  </a:lnTo>
                </a:path>
                <a:path w="11966575" h="6858000">
                  <a:moveTo>
                    <a:pt x="987425" y="6858000"/>
                  </a:moveTo>
                  <a:lnTo>
                    <a:pt x="0" y="5864225"/>
                  </a:lnTo>
                </a:path>
                <a:path w="11966575" h="6858000">
                  <a:moveTo>
                    <a:pt x="11966575" y="0"/>
                  </a:moveTo>
                  <a:lnTo>
                    <a:pt x="5149850" y="6857999"/>
                  </a:lnTo>
                </a:path>
                <a:path w="11966575" h="6858000">
                  <a:moveTo>
                    <a:pt x="10742676" y="0"/>
                  </a:moveTo>
                  <a:lnTo>
                    <a:pt x="3927475" y="6857999"/>
                  </a:lnTo>
                </a:path>
                <a:path w="11966575" h="6858000">
                  <a:moveTo>
                    <a:pt x="9526651" y="0"/>
                  </a:moveTo>
                  <a:lnTo>
                    <a:pt x="2709926" y="6857999"/>
                  </a:lnTo>
                </a:path>
              </a:pathLst>
            </a:custGeom>
            <a:ln w="6350">
              <a:solidFill>
                <a:srgbClr val="D9D9D9"/>
              </a:solidFill>
            </a:ln>
          </p:spPr>
          <p:txBody>
            <a:bodyPr wrap="square" lIns="0" tIns="0" rIns="0" bIns="0" rtlCol="0"/>
            <a:lstStyle/>
            <a:p>
              <a:endParaRPr/>
            </a:p>
          </p:txBody>
        </p:sp>
        <p:sp>
          <p:nvSpPr>
            <p:cNvPr id="50" name="object 50"/>
            <p:cNvSpPr/>
            <p:nvPr/>
          </p:nvSpPr>
          <p:spPr>
            <a:xfrm>
              <a:off x="269875" y="0"/>
              <a:ext cx="8037830" cy="6858000"/>
            </a:xfrm>
            <a:custGeom>
              <a:avLst/>
              <a:gdLst/>
              <a:ahLst/>
              <a:cxnLst/>
              <a:rect l="l" t="t" r="r" b="b"/>
              <a:pathLst>
                <a:path w="8037830" h="6858000">
                  <a:moveTo>
                    <a:pt x="8037576" y="0"/>
                  </a:moveTo>
                  <a:lnTo>
                    <a:pt x="1220724" y="6857999"/>
                  </a:lnTo>
                </a:path>
                <a:path w="8037830" h="6858000">
                  <a:moveTo>
                    <a:pt x="6815201" y="0"/>
                  </a:moveTo>
                  <a:lnTo>
                    <a:pt x="0" y="6857999"/>
                  </a:lnTo>
                </a:path>
              </a:pathLst>
            </a:custGeom>
            <a:ln w="6350">
              <a:solidFill>
                <a:srgbClr val="D9D9D9"/>
              </a:solidFill>
            </a:ln>
          </p:spPr>
          <p:txBody>
            <a:bodyPr wrap="square" lIns="0" tIns="0" rIns="0" bIns="0" rtlCol="0"/>
            <a:lstStyle/>
            <a:p>
              <a:endParaRPr/>
            </a:p>
          </p:txBody>
        </p:sp>
        <p:sp>
          <p:nvSpPr>
            <p:cNvPr id="51" name="object 51"/>
            <p:cNvSpPr/>
            <p:nvPr/>
          </p:nvSpPr>
          <p:spPr>
            <a:xfrm>
              <a:off x="0" y="0"/>
              <a:ext cx="5864225" cy="5899150"/>
            </a:xfrm>
            <a:custGeom>
              <a:avLst/>
              <a:gdLst/>
              <a:ahLst/>
              <a:cxnLst/>
              <a:rect l="l" t="t" r="r" b="b"/>
              <a:pathLst>
                <a:path w="5864225" h="5899150">
                  <a:moveTo>
                    <a:pt x="5864225" y="0"/>
                  </a:moveTo>
                  <a:lnTo>
                    <a:pt x="0" y="5899150"/>
                  </a:lnTo>
                </a:path>
              </a:pathLst>
            </a:custGeom>
            <a:ln w="6350">
              <a:solidFill>
                <a:srgbClr val="D9D9D9"/>
              </a:solidFill>
            </a:ln>
          </p:spPr>
          <p:txBody>
            <a:bodyPr wrap="square" lIns="0" tIns="0" rIns="0" bIns="0" rtlCol="0"/>
            <a:lstStyle/>
            <a:p>
              <a:endParaRPr/>
            </a:p>
          </p:txBody>
        </p:sp>
        <p:sp>
          <p:nvSpPr>
            <p:cNvPr id="52" name="object 52"/>
            <p:cNvSpPr/>
            <p:nvPr/>
          </p:nvSpPr>
          <p:spPr>
            <a:xfrm>
              <a:off x="0" y="0"/>
              <a:ext cx="4643755" cy="4672330"/>
            </a:xfrm>
            <a:custGeom>
              <a:avLst/>
              <a:gdLst/>
              <a:ahLst/>
              <a:cxnLst/>
              <a:rect l="l" t="t" r="r" b="b"/>
              <a:pathLst>
                <a:path w="4643755" h="4672330">
                  <a:moveTo>
                    <a:pt x="4643501" y="0"/>
                  </a:moveTo>
                  <a:lnTo>
                    <a:pt x="0" y="4671949"/>
                  </a:lnTo>
                </a:path>
              </a:pathLst>
            </a:custGeom>
            <a:ln w="6350">
              <a:solidFill>
                <a:srgbClr val="D9D9D9"/>
              </a:solidFill>
            </a:ln>
          </p:spPr>
          <p:txBody>
            <a:bodyPr wrap="square" lIns="0" tIns="0" rIns="0" bIns="0" rtlCol="0"/>
            <a:lstStyle/>
            <a:p>
              <a:endParaRPr/>
            </a:p>
          </p:txBody>
        </p:sp>
        <p:sp>
          <p:nvSpPr>
            <p:cNvPr id="53" name="object 53"/>
            <p:cNvSpPr/>
            <p:nvPr/>
          </p:nvSpPr>
          <p:spPr>
            <a:xfrm>
              <a:off x="0" y="0"/>
              <a:ext cx="12192000" cy="6858000"/>
            </a:xfrm>
            <a:custGeom>
              <a:avLst/>
              <a:gdLst/>
              <a:ahLst/>
              <a:cxnLst/>
              <a:rect l="l" t="t" r="r" b="b"/>
              <a:pathLst>
                <a:path w="12192000" h="6858000">
                  <a:moveTo>
                    <a:pt x="3419475" y="0"/>
                  </a:moveTo>
                  <a:lnTo>
                    <a:pt x="0" y="3457575"/>
                  </a:lnTo>
                </a:path>
                <a:path w="12192000" h="6858000">
                  <a:moveTo>
                    <a:pt x="2209800" y="0"/>
                  </a:moveTo>
                  <a:lnTo>
                    <a:pt x="0" y="2227326"/>
                  </a:lnTo>
                </a:path>
                <a:path w="12192000" h="6858000">
                  <a:moveTo>
                    <a:pt x="993775" y="0"/>
                  </a:moveTo>
                  <a:lnTo>
                    <a:pt x="0" y="1003300"/>
                  </a:lnTo>
                </a:path>
                <a:path w="12192000" h="6858000">
                  <a:moveTo>
                    <a:pt x="6362700" y="6858000"/>
                  </a:moveTo>
                  <a:lnTo>
                    <a:pt x="12192000" y="1012825"/>
                  </a:lnTo>
                </a:path>
              </a:pathLst>
            </a:custGeom>
            <a:ln w="6350">
              <a:solidFill>
                <a:srgbClr val="D9D9D9"/>
              </a:solidFill>
            </a:ln>
          </p:spPr>
          <p:txBody>
            <a:bodyPr wrap="square" lIns="0" tIns="0" rIns="0" bIns="0" rtlCol="0"/>
            <a:lstStyle/>
            <a:p>
              <a:endParaRPr/>
            </a:p>
          </p:txBody>
        </p:sp>
        <p:sp>
          <p:nvSpPr>
            <p:cNvPr id="54" name="object 54"/>
            <p:cNvSpPr/>
            <p:nvPr/>
          </p:nvSpPr>
          <p:spPr>
            <a:xfrm>
              <a:off x="7577201" y="2227326"/>
              <a:ext cx="4615180" cy="4631055"/>
            </a:xfrm>
            <a:custGeom>
              <a:avLst/>
              <a:gdLst/>
              <a:ahLst/>
              <a:cxnLst/>
              <a:rect l="l" t="t" r="r" b="b"/>
              <a:pathLst>
                <a:path w="4615180" h="4631055">
                  <a:moveTo>
                    <a:pt x="0" y="4630674"/>
                  </a:moveTo>
                  <a:lnTo>
                    <a:pt x="4614799" y="0"/>
                  </a:lnTo>
                </a:path>
                <a:path w="4615180" h="4631055">
                  <a:moveTo>
                    <a:pt x="1216025" y="4630674"/>
                  </a:moveTo>
                  <a:lnTo>
                    <a:pt x="4614799" y="1204849"/>
                  </a:lnTo>
                </a:path>
              </a:pathLst>
            </a:custGeom>
            <a:ln w="6350">
              <a:solidFill>
                <a:srgbClr val="D9D9D9"/>
              </a:solidFill>
            </a:ln>
          </p:spPr>
          <p:txBody>
            <a:bodyPr wrap="square" lIns="0" tIns="0" rIns="0" bIns="0" rtlCol="0"/>
            <a:lstStyle/>
            <a:p>
              <a:endParaRPr/>
            </a:p>
          </p:txBody>
        </p:sp>
        <p:sp>
          <p:nvSpPr>
            <p:cNvPr id="55" name="object 55"/>
            <p:cNvSpPr/>
            <p:nvPr/>
          </p:nvSpPr>
          <p:spPr>
            <a:xfrm>
              <a:off x="9994899" y="4651375"/>
              <a:ext cx="2197100" cy="2206625"/>
            </a:xfrm>
            <a:custGeom>
              <a:avLst/>
              <a:gdLst/>
              <a:ahLst/>
              <a:cxnLst/>
              <a:rect l="l" t="t" r="r" b="b"/>
              <a:pathLst>
                <a:path w="2197100" h="2206625">
                  <a:moveTo>
                    <a:pt x="0" y="2206625"/>
                  </a:moveTo>
                  <a:lnTo>
                    <a:pt x="2197100" y="0"/>
                  </a:lnTo>
                </a:path>
                <a:path w="2197100" h="2206625">
                  <a:moveTo>
                    <a:pt x="1209675" y="2206625"/>
                  </a:moveTo>
                  <a:lnTo>
                    <a:pt x="2197100" y="1212850"/>
                  </a:lnTo>
                </a:path>
              </a:pathLst>
            </a:custGeom>
            <a:ln w="6350">
              <a:solidFill>
                <a:srgbClr val="D9D9D9"/>
              </a:solidFill>
            </a:ln>
          </p:spPr>
          <p:txBody>
            <a:bodyPr wrap="square" lIns="0" tIns="0" rIns="0" bIns="0" rtlCol="0"/>
            <a:lstStyle/>
            <a:p>
              <a:endParaRPr/>
            </a:p>
          </p:txBody>
        </p:sp>
        <p:sp>
          <p:nvSpPr>
            <p:cNvPr id="56" name="object 56"/>
            <p:cNvSpPr/>
            <p:nvPr/>
          </p:nvSpPr>
          <p:spPr>
            <a:xfrm>
              <a:off x="126999" y="0"/>
              <a:ext cx="7188200" cy="461670"/>
            </a:xfrm>
            <a:prstGeom prst="rect">
              <a:avLst/>
            </a:prstGeom>
            <a:blipFill>
              <a:blip r:embed="rId2" cstate="print"/>
              <a:stretch>
                <a:fillRect/>
              </a:stretch>
            </a:blipFill>
          </p:spPr>
          <p:txBody>
            <a:bodyPr wrap="square" lIns="0" tIns="0" rIns="0" bIns="0" rtlCol="0"/>
            <a:lstStyle/>
            <a:p>
              <a:endParaRPr/>
            </a:p>
          </p:txBody>
        </p:sp>
        <p:sp>
          <p:nvSpPr>
            <p:cNvPr id="57" name="object 57"/>
            <p:cNvSpPr/>
            <p:nvPr/>
          </p:nvSpPr>
          <p:spPr>
            <a:xfrm>
              <a:off x="126999" y="0"/>
              <a:ext cx="7188200" cy="462280"/>
            </a:xfrm>
            <a:custGeom>
              <a:avLst/>
              <a:gdLst/>
              <a:ahLst/>
              <a:cxnLst/>
              <a:rect l="l" t="t" r="r" b="b"/>
              <a:pathLst>
                <a:path w="7188200" h="462280">
                  <a:moveTo>
                    <a:pt x="0" y="461670"/>
                  </a:moveTo>
                  <a:lnTo>
                    <a:pt x="7188200" y="461670"/>
                  </a:lnTo>
                  <a:lnTo>
                    <a:pt x="7188200" y="0"/>
                  </a:lnTo>
                  <a:lnTo>
                    <a:pt x="0" y="0"/>
                  </a:lnTo>
                  <a:lnTo>
                    <a:pt x="0" y="461670"/>
                  </a:lnTo>
                  <a:close/>
                </a:path>
              </a:pathLst>
            </a:custGeom>
            <a:ln w="6349">
              <a:solidFill>
                <a:srgbClr val="D15A3D"/>
              </a:solidFill>
            </a:ln>
          </p:spPr>
          <p:txBody>
            <a:bodyPr wrap="square" lIns="0" tIns="0" rIns="0" bIns="0" rtlCol="0"/>
            <a:lstStyle/>
            <a:p>
              <a:endParaRPr/>
            </a:p>
          </p:txBody>
        </p:sp>
      </p:grpSp>
      <p:sp>
        <p:nvSpPr>
          <p:cNvPr id="58" name="object 58"/>
          <p:cNvSpPr txBox="1">
            <a:spLocks noGrp="1"/>
          </p:cNvSpPr>
          <p:nvPr>
            <p:ph type="title"/>
          </p:nvPr>
        </p:nvSpPr>
        <p:spPr>
          <a:xfrm>
            <a:off x="205740" y="30480"/>
            <a:ext cx="6854190" cy="391160"/>
          </a:xfrm>
          <a:prstGeom prst="rect">
            <a:avLst/>
          </a:prstGeom>
        </p:spPr>
        <p:txBody>
          <a:bodyPr vert="horz" wrap="square" lIns="0" tIns="12700" rIns="0" bIns="0" rtlCol="0">
            <a:spAutoFit/>
          </a:bodyPr>
          <a:lstStyle/>
          <a:p>
            <a:pPr marL="12700">
              <a:lnSpc>
                <a:spcPct val="100000"/>
              </a:lnSpc>
              <a:spcBef>
                <a:spcPts val="100"/>
              </a:spcBef>
            </a:pPr>
            <a:r>
              <a:rPr sz="2400" i="1" spc="-5">
                <a:solidFill>
                  <a:srgbClr val="FFFFFF"/>
                </a:solidFill>
                <a:latin typeface="Verdana"/>
                <a:cs typeface="Verdana"/>
              </a:rPr>
              <a:t>1.1. </a:t>
            </a:r>
            <a:r>
              <a:rPr lang="en-US" sz="2400" i="1" spc="-5" err="1">
                <a:solidFill>
                  <a:srgbClr val="FFFFFF"/>
                </a:solidFill>
                <a:latin typeface="Verdana"/>
                <a:cs typeface="Verdana"/>
              </a:rPr>
              <a:t>Segurança</a:t>
            </a:r>
            <a:r>
              <a:rPr lang="en-US" sz="2400" i="1" spc="-5">
                <a:solidFill>
                  <a:srgbClr val="FFFFFF"/>
                </a:solidFill>
                <a:latin typeface="Verdana"/>
                <a:cs typeface="Verdana"/>
              </a:rPr>
              <a:t> </a:t>
            </a:r>
            <a:r>
              <a:rPr lang="en-US" sz="2400" i="1" spc="-5" err="1">
                <a:solidFill>
                  <a:srgbClr val="FFFFFF"/>
                </a:solidFill>
                <a:latin typeface="Verdana"/>
                <a:cs typeface="Verdana"/>
              </a:rPr>
              <a:t>jurídica</a:t>
            </a:r>
            <a:r>
              <a:rPr lang="en-US" sz="2400" i="1" spc="-5">
                <a:solidFill>
                  <a:srgbClr val="FFFFFF"/>
                </a:solidFill>
                <a:latin typeface="Verdana"/>
                <a:cs typeface="Verdana"/>
              </a:rPr>
              <a:t> </a:t>
            </a:r>
            <a:r>
              <a:rPr lang="en-US" sz="2400" i="1" spc="-5" err="1">
                <a:solidFill>
                  <a:srgbClr val="FFFFFF"/>
                </a:solidFill>
                <a:latin typeface="Verdana"/>
                <a:cs typeface="Verdana"/>
              </a:rPr>
              <a:t>ao</a:t>
            </a:r>
            <a:r>
              <a:rPr lang="en-US" sz="2400" i="1" spc="-5">
                <a:solidFill>
                  <a:srgbClr val="FFFFFF"/>
                </a:solidFill>
                <a:latin typeface="Verdana"/>
                <a:cs typeface="Verdana"/>
              </a:rPr>
              <a:t> </a:t>
            </a:r>
            <a:r>
              <a:rPr lang="en-US" sz="2400" i="1" spc="-5" err="1">
                <a:solidFill>
                  <a:srgbClr val="FFFFFF"/>
                </a:solidFill>
                <a:latin typeface="Verdana"/>
                <a:cs typeface="Verdana"/>
              </a:rPr>
              <a:t>administrado</a:t>
            </a:r>
            <a:endParaRPr sz="2400">
              <a:latin typeface="Verdana"/>
              <a:cs typeface="Verdana"/>
            </a:endParaRPr>
          </a:p>
        </p:txBody>
      </p:sp>
      <p:grpSp>
        <p:nvGrpSpPr>
          <p:cNvPr id="59" name="object 59"/>
          <p:cNvGrpSpPr/>
          <p:nvPr/>
        </p:nvGrpSpPr>
        <p:grpSpPr>
          <a:xfrm>
            <a:off x="127000" y="368300"/>
            <a:ext cx="11820525" cy="6363335"/>
            <a:chOff x="127000" y="368300"/>
            <a:chExt cx="11820525" cy="6363335"/>
          </a:xfrm>
        </p:grpSpPr>
        <p:sp>
          <p:nvSpPr>
            <p:cNvPr id="60" name="object 60"/>
            <p:cNvSpPr/>
            <p:nvPr/>
          </p:nvSpPr>
          <p:spPr>
            <a:xfrm>
              <a:off x="218439" y="368300"/>
              <a:ext cx="6830059" cy="30480"/>
            </a:xfrm>
            <a:custGeom>
              <a:avLst/>
              <a:gdLst/>
              <a:ahLst/>
              <a:cxnLst/>
              <a:rect l="l" t="t" r="r" b="b"/>
              <a:pathLst>
                <a:path w="6830059" h="30479">
                  <a:moveTo>
                    <a:pt x="6830059" y="0"/>
                  </a:moveTo>
                  <a:lnTo>
                    <a:pt x="0" y="0"/>
                  </a:lnTo>
                  <a:lnTo>
                    <a:pt x="0" y="30479"/>
                  </a:lnTo>
                  <a:lnTo>
                    <a:pt x="6830059" y="30479"/>
                  </a:lnTo>
                  <a:lnTo>
                    <a:pt x="6830059" y="0"/>
                  </a:lnTo>
                  <a:close/>
                </a:path>
              </a:pathLst>
            </a:custGeom>
            <a:solidFill>
              <a:srgbClr val="FFFFFF"/>
            </a:solidFill>
          </p:spPr>
          <p:txBody>
            <a:bodyPr wrap="square" lIns="0" tIns="0" rIns="0" bIns="0" rtlCol="0"/>
            <a:lstStyle/>
            <a:p>
              <a:endParaRPr/>
            </a:p>
          </p:txBody>
        </p:sp>
        <p:sp>
          <p:nvSpPr>
            <p:cNvPr id="61" name="object 61"/>
            <p:cNvSpPr/>
            <p:nvPr/>
          </p:nvSpPr>
          <p:spPr>
            <a:xfrm>
              <a:off x="127000" y="599693"/>
              <a:ext cx="11820525" cy="3016250"/>
            </a:xfrm>
            <a:custGeom>
              <a:avLst/>
              <a:gdLst/>
              <a:ahLst/>
              <a:cxnLst/>
              <a:rect l="l" t="t" r="r" b="b"/>
              <a:pathLst>
                <a:path w="11820525" h="3016250">
                  <a:moveTo>
                    <a:pt x="11820525" y="0"/>
                  </a:moveTo>
                  <a:lnTo>
                    <a:pt x="0" y="0"/>
                  </a:lnTo>
                  <a:lnTo>
                    <a:pt x="0" y="3016249"/>
                  </a:lnTo>
                  <a:lnTo>
                    <a:pt x="11820525" y="3016249"/>
                  </a:lnTo>
                  <a:lnTo>
                    <a:pt x="11820525" y="0"/>
                  </a:lnTo>
                  <a:close/>
                </a:path>
              </a:pathLst>
            </a:custGeom>
            <a:solidFill>
              <a:srgbClr val="F6DED7"/>
            </a:solidFill>
          </p:spPr>
          <p:txBody>
            <a:bodyPr wrap="square" lIns="0" tIns="0" rIns="0" bIns="0" rtlCol="0"/>
            <a:lstStyle/>
            <a:p>
              <a:endParaRPr/>
            </a:p>
          </p:txBody>
        </p:sp>
        <p:sp>
          <p:nvSpPr>
            <p:cNvPr id="62" name="object 62"/>
            <p:cNvSpPr/>
            <p:nvPr/>
          </p:nvSpPr>
          <p:spPr>
            <a:xfrm>
              <a:off x="404240" y="3761137"/>
              <a:ext cx="11266170" cy="2970530"/>
            </a:xfrm>
            <a:custGeom>
              <a:avLst/>
              <a:gdLst/>
              <a:ahLst/>
              <a:cxnLst/>
              <a:rect l="l" t="t" r="r" b="b"/>
              <a:pathLst>
                <a:path w="11266170" h="2970529">
                  <a:moveTo>
                    <a:pt x="11266043" y="0"/>
                  </a:moveTo>
                  <a:lnTo>
                    <a:pt x="0" y="0"/>
                  </a:lnTo>
                  <a:lnTo>
                    <a:pt x="0" y="2970022"/>
                  </a:lnTo>
                  <a:lnTo>
                    <a:pt x="11266043" y="2970022"/>
                  </a:lnTo>
                  <a:lnTo>
                    <a:pt x="11266043" y="0"/>
                  </a:lnTo>
                  <a:close/>
                </a:path>
              </a:pathLst>
            </a:custGeom>
            <a:solidFill>
              <a:srgbClr val="FBF0D5"/>
            </a:solidFill>
          </p:spPr>
          <p:txBody>
            <a:bodyPr wrap="square" lIns="0" tIns="0" rIns="0" bIns="0" rtlCol="0"/>
            <a:lstStyle/>
            <a:p>
              <a:endParaRPr/>
            </a:p>
          </p:txBody>
        </p:sp>
      </p:grpSp>
      <p:sp>
        <p:nvSpPr>
          <p:cNvPr id="63" name="object 63"/>
          <p:cNvSpPr txBox="1"/>
          <p:nvPr/>
        </p:nvSpPr>
        <p:spPr>
          <a:xfrm>
            <a:off x="205740" y="630554"/>
            <a:ext cx="11420473" cy="6044540"/>
          </a:xfrm>
          <a:prstGeom prst="rect">
            <a:avLst/>
          </a:prstGeom>
        </p:spPr>
        <p:txBody>
          <a:bodyPr vert="horz" wrap="square" lIns="0" tIns="12700" rIns="0" bIns="0" rtlCol="0">
            <a:spAutoFit/>
          </a:bodyPr>
          <a:lstStyle/>
          <a:p>
            <a:pPr algn="just">
              <a:lnSpc>
                <a:spcPct val="150000"/>
              </a:lnSpc>
              <a:spcBef>
                <a:spcPts val="30"/>
              </a:spcBef>
              <a:buClr>
                <a:srgbClr val="2C2D2C"/>
              </a:buClr>
              <a:buFont typeface="Wingdings"/>
              <a:buChar char=""/>
            </a:pPr>
            <a:r>
              <a:rPr lang="pt-BR" sz="2400"/>
              <a:t>Art. 23.  A decisão administrativa, controladora ou judicial que estabelecer interpretação ou orientação nova sobre norma de conteúdo indeterminado, impondo novo dever ou novo condicionamento de direito, deverá prever regime de transição quando indispensável para que o novo dever ou condicionamento de direito seja cumprido de modo proporcional, equânime e eficiente e sem prejuízo aos interesses gerais.  </a:t>
            </a:r>
          </a:p>
          <a:p>
            <a:pPr algn="just">
              <a:lnSpc>
                <a:spcPct val="150000"/>
              </a:lnSpc>
              <a:spcBef>
                <a:spcPts val="30"/>
              </a:spcBef>
              <a:buClr>
                <a:srgbClr val="2C2D2C"/>
              </a:buClr>
              <a:buFont typeface="Wingdings"/>
              <a:buChar char=""/>
            </a:pPr>
            <a:endParaRPr sz="2400">
              <a:latin typeface="Verdana"/>
              <a:cs typeface="Verdana"/>
            </a:endParaRPr>
          </a:p>
          <a:p>
            <a:pPr marL="289560" algn="just">
              <a:lnSpc>
                <a:spcPct val="150000"/>
              </a:lnSpc>
            </a:pPr>
            <a:r>
              <a:rPr lang="pt-BR" sz="2000" spc="5">
                <a:solidFill>
                  <a:srgbClr val="2C2D2C"/>
                </a:solidFill>
                <a:latin typeface="Verdana"/>
                <a:cs typeface="Verdana"/>
              </a:rPr>
              <a:t>”O Direito há muito deixou a pretensão iluminista de fornecer apenas uma interpretação correta de todas as suas normas. Muitas vezes a variação abrupta da interpretação de determinada norma pode ser muito mais grave para as pessoas do que a alteração da própria norma. Assim, não é admissível – e a lei deixa expresso – que uma pessoa seja punida por ter seguido a interpretação que a mesma Administração adotava até então” (ARAGÃO: 2019, p. 32).</a:t>
            </a:r>
            <a:endParaRPr sz="2000">
              <a:latin typeface="Verdana"/>
              <a:cs typeface="Verdan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96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3" name="object 3"/>
          <p:cNvSpPr/>
          <p:nvPr/>
        </p:nvSpPr>
        <p:spPr>
          <a:xfrm>
            <a:off x="6096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4" name="object 4"/>
          <p:cNvSpPr/>
          <p:nvPr/>
        </p:nvSpPr>
        <p:spPr>
          <a:xfrm>
            <a:off x="6096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5" name="object 5"/>
          <p:cNvSpPr/>
          <p:nvPr/>
        </p:nvSpPr>
        <p:spPr>
          <a:xfrm>
            <a:off x="18288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6" name="object 6"/>
          <p:cNvSpPr/>
          <p:nvPr/>
        </p:nvSpPr>
        <p:spPr>
          <a:xfrm>
            <a:off x="18288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7" name="object 7"/>
          <p:cNvSpPr/>
          <p:nvPr/>
        </p:nvSpPr>
        <p:spPr>
          <a:xfrm>
            <a:off x="18288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8" name="object 8"/>
          <p:cNvSpPr/>
          <p:nvPr/>
        </p:nvSpPr>
        <p:spPr>
          <a:xfrm>
            <a:off x="30480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9" name="object 9"/>
          <p:cNvSpPr/>
          <p:nvPr/>
        </p:nvSpPr>
        <p:spPr>
          <a:xfrm>
            <a:off x="30480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10" name="object 10"/>
          <p:cNvSpPr/>
          <p:nvPr/>
        </p:nvSpPr>
        <p:spPr>
          <a:xfrm>
            <a:off x="30480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11" name="object 11"/>
          <p:cNvSpPr/>
          <p:nvPr/>
        </p:nvSpPr>
        <p:spPr>
          <a:xfrm>
            <a:off x="42672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12" name="object 12"/>
          <p:cNvSpPr/>
          <p:nvPr/>
        </p:nvSpPr>
        <p:spPr>
          <a:xfrm>
            <a:off x="42672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13" name="object 13"/>
          <p:cNvSpPr/>
          <p:nvPr/>
        </p:nvSpPr>
        <p:spPr>
          <a:xfrm>
            <a:off x="42672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14" name="object 14"/>
          <p:cNvSpPr/>
          <p:nvPr/>
        </p:nvSpPr>
        <p:spPr>
          <a:xfrm>
            <a:off x="54864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15" name="object 15"/>
          <p:cNvSpPr/>
          <p:nvPr/>
        </p:nvSpPr>
        <p:spPr>
          <a:xfrm>
            <a:off x="54864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16" name="object 16"/>
          <p:cNvSpPr/>
          <p:nvPr/>
        </p:nvSpPr>
        <p:spPr>
          <a:xfrm>
            <a:off x="54864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17" name="object 17"/>
          <p:cNvSpPr/>
          <p:nvPr/>
        </p:nvSpPr>
        <p:spPr>
          <a:xfrm>
            <a:off x="67056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18" name="object 18"/>
          <p:cNvSpPr/>
          <p:nvPr/>
        </p:nvSpPr>
        <p:spPr>
          <a:xfrm>
            <a:off x="67056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19" name="object 19"/>
          <p:cNvSpPr/>
          <p:nvPr/>
        </p:nvSpPr>
        <p:spPr>
          <a:xfrm>
            <a:off x="67056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20" name="object 20"/>
          <p:cNvSpPr/>
          <p:nvPr/>
        </p:nvSpPr>
        <p:spPr>
          <a:xfrm>
            <a:off x="79248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21" name="object 21"/>
          <p:cNvSpPr/>
          <p:nvPr/>
        </p:nvSpPr>
        <p:spPr>
          <a:xfrm>
            <a:off x="79248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22" name="object 22"/>
          <p:cNvSpPr/>
          <p:nvPr/>
        </p:nvSpPr>
        <p:spPr>
          <a:xfrm>
            <a:off x="79248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23" name="object 23"/>
          <p:cNvSpPr/>
          <p:nvPr/>
        </p:nvSpPr>
        <p:spPr>
          <a:xfrm>
            <a:off x="91440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24" name="object 24"/>
          <p:cNvSpPr/>
          <p:nvPr/>
        </p:nvSpPr>
        <p:spPr>
          <a:xfrm>
            <a:off x="91440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25" name="object 25"/>
          <p:cNvSpPr/>
          <p:nvPr/>
        </p:nvSpPr>
        <p:spPr>
          <a:xfrm>
            <a:off x="91440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26" name="object 26"/>
          <p:cNvSpPr/>
          <p:nvPr/>
        </p:nvSpPr>
        <p:spPr>
          <a:xfrm>
            <a:off x="103632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27" name="object 27"/>
          <p:cNvSpPr/>
          <p:nvPr/>
        </p:nvSpPr>
        <p:spPr>
          <a:xfrm>
            <a:off x="103632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28" name="object 28"/>
          <p:cNvSpPr/>
          <p:nvPr/>
        </p:nvSpPr>
        <p:spPr>
          <a:xfrm>
            <a:off x="103632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29" name="object 29"/>
          <p:cNvSpPr/>
          <p:nvPr/>
        </p:nvSpPr>
        <p:spPr>
          <a:xfrm>
            <a:off x="115824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30" name="object 30"/>
          <p:cNvSpPr/>
          <p:nvPr/>
        </p:nvSpPr>
        <p:spPr>
          <a:xfrm>
            <a:off x="115824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31" name="object 31"/>
          <p:cNvSpPr/>
          <p:nvPr/>
        </p:nvSpPr>
        <p:spPr>
          <a:xfrm>
            <a:off x="3175" y="0"/>
            <a:ext cx="12188825" cy="600075"/>
          </a:xfrm>
          <a:custGeom>
            <a:avLst/>
            <a:gdLst/>
            <a:ahLst/>
            <a:cxnLst/>
            <a:rect l="l" t="t" r="r" b="b"/>
            <a:pathLst>
              <a:path w="12188825" h="600075">
                <a:moveTo>
                  <a:pt x="11579225" y="0"/>
                </a:moveTo>
                <a:lnTo>
                  <a:pt x="11579225" y="599694"/>
                </a:lnTo>
              </a:path>
              <a:path w="12188825" h="600075">
                <a:moveTo>
                  <a:pt x="0" y="385825"/>
                </a:moveTo>
                <a:lnTo>
                  <a:pt x="12188825" y="385825"/>
                </a:lnTo>
              </a:path>
            </a:pathLst>
          </a:custGeom>
          <a:ln w="6350">
            <a:solidFill>
              <a:srgbClr val="D9D9D9"/>
            </a:solidFill>
          </a:ln>
        </p:spPr>
        <p:txBody>
          <a:bodyPr wrap="square" lIns="0" tIns="0" rIns="0" bIns="0" rtlCol="0"/>
          <a:lstStyle/>
          <a:p>
            <a:endParaRPr/>
          </a:p>
        </p:txBody>
      </p:sp>
      <p:sp>
        <p:nvSpPr>
          <p:cNvPr id="32" name="object 32"/>
          <p:cNvSpPr/>
          <p:nvPr/>
        </p:nvSpPr>
        <p:spPr>
          <a:xfrm>
            <a:off x="3175" y="1611375"/>
            <a:ext cx="123825" cy="0"/>
          </a:xfrm>
          <a:custGeom>
            <a:avLst/>
            <a:gdLst/>
            <a:ahLst/>
            <a:cxnLst/>
            <a:rect l="l" t="t" r="r" b="b"/>
            <a:pathLst>
              <a:path w="123825">
                <a:moveTo>
                  <a:pt x="0" y="0"/>
                </a:moveTo>
                <a:lnTo>
                  <a:pt x="123825" y="0"/>
                </a:lnTo>
              </a:path>
            </a:pathLst>
          </a:custGeom>
          <a:ln w="6350">
            <a:solidFill>
              <a:srgbClr val="D9D9D9"/>
            </a:solidFill>
          </a:ln>
        </p:spPr>
        <p:txBody>
          <a:bodyPr wrap="square" lIns="0" tIns="0" rIns="0" bIns="0" rtlCol="0"/>
          <a:lstStyle/>
          <a:p>
            <a:endParaRPr/>
          </a:p>
        </p:txBody>
      </p:sp>
      <p:sp>
        <p:nvSpPr>
          <p:cNvPr id="33" name="object 33"/>
          <p:cNvSpPr/>
          <p:nvPr/>
        </p:nvSpPr>
        <p:spPr>
          <a:xfrm>
            <a:off x="11947525" y="1611375"/>
            <a:ext cx="244475" cy="0"/>
          </a:xfrm>
          <a:custGeom>
            <a:avLst/>
            <a:gdLst/>
            <a:ahLst/>
            <a:cxnLst/>
            <a:rect l="l" t="t" r="r" b="b"/>
            <a:pathLst>
              <a:path w="244475">
                <a:moveTo>
                  <a:pt x="0" y="0"/>
                </a:moveTo>
                <a:lnTo>
                  <a:pt x="244475" y="0"/>
                </a:lnTo>
              </a:path>
            </a:pathLst>
          </a:custGeom>
          <a:ln w="6350">
            <a:solidFill>
              <a:srgbClr val="D9D9D9"/>
            </a:solidFill>
          </a:ln>
        </p:spPr>
        <p:txBody>
          <a:bodyPr wrap="square" lIns="0" tIns="0" rIns="0" bIns="0" rtlCol="0"/>
          <a:lstStyle/>
          <a:p>
            <a:endParaRPr/>
          </a:p>
        </p:txBody>
      </p:sp>
      <p:sp>
        <p:nvSpPr>
          <p:cNvPr id="34" name="object 34"/>
          <p:cNvSpPr/>
          <p:nvPr/>
        </p:nvSpPr>
        <p:spPr>
          <a:xfrm>
            <a:off x="3175" y="2835275"/>
            <a:ext cx="123825" cy="0"/>
          </a:xfrm>
          <a:custGeom>
            <a:avLst/>
            <a:gdLst/>
            <a:ahLst/>
            <a:cxnLst/>
            <a:rect l="l" t="t" r="r" b="b"/>
            <a:pathLst>
              <a:path w="123825">
                <a:moveTo>
                  <a:pt x="0" y="0"/>
                </a:moveTo>
                <a:lnTo>
                  <a:pt x="123825" y="0"/>
                </a:lnTo>
              </a:path>
            </a:pathLst>
          </a:custGeom>
          <a:ln w="6350">
            <a:solidFill>
              <a:srgbClr val="D9D9D9"/>
            </a:solidFill>
          </a:ln>
        </p:spPr>
        <p:txBody>
          <a:bodyPr wrap="square" lIns="0" tIns="0" rIns="0" bIns="0" rtlCol="0"/>
          <a:lstStyle/>
          <a:p>
            <a:endParaRPr/>
          </a:p>
        </p:txBody>
      </p:sp>
      <p:sp>
        <p:nvSpPr>
          <p:cNvPr id="35" name="object 35"/>
          <p:cNvSpPr/>
          <p:nvPr/>
        </p:nvSpPr>
        <p:spPr>
          <a:xfrm>
            <a:off x="11947525" y="2835275"/>
            <a:ext cx="244475" cy="0"/>
          </a:xfrm>
          <a:custGeom>
            <a:avLst/>
            <a:gdLst/>
            <a:ahLst/>
            <a:cxnLst/>
            <a:rect l="l" t="t" r="r" b="b"/>
            <a:pathLst>
              <a:path w="244475">
                <a:moveTo>
                  <a:pt x="0" y="0"/>
                </a:moveTo>
                <a:lnTo>
                  <a:pt x="244475" y="0"/>
                </a:lnTo>
              </a:path>
            </a:pathLst>
          </a:custGeom>
          <a:ln w="6350">
            <a:solidFill>
              <a:srgbClr val="D9D9D9"/>
            </a:solidFill>
          </a:ln>
        </p:spPr>
        <p:txBody>
          <a:bodyPr wrap="square" lIns="0" tIns="0" rIns="0" bIns="0" rtlCol="0"/>
          <a:lstStyle/>
          <a:p>
            <a:endParaRPr/>
          </a:p>
        </p:txBody>
      </p:sp>
      <p:sp>
        <p:nvSpPr>
          <p:cNvPr id="36" name="object 36"/>
          <p:cNvSpPr/>
          <p:nvPr/>
        </p:nvSpPr>
        <p:spPr>
          <a:xfrm>
            <a:off x="3175" y="4060825"/>
            <a:ext cx="401320" cy="0"/>
          </a:xfrm>
          <a:custGeom>
            <a:avLst/>
            <a:gdLst/>
            <a:ahLst/>
            <a:cxnLst/>
            <a:rect l="l" t="t" r="r" b="b"/>
            <a:pathLst>
              <a:path w="401320">
                <a:moveTo>
                  <a:pt x="0" y="0"/>
                </a:moveTo>
                <a:lnTo>
                  <a:pt x="401066" y="0"/>
                </a:lnTo>
              </a:path>
            </a:pathLst>
          </a:custGeom>
          <a:ln w="6350">
            <a:solidFill>
              <a:srgbClr val="D9D9D9"/>
            </a:solidFill>
          </a:ln>
        </p:spPr>
        <p:txBody>
          <a:bodyPr wrap="square" lIns="0" tIns="0" rIns="0" bIns="0" rtlCol="0"/>
          <a:lstStyle/>
          <a:p>
            <a:endParaRPr/>
          </a:p>
        </p:txBody>
      </p:sp>
      <p:sp>
        <p:nvSpPr>
          <p:cNvPr id="37" name="object 37"/>
          <p:cNvSpPr/>
          <p:nvPr/>
        </p:nvSpPr>
        <p:spPr>
          <a:xfrm>
            <a:off x="11670283" y="4060825"/>
            <a:ext cx="521970" cy="0"/>
          </a:xfrm>
          <a:custGeom>
            <a:avLst/>
            <a:gdLst/>
            <a:ahLst/>
            <a:cxnLst/>
            <a:rect l="l" t="t" r="r" b="b"/>
            <a:pathLst>
              <a:path w="521970">
                <a:moveTo>
                  <a:pt x="0" y="0"/>
                </a:moveTo>
                <a:lnTo>
                  <a:pt x="521715" y="0"/>
                </a:lnTo>
              </a:path>
            </a:pathLst>
          </a:custGeom>
          <a:ln w="6350">
            <a:solidFill>
              <a:srgbClr val="D9D9D9"/>
            </a:solidFill>
          </a:ln>
        </p:spPr>
        <p:txBody>
          <a:bodyPr wrap="square" lIns="0" tIns="0" rIns="0" bIns="0" rtlCol="0"/>
          <a:lstStyle/>
          <a:p>
            <a:endParaRPr/>
          </a:p>
        </p:txBody>
      </p:sp>
      <p:sp>
        <p:nvSpPr>
          <p:cNvPr id="38" name="object 38"/>
          <p:cNvSpPr/>
          <p:nvPr/>
        </p:nvSpPr>
        <p:spPr>
          <a:xfrm>
            <a:off x="3175" y="5284851"/>
            <a:ext cx="401320" cy="0"/>
          </a:xfrm>
          <a:custGeom>
            <a:avLst/>
            <a:gdLst/>
            <a:ahLst/>
            <a:cxnLst/>
            <a:rect l="l" t="t" r="r" b="b"/>
            <a:pathLst>
              <a:path w="401320">
                <a:moveTo>
                  <a:pt x="0" y="0"/>
                </a:moveTo>
                <a:lnTo>
                  <a:pt x="401066" y="0"/>
                </a:lnTo>
              </a:path>
            </a:pathLst>
          </a:custGeom>
          <a:ln w="6350">
            <a:solidFill>
              <a:srgbClr val="D9D9D9"/>
            </a:solidFill>
          </a:ln>
        </p:spPr>
        <p:txBody>
          <a:bodyPr wrap="square" lIns="0" tIns="0" rIns="0" bIns="0" rtlCol="0"/>
          <a:lstStyle/>
          <a:p>
            <a:endParaRPr/>
          </a:p>
        </p:txBody>
      </p:sp>
      <p:sp>
        <p:nvSpPr>
          <p:cNvPr id="39" name="object 39"/>
          <p:cNvSpPr/>
          <p:nvPr/>
        </p:nvSpPr>
        <p:spPr>
          <a:xfrm>
            <a:off x="11670283" y="5284851"/>
            <a:ext cx="521970" cy="0"/>
          </a:xfrm>
          <a:custGeom>
            <a:avLst/>
            <a:gdLst/>
            <a:ahLst/>
            <a:cxnLst/>
            <a:rect l="l" t="t" r="r" b="b"/>
            <a:pathLst>
              <a:path w="521970">
                <a:moveTo>
                  <a:pt x="0" y="0"/>
                </a:moveTo>
                <a:lnTo>
                  <a:pt x="521715" y="0"/>
                </a:lnTo>
              </a:path>
            </a:pathLst>
          </a:custGeom>
          <a:ln w="6350">
            <a:solidFill>
              <a:srgbClr val="D9D9D9"/>
            </a:solidFill>
          </a:ln>
        </p:spPr>
        <p:txBody>
          <a:bodyPr wrap="square" lIns="0" tIns="0" rIns="0" bIns="0" rtlCol="0"/>
          <a:lstStyle/>
          <a:p>
            <a:endParaRPr/>
          </a:p>
        </p:txBody>
      </p:sp>
      <p:sp>
        <p:nvSpPr>
          <p:cNvPr id="40" name="object 40"/>
          <p:cNvSpPr/>
          <p:nvPr/>
        </p:nvSpPr>
        <p:spPr>
          <a:xfrm>
            <a:off x="3175" y="6510337"/>
            <a:ext cx="401320" cy="0"/>
          </a:xfrm>
          <a:custGeom>
            <a:avLst/>
            <a:gdLst/>
            <a:ahLst/>
            <a:cxnLst/>
            <a:rect l="l" t="t" r="r" b="b"/>
            <a:pathLst>
              <a:path w="401320">
                <a:moveTo>
                  <a:pt x="0" y="0"/>
                </a:moveTo>
                <a:lnTo>
                  <a:pt x="401066" y="0"/>
                </a:lnTo>
              </a:path>
            </a:pathLst>
          </a:custGeom>
          <a:ln w="6350">
            <a:solidFill>
              <a:srgbClr val="D9D9D9"/>
            </a:solidFill>
          </a:ln>
        </p:spPr>
        <p:txBody>
          <a:bodyPr wrap="square" lIns="0" tIns="0" rIns="0" bIns="0" rtlCol="0"/>
          <a:lstStyle/>
          <a:p>
            <a:endParaRPr/>
          </a:p>
        </p:txBody>
      </p:sp>
      <p:sp>
        <p:nvSpPr>
          <p:cNvPr id="41" name="object 41"/>
          <p:cNvSpPr/>
          <p:nvPr/>
        </p:nvSpPr>
        <p:spPr>
          <a:xfrm>
            <a:off x="11670283" y="6510337"/>
            <a:ext cx="521970" cy="0"/>
          </a:xfrm>
          <a:custGeom>
            <a:avLst/>
            <a:gdLst/>
            <a:ahLst/>
            <a:cxnLst/>
            <a:rect l="l" t="t" r="r" b="b"/>
            <a:pathLst>
              <a:path w="521970">
                <a:moveTo>
                  <a:pt x="0" y="0"/>
                </a:moveTo>
                <a:lnTo>
                  <a:pt x="521715" y="0"/>
                </a:lnTo>
              </a:path>
            </a:pathLst>
          </a:custGeom>
          <a:ln w="6350">
            <a:solidFill>
              <a:srgbClr val="D9D9D9"/>
            </a:solidFill>
          </a:ln>
        </p:spPr>
        <p:txBody>
          <a:bodyPr wrap="square" lIns="0" tIns="0" rIns="0" bIns="0" rtlCol="0"/>
          <a:lstStyle/>
          <a:p>
            <a:endParaRPr/>
          </a:p>
        </p:txBody>
      </p:sp>
      <p:grpSp>
        <p:nvGrpSpPr>
          <p:cNvPr id="42" name="object 42"/>
          <p:cNvGrpSpPr/>
          <p:nvPr/>
        </p:nvGrpSpPr>
        <p:grpSpPr>
          <a:xfrm>
            <a:off x="-3175" y="0"/>
            <a:ext cx="12198350" cy="6864984"/>
            <a:chOff x="-3175" y="0"/>
            <a:chExt cx="12198350" cy="6864984"/>
          </a:xfrm>
        </p:grpSpPr>
        <p:sp>
          <p:nvSpPr>
            <p:cNvPr id="43" name="object 43"/>
            <p:cNvSpPr/>
            <p:nvPr/>
          </p:nvSpPr>
          <p:spPr>
            <a:xfrm>
              <a:off x="225425" y="0"/>
              <a:ext cx="9257030" cy="6858000"/>
            </a:xfrm>
            <a:custGeom>
              <a:avLst/>
              <a:gdLst/>
              <a:ahLst/>
              <a:cxnLst/>
              <a:rect l="l" t="t" r="r" b="b"/>
              <a:pathLst>
                <a:path w="9257030" h="6858000">
                  <a:moveTo>
                    <a:pt x="0" y="0"/>
                  </a:moveTo>
                  <a:lnTo>
                    <a:pt x="6816725" y="6857999"/>
                  </a:lnTo>
                </a:path>
                <a:path w="9257030" h="6858000">
                  <a:moveTo>
                    <a:pt x="1224026" y="0"/>
                  </a:moveTo>
                  <a:lnTo>
                    <a:pt x="8039100" y="6857999"/>
                  </a:lnTo>
                </a:path>
                <a:path w="9257030" h="6858000">
                  <a:moveTo>
                    <a:pt x="2440051" y="0"/>
                  </a:moveTo>
                  <a:lnTo>
                    <a:pt x="9256776" y="6857999"/>
                  </a:lnTo>
                </a:path>
              </a:pathLst>
            </a:custGeom>
            <a:ln w="6350">
              <a:solidFill>
                <a:srgbClr val="D9D9D9"/>
              </a:solidFill>
            </a:ln>
          </p:spPr>
          <p:txBody>
            <a:bodyPr wrap="square" lIns="0" tIns="0" rIns="0" bIns="0" rtlCol="0"/>
            <a:lstStyle/>
            <a:p>
              <a:endParaRPr/>
            </a:p>
          </p:txBody>
        </p:sp>
        <p:sp>
          <p:nvSpPr>
            <p:cNvPr id="44" name="object 44"/>
            <p:cNvSpPr/>
            <p:nvPr/>
          </p:nvSpPr>
          <p:spPr>
            <a:xfrm>
              <a:off x="3884676" y="0"/>
              <a:ext cx="8037830" cy="6858000"/>
            </a:xfrm>
            <a:custGeom>
              <a:avLst/>
              <a:gdLst/>
              <a:ahLst/>
              <a:cxnLst/>
              <a:rect l="l" t="t" r="r" b="b"/>
              <a:pathLst>
                <a:path w="8037830" h="6858000">
                  <a:moveTo>
                    <a:pt x="0" y="0"/>
                  </a:moveTo>
                  <a:lnTo>
                    <a:pt x="6816725" y="6857999"/>
                  </a:lnTo>
                </a:path>
                <a:path w="8037830" h="6858000">
                  <a:moveTo>
                    <a:pt x="1222375" y="0"/>
                  </a:moveTo>
                  <a:lnTo>
                    <a:pt x="8037449" y="6857999"/>
                  </a:lnTo>
                </a:path>
              </a:pathLst>
            </a:custGeom>
            <a:ln w="6350">
              <a:solidFill>
                <a:srgbClr val="D9D9D9"/>
              </a:solidFill>
            </a:ln>
          </p:spPr>
          <p:txBody>
            <a:bodyPr wrap="square" lIns="0" tIns="0" rIns="0" bIns="0" rtlCol="0"/>
            <a:lstStyle/>
            <a:p>
              <a:endParaRPr/>
            </a:p>
          </p:txBody>
        </p:sp>
        <p:sp>
          <p:nvSpPr>
            <p:cNvPr id="45" name="object 45"/>
            <p:cNvSpPr/>
            <p:nvPr/>
          </p:nvSpPr>
          <p:spPr>
            <a:xfrm>
              <a:off x="6327774" y="0"/>
              <a:ext cx="5864225" cy="5899150"/>
            </a:xfrm>
            <a:custGeom>
              <a:avLst/>
              <a:gdLst/>
              <a:ahLst/>
              <a:cxnLst/>
              <a:rect l="l" t="t" r="r" b="b"/>
              <a:pathLst>
                <a:path w="5864225" h="5899150">
                  <a:moveTo>
                    <a:pt x="0" y="0"/>
                  </a:moveTo>
                  <a:lnTo>
                    <a:pt x="5864225" y="5899150"/>
                  </a:lnTo>
                </a:path>
              </a:pathLst>
            </a:custGeom>
            <a:ln w="6350">
              <a:solidFill>
                <a:srgbClr val="D9D9D9"/>
              </a:solidFill>
            </a:ln>
          </p:spPr>
          <p:txBody>
            <a:bodyPr wrap="square" lIns="0" tIns="0" rIns="0" bIns="0" rtlCol="0"/>
            <a:lstStyle/>
            <a:p>
              <a:endParaRPr/>
            </a:p>
          </p:txBody>
        </p:sp>
        <p:sp>
          <p:nvSpPr>
            <p:cNvPr id="46" name="object 46"/>
            <p:cNvSpPr/>
            <p:nvPr/>
          </p:nvSpPr>
          <p:spPr>
            <a:xfrm>
              <a:off x="7548626" y="0"/>
              <a:ext cx="4643755" cy="4672330"/>
            </a:xfrm>
            <a:custGeom>
              <a:avLst/>
              <a:gdLst/>
              <a:ahLst/>
              <a:cxnLst/>
              <a:rect l="l" t="t" r="r" b="b"/>
              <a:pathLst>
                <a:path w="4643755" h="4672330">
                  <a:moveTo>
                    <a:pt x="0" y="0"/>
                  </a:moveTo>
                  <a:lnTo>
                    <a:pt x="4643374" y="4671949"/>
                  </a:lnTo>
                </a:path>
              </a:pathLst>
            </a:custGeom>
            <a:ln w="6350">
              <a:solidFill>
                <a:srgbClr val="D9D9D9"/>
              </a:solidFill>
            </a:ln>
          </p:spPr>
          <p:txBody>
            <a:bodyPr wrap="square" lIns="0" tIns="0" rIns="0" bIns="0" rtlCol="0"/>
            <a:lstStyle/>
            <a:p>
              <a:endParaRPr/>
            </a:p>
          </p:txBody>
        </p:sp>
        <p:sp>
          <p:nvSpPr>
            <p:cNvPr id="47" name="object 47"/>
            <p:cNvSpPr/>
            <p:nvPr/>
          </p:nvSpPr>
          <p:spPr>
            <a:xfrm>
              <a:off x="0" y="0"/>
              <a:ext cx="12192000" cy="6858000"/>
            </a:xfrm>
            <a:custGeom>
              <a:avLst/>
              <a:gdLst/>
              <a:ahLst/>
              <a:cxnLst/>
              <a:rect l="l" t="t" r="r" b="b"/>
              <a:pathLst>
                <a:path w="12192000" h="6858000">
                  <a:moveTo>
                    <a:pt x="8772525" y="0"/>
                  </a:moveTo>
                  <a:lnTo>
                    <a:pt x="12192000" y="3457575"/>
                  </a:lnTo>
                </a:path>
                <a:path w="12192000" h="6858000">
                  <a:moveTo>
                    <a:pt x="9982200" y="0"/>
                  </a:moveTo>
                  <a:lnTo>
                    <a:pt x="12192000" y="2227326"/>
                  </a:lnTo>
                </a:path>
                <a:path w="12192000" h="6858000">
                  <a:moveTo>
                    <a:pt x="11198225" y="0"/>
                  </a:moveTo>
                  <a:lnTo>
                    <a:pt x="12192000" y="1003300"/>
                  </a:lnTo>
                </a:path>
                <a:path w="12192000" h="6858000">
                  <a:moveTo>
                    <a:pt x="5829300" y="6858000"/>
                  </a:moveTo>
                  <a:lnTo>
                    <a:pt x="0" y="1012825"/>
                  </a:lnTo>
                </a:path>
              </a:pathLst>
            </a:custGeom>
            <a:ln w="6350">
              <a:solidFill>
                <a:srgbClr val="D9D9D9"/>
              </a:solidFill>
            </a:ln>
          </p:spPr>
          <p:txBody>
            <a:bodyPr wrap="square" lIns="0" tIns="0" rIns="0" bIns="0" rtlCol="0"/>
            <a:lstStyle/>
            <a:p>
              <a:endParaRPr/>
            </a:p>
          </p:txBody>
        </p:sp>
        <p:sp>
          <p:nvSpPr>
            <p:cNvPr id="48" name="object 48"/>
            <p:cNvSpPr/>
            <p:nvPr/>
          </p:nvSpPr>
          <p:spPr>
            <a:xfrm>
              <a:off x="0" y="2227326"/>
              <a:ext cx="4615180" cy="4631055"/>
            </a:xfrm>
            <a:custGeom>
              <a:avLst/>
              <a:gdLst/>
              <a:ahLst/>
              <a:cxnLst/>
              <a:rect l="l" t="t" r="r" b="b"/>
              <a:pathLst>
                <a:path w="4615180" h="4631055">
                  <a:moveTo>
                    <a:pt x="4614926" y="4630674"/>
                  </a:moveTo>
                  <a:lnTo>
                    <a:pt x="0" y="0"/>
                  </a:lnTo>
                </a:path>
                <a:path w="4615180" h="4631055">
                  <a:moveTo>
                    <a:pt x="3398901" y="4630674"/>
                  </a:moveTo>
                  <a:lnTo>
                    <a:pt x="0" y="1204849"/>
                  </a:lnTo>
                </a:path>
              </a:pathLst>
            </a:custGeom>
            <a:ln w="6350">
              <a:solidFill>
                <a:srgbClr val="D9D9D9"/>
              </a:solidFill>
            </a:ln>
          </p:spPr>
          <p:txBody>
            <a:bodyPr wrap="square" lIns="0" tIns="0" rIns="0" bIns="0" rtlCol="0"/>
            <a:lstStyle/>
            <a:p>
              <a:endParaRPr/>
            </a:p>
          </p:txBody>
        </p:sp>
        <p:sp>
          <p:nvSpPr>
            <p:cNvPr id="49" name="object 49"/>
            <p:cNvSpPr/>
            <p:nvPr/>
          </p:nvSpPr>
          <p:spPr>
            <a:xfrm>
              <a:off x="0" y="0"/>
              <a:ext cx="11966575" cy="6858000"/>
            </a:xfrm>
            <a:custGeom>
              <a:avLst/>
              <a:gdLst/>
              <a:ahLst/>
              <a:cxnLst/>
              <a:rect l="l" t="t" r="r" b="b"/>
              <a:pathLst>
                <a:path w="11966575" h="6858000">
                  <a:moveTo>
                    <a:pt x="2197100" y="6858000"/>
                  </a:moveTo>
                  <a:lnTo>
                    <a:pt x="0" y="4651375"/>
                  </a:lnTo>
                </a:path>
                <a:path w="11966575" h="6858000">
                  <a:moveTo>
                    <a:pt x="987425" y="6858000"/>
                  </a:moveTo>
                  <a:lnTo>
                    <a:pt x="0" y="5864225"/>
                  </a:lnTo>
                </a:path>
                <a:path w="11966575" h="6858000">
                  <a:moveTo>
                    <a:pt x="11966575" y="0"/>
                  </a:moveTo>
                  <a:lnTo>
                    <a:pt x="5149850" y="6857999"/>
                  </a:lnTo>
                </a:path>
                <a:path w="11966575" h="6858000">
                  <a:moveTo>
                    <a:pt x="10742676" y="0"/>
                  </a:moveTo>
                  <a:lnTo>
                    <a:pt x="3927475" y="6857999"/>
                  </a:lnTo>
                </a:path>
                <a:path w="11966575" h="6858000">
                  <a:moveTo>
                    <a:pt x="9526651" y="0"/>
                  </a:moveTo>
                  <a:lnTo>
                    <a:pt x="2709926" y="6857999"/>
                  </a:lnTo>
                </a:path>
              </a:pathLst>
            </a:custGeom>
            <a:ln w="6350">
              <a:solidFill>
                <a:srgbClr val="D9D9D9"/>
              </a:solidFill>
            </a:ln>
          </p:spPr>
          <p:txBody>
            <a:bodyPr wrap="square" lIns="0" tIns="0" rIns="0" bIns="0" rtlCol="0"/>
            <a:lstStyle/>
            <a:p>
              <a:endParaRPr/>
            </a:p>
          </p:txBody>
        </p:sp>
        <p:sp>
          <p:nvSpPr>
            <p:cNvPr id="50" name="object 50"/>
            <p:cNvSpPr/>
            <p:nvPr/>
          </p:nvSpPr>
          <p:spPr>
            <a:xfrm>
              <a:off x="269875" y="0"/>
              <a:ext cx="8037830" cy="6858000"/>
            </a:xfrm>
            <a:custGeom>
              <a:avLst/>
              <a:gdLst/>
              <a:ahLst/>
              <a:cxnLst/>
              <a:rect l="l" t="t" r="r" b="b"/>
              <a:pathLst>
                <a:path w="8037830" h="6858000">
                  <a:moveTo>
                    <a:pt x="8037576" y="0"/>
                  </a:moveTo>
                  <a:lnTo>
                    <a:pt x="1220724" y="6857999"/>
                  </a:lnTo>
                </a:path>
                <a:path w="8037830" h="6858000">
                  <a:moveTo>
                    <a:pt x="6815201" y="0"/>
                  </a:moveTo>
                  <a:lnTo>
                    <a:pt x="0" y="6857999"/>
                  </a:lnTo>
                </a:path>
              </a:pathLst>
            </a:custGeom>
            <a:ln w="6350">
              <a:solidFill>
                <a:srgbClr val="D9D9D9"/>
              </a:solidFill>
            </a:ln>
          </p:spPr>
          <p:txBody>
            <a:bodyPr wrap="square" lIns="0" tIns="0" rIns="0" bIns="0" rtlCol="0"/>
            <a:lstStyle/>
            <a:p>
              <a:endParaRPr/>
            </a:p>
          </p:txBody>
        </p:sp>
        <p:sp>
          <p:nvSpPr>
            <p:cNvPr id="51" name="object 51"/>
            <p:cNvSpPr/>
            <p:nvPr/>
          </p:nvSpPr>
          <p:spPr>
            <a:xfrm>
              <a:off x="0" y="0"/>
              <a:ext cx="5864225" cy="5899150"/>
            </a:xfrm>
            <a:custGeom>
              <a:avLst/>
              <a:gdLst/>
              <a:ahLst/>
              <a:cxnLst/>
              <a:rect l="l" t="t" r="r" b="b"/>
              <a:pathLst>
                <a:path w="5864225" h="5899150">
                  <a:moveTo>
                    <a:pt x="5864225" y="0"/>
                  </a:moveTo>
                  <a:lnTo>
                    <a:pt x="0" y="5899150"/>
                  </a:lnTo>
                </a:path>
              </a:pathLst>
            </a:custGeom>
            <a:ln w="6350">
              <a:solidFill>
                <a:srgbClr val="D9D9D9"/>
              </a:solidFill>
            </a:ln>
          </p:spPr>
          <p:txBody>
            <a:bodyPr wrap="square" lIns="0" tIns="0" rIns="0" bIns="0" rtlCol="0"/>
            <a:lstStyle/>
            <a:p>
              <a:endParaRPr/>
            </a:p>
          </p:txBody>
        </p:sp>
        <p:sp>
          <p:nvSpPr>
            <p:cNvPr id="52" name="object 52"/>
            <p:cNvSpPr/>
            <p:nvPr/>
          </p:nvSpPr>
          <p:spPr>
            <a:xfrm>
              <a:off x="0" y="0"/>
              <a:ext cx="4643755" cy="4672330"/>
            </a:xfrm>
            <a:custGeom>
              <a:avLst/>
              <a:gdLst/>
              <a:ahLst/>
              <a:cxnLst/>
              <a:rect l="l" t="t" r="r" b="b"/>
              <a:pathLst>
                <a:path w="4643755" h="4672330">
                  <a:moveTo>
                    <a:pt x="4643501" y="0"/>
                  </a:moveTo>
                  <a:lnTo>
                    <a:pt x="0" y="4671949"/>
                  </a:lnTo>
                </a:path>
              </a:pathLst>
            </a:custGeom>
            <a:ln w="6350">
              <a:solidFill>
                <a:srgbClr val="D9D9D9"/>
              </a:solidFill>
            </a:ln>
          </p:spPr>
          <p:txBody>
            <a:bodyPr wrap="square" lIns="0" tIns="0" rIns="0" bIns="0" rtlCol="0"/>
            <a:lstStyle/>
            <a:p>
              <a:endParaRPr/>
            </a:p>
          </p:txBody>
        </p:sp>
        <p:sp>
          <p:nvSpPr>
            <p:cNvPr id="53" name="object 53"/>
            <p:cNvSpPr/>
            <p:nvPr/>
          </p:nvSpPr>
          <p:spPr>
            <a:xfrm>
              <a:off x="0" y="0"/>
              <a:ext cx="12192000" cy="6858000"/>
            </a:xfrm>
            <a:custGeom>
              <a:avLst/>
              <a:gdLst/>
              <a:ahLst/>
              <a:cxnLst/>
              <a:rect l="l" t="t" r="r" b="b"/>
              <a:pathLst>
                <a:path w="12192000" h="6858000">
                  <a:moveTo>
                    <a:pt x="3419475" y="0"/>
                  </a:moveTo>
                  <a:lnTo>
                    <a:pt x="0" y="3457575"/>
                  </a:lnTo>
                </a:path>
                <a:path w="12192000" h="6858000">
                  <a:moveTo>
                    <a:pt x="2209800" y="0"/>
                  </a:moveTo>
                  <a:lnTo>
                    <a:pt x="0" y="2227326"/>
                  </a:lnTo>
                </a:path>
                <a:path w="12192000" h="6858000">
                  <a:moveTo>
                    <a:pt x="993775" y="0"/>
                  </a:moveTo>
                  <a:lnTo>
                    <a:pt x="0" y="1003300"/>
                  </a:lnTo>
                </a:path>
                <a:path w="12192000" h="6858000">
                  <a:moveTo>
                    <a:pt x="6362700" y="6858000"/>
                  </a:moveTo>
                  <a:lnTo>
                    <a:pt x="12192000" y="1012825"/>
                  </a:lnTo>
                </a:path>
              </a:pathLst>
            </a:custGeom>
            <a:ln w="6350">
              <a:solidFill>
                <a:srgbClr val="D9D9D9"/>
              </a:solidFill>
            </a:ln>
          </p:spPr>
          <p:txBody>
            <a:bodyPr wrap="square" lIns="0" tIns="0" rIns="0" bIns="0" rtlCol="0"/>
            <a:lstStyle/>
            <a:p>
              <a:endParaRPr/>
            </a:p>
          </p:txBody>
        </p:sp>
        <p:sp>
          <p:nvSpPr>
            <p:cNvPr id="54" name="object 54"/>
            <p:cNvSpPr/>
            <p:nvPr/>
          </p:nvSpPr>
          <p:spPr>
            <a:xfrm>
              <a:off x="7577201" y="2227326"/>
              <a:ext cx="4615180" cy="4631055"/>
            </a:xfrm>
            <a:custGeom>
              <a:avLst/>
              <a:gdLst/>
              <a:ahLst/>
              <a:cxnLst/>
              <a:rect l="l" t="t" r="r" b="b"/>
              <a:pathLst>
                <a:path w="4615180" h="4631055">
                  <a:moveTo>
                    <a:pt x="0" y="4630674"/>
                  </a:moveTo>
                  <a:lnTo>
                    <a:pt x="4614799" y="0"/>
                  </a:lnTo>
                </a:path>
                <a:path w="4615180" h="4631055">
                  <a:moveTo>
                    <a:pt x="1216025" y="4630674"/>
                  </a:moveTo>
                  <a:lnTo>
                    <a:pt x="4614799" y="1204849"/>
                  </a:lnTo>
                </a:path>
              </a:pathLst>
            </a:custGeom>
            <a:ln w="6350">
              <a:solidFill>
                <a:srgbClr val="D9D9D9"/>
              </a:solidFill>
            </a:ln>
          </p:spPr>
          <p:txBody>
            <a:bodyPr wrap="square" lIns="0" tIns="0" rIns="0" bIns="0" rtlCol="0"/>
            <a:lstStyle/>
            <a:p>
              <a:endParaRPr/>
            </a:p>
          </p:txBody>
        </p:sp>
        <p:sp>
          <p:nvSpPr>
            <p:cNvPr id="55" name="object 55"/>
            <p:cNvSpPr/>
            <p:nvPr/>
          </p:nvSpPr>
          <p:spPr>
            <a:xfrm>
              <a:off x="9994899" y="4651375"/>
              <a:ext cx="2197100" cy="2206625"/>
            </a:xfrm>
            <a:custGeom>
              <a:avLst/>
              <a:gdLst/>
              <a:ahLst/>
              <a:cxnLst/>
              <a:rect l="l" t="t" r="r" b="b"/>
              <a:pathLst>
                <a:path w="2197100" h="2206625">
                  <a:moveTo>
                    <a:pt x="0" y="2206625"/>
                  </a:moveTo>
                  <a:lnTo>
                    <a:pt x="2197100" y="0"/>
                  </a:lnTo>
                </a:path>
                <a:path w="2197100" h="2206625">
                  <a:moveTo>
                    <a:pt x="1209675" y="2206625"/>
                  </a:moveTo>
                  <a:lnTo>
                    <a:pt x="2197100" y="1212850"/>
                  </a:lnTo>
                </a:path>
              </a:pathLst>
            </a:custGeom>
            <a:ln w="6350">
              <a:solidFill>
                <a:srgbClr val="D9D9D9"/>
              </a:solidFill>
            </a:ln>
          </p:spPr>
          <p:txBody>
            <a:bodyPr wrap="square" lIns="0" tIns="0" rIns="0" bIns="0" rtlCol="0"/>
            <a:lstStyle/>
            <a:p>
              <a:endParaRPr/>
            </a:p>
          </p:txBody>
        </p:sp>
        <p:sp>
          <p:nvSpPr>
            <p:cNvPr id="56" name="object 56"/>
            <p:cNvSpPr/>
            <p:nvPr/>
          </p:nvSpPr>
          <p:spPr>
            <a:xfrm>
              <a:off x="126999" y="0"/>
              <a:ext cx="7188200" cy="461670"/>
            </a:xfrm>
            <a:prstGeom prst="rect">
              <a:avLst/>
            </a:prstGeom>
            <a:blipFill>
              <a:blip r:embed="rId2" cstate="print"/>
              <a:stretch>
                <a:fillRect/>
              </a:stretch>
            </a:blipFill>
          </p:spPr>
          <p:txBody>
            <a:bodyPr wrap="square" lIns="0" tIns="0" rIns="0" bIns="0" rtlCol="0"/>
            <a:lstStyle/>
            <a:p>
              <a:endParaRPr/>
            </a:p>
          </p:txBody>
        </p:sp>
        <p:sp>
          <p:nvSpPr>
            <p:cNvPr id="57" name="object 57"/>
            <p:cNvSpPr/>
            <p:nvPr/>
          </p:nvSpPr>
          <p:spPr>
            <a:xfrm>
              <a:off x="126999" y="0"/>
              <a:ext cx="7188200" cy="462280"/>
            </a:xfrm>
            <a:custGeom>
              <a:avLst/>
              <a:gdLst/>
              <a:ahLst/>
              <a:cxnLst/>
              <a:rect l="l" t="t" r="r" b="b"/>
              <a:pathLst>
                <a:path w="7188200" h="462280">
                  <a:moveTo>
                    <a:pt x="0" y="461670"/>
                  </a:moveTo>
                  <a:lnTo>
                    <a:pt x="7188200" y="461670"/>
                  </a:lnTo>
                  <a:lnTo>
                    <a:pt x="7188200" y="0"/>
                  </a:lnTo>
                  <a:lnTo>
                    <a:pt x="0" y="0"/>
                  </a:lnTo>
                  <a:lnTo>
                    <a:pt x="0" y="461670"/>
                  </a:lnTo>
                  <a:close/>
                </a:path>
              </a:pathLst>
            </a:custGeom>
            <a:ln w="6349">
              <a:solidFill>
                <a:srgbClr val="D15A3D"/>
              </a:solidFill>
            </a:ln>
          </p:spPr>
          <p:txBody>
            <a:bodyPr wrap="square" lIns="0" tIns="0" rIns="0" bIns="0" rtlCol="0"/>
            <a:lstStyle/>
            <a:p>
              <a:endParaRPr/>
            </a:p>
          </p:txBody>
        </p:sp>
      </p:grpSp>
      <p:sp>
        <p:nvSpPr>
          <p:cNvPr id="58" name="object 58"/>
          <p:cNvSpPr txBox="1">
            <a:spLocks noGrp="1"/>
          </p:cNvSpPr>
          <p:nvPr>
            <p:ph type="title"/>
          </p:nvPr>
        </p:nvSpPr>
        <p:spPr>
          <a:xfrm>
            <a:off x="205740" y="30480"/>
            <a:ext cx="6854190" cy="391160"/>
          </a:xfrm>
          <a:prstGeom prst="rect">
            <a:avLst/>
          </a:prstGeom>
        </p:spPr>
        <p:txBody>
          <a:bodyPr vert="horz" wrap="square" lIns="0" tIns="12700" rIns="0" bIns="0" rtlCol="0">
            <a:spAutoFit/>
          </a:bodyPr>
          <a:lstStyle/>
          <a:p>
            <a:pPr marL="12700">
              <a:lnSpc>
                <a:spcPct val="100000"/>
              </a:lnSpc>
              <a:spcBef>
                <a:spcPts val="100"/>
              </a:spcBef>
            </a:pPr>
            <a:r>
              <a:rPr sz="2400" i="1" spc="-5">
                <a:solidFill>
                  <a:srgbClr val="FFFFFF"/>
                </a:solidFill>
                <a:latin typeface="Verdana"/>
                <a:cs typeface="Verdana"/>
              </a:rPr>
              <a:t>1.1. </a:t>
            </a:r>
            <a:r>
              <a:rPr lang="en-US" sz="2400" i="1" spc="-5" err="1">
                <a:solidFill>
                  <a:srgbClr val="FFFFFF"/>
                </a:solidFill>
                <a:latin typeface="Verdana"/>
                <a:cs typeface="Verdana"/>
              </a:rPr>
              <a:t>Segurança</a:t>
            </a:r>
            <a:r>
              <a:rPr lang="en-US" sz="2400" i="1" spc="-5">
                <a:solidFill>
                  <a:srgbClr val="FFFFFF"/>
                </a:solidFill>
                <a:latin typeface="Verdana"/>
                <a:cs typeface="Verdana"/>
              </a:rPr>
              <a:t> </a:t>
            </a:r>
            <a:r>
              <a:rPr lang="en-US" sz="2400" i="1" spc="-5" err="1">
                <a:solidFill>
                  <a:srgbClr val="FFFFFF"/>
                </a:solidFill>
                <a:latin typeface="Verdana"/>
                <a:cs typeface="Verdana"/>
              </a:rPr>
              <a:t>jurídica</a:t>
            </a:r>
            <a:r>
              <a:rPr lang="en-US" sz="2400" i="1" spc="-5">
                <a:solidFill>
                  <a:srgbClr val="FFFFFF"/>
                </a:solidFill>
                <a:latin typeface="Verdana"/>
                <a:cs typeface="Verdana"/>
              </a:rPr>
              <a:t> </a:t>
            </a:r>
            <a:r>
              <a:rPr lang="en-US" sz="2400" i="1" spc="-5" err="1">
                <a:solidFill>
                  <a:srgbClr val="FFFFFF"/>
                </a:solidFill>
                <a:latin typeface="Verdana"/>
                <a:cs typeface="Verdana"/>
              </a:rPr>
              <a:t>ao</a:t>
            </a:r>
            <a:r>
              <a:rPr lang="en-US" sz="2400" i="1" spc="-5">
                <a:solidFill>
                  <a:srgbClr val="FFFFFF"/>
                </a:solidFill>
                <a:latin typeface="Verdana"/>
                <a:cs typeface="Verdana"/>
              </a:rPr>
              <a:t> </a:t>
            </a:r>
            <a:r>
              <a:rPr lang="en-US" sz="2400" i="1" spc="-5" err="1">
                <a:solidFill>
                  <a:srgbClr val="FFFFFF"/>
                </a:solidFill>
                <a:latin typeface="Verdana"/>
                <a:cs typeface="Verdana"/>
              </a:rPr>
              <a:t>administrado</a:t>
            </a:r>
            <a:endParaRPr sz="2400">
              <a:latin typeface="Verdana"/>
              <a:cs typeface="Verdana"/>
            </a:endParaRPr>
          </a:p>
        </p:txBody>
      </p:sp>
      <p:grpSp>
        <p:nvGrpSpPr>
          <p:cNvPr id="59" name="object 59"/>
          <p:cNvGrpSpPr/>
          <p:nvPr/>
        </p:nvGrpSpPr>
        <p:grpSpPr>
          <a:xfrm>
            <a:off x="127000" y="368300"/>
            <a:ext cx="11820525" cy="6363335"/>
            <a:chOff x="127000" y="368300"/>
            <a:chExt cx="11820525" cy="6363335"/>
          </a:xfrm>
        </p:grpSpPr>
        <p:sp>
          <p:nvSpPr>
            <p:cNvPr id="60" name="object 60"/>
            <p:cNvSpPr/>
            <p:nvPr/>
          </p:nvSpPr>
          <p:spPr>
            <a:xfrm>
              <a:off x="218439" y="368300"/>
              <a:ext cx="6830059" cy="30480"/>
            </a:xfrm>
            <a:custGeom>
              <a:avLst/>
              <a:gdLst/>
              <a:ahLst/>
              <a:cxnLst/>
              <a:rect l="l" t="t" r="r" b="b"/>
              <a:pathLst>
                <a:path w="6830059" h="30479">
                  <a:moveTo>
                    <a:pt x="6830059" y="0"/>
                  </a:moveTo>
                  <a:lnTo>
                    <a:pt x="0" y="0"/>
                  </a:lnTo>
                  <a:lnTo>
                    <a:pt x="0" y="30479"/>
                  </a:lnTo>
                  <a:lnTo>
                    <a:pt x="6830059" y="30479"/>
                  </a:lnTo>
                  <a:lnTo>
                    <a:pt x="6830059" y="0"/>
                  </a:lnTo>
                  <a:close/>
                </a:path>
              </a:pathLst>
            </a:custGeom>
            <a:solidFill>
              <a:srgbClr val="FFFFFF"/>
            </a:solidFill>
          </p:spPr>
          <p:txBody>
            <a:bodyPr wrap="square" lIns="0" tIns="0" rIns="0" bIns="0" rtlCol="0"/>
            <a:lstStyle/>
            <a:p>
              <a:endParaRPr/>
            </a:p>
          </p:txBody>
        </p:sp>
        <p:sp>
          <p:nvSpPr>
            <p:cNvPr id="61" name="object 61"/>
            <p:cNvSpPr/>
            <p:nvPr/>
          </p:nvSpPr>
          <p:spPr>
            <a:xfrm>
              <a:off x="127000" y="599693"/>
              <a:ext cx="11820525" cy="3016250"/>
            </a:xfrm>
            <a:custGeom>
              <a:avLst/>
              <a:gdLst/>
              <a:ahLst/>
              <a:cxnLst/>
              <a:rect l="l" t="t" r="r" b="b"/>
              <a:pathLst>
                <a:path w="11820525" h="3016250">
                  <a:moveTo>
                    <a:pt x="11820525" y="0"/>
                  </a:moveTo>
                  <a:lnTo>
                    <a:pt x="0" y="0"/>
                  </a:lnTo>
                  <a:lnTo>
                    <a:pt x="0" y="3016249"/>
                  </a:lnTo>
                  <a:lnTo>
                    <a:pt x="11820525" y="3016249"/>
                  </a:lnTo>
                  <a:lnTo>
                    <a:pt x="11820525" y="0"/>
                  </a:lnTo>
                  <a:close/>
                </a:path>
              </a:pathLst>
            </a:custGeom>
            <a:solidFill>
              <a:srgbClr val="F6DED7"/>
            </a:solidFill>
          </p:spPr>
          <p:txBody>
            <a:bodyPr wrap="square" lIns="0" tIns="0" rIns="0" bIns="0" rtlCol="0"/>
            <a:lstStyle/>
            <a:p>
              <a:endParaRPr/>
            </a:p>
          </p:txBody>
        </p:sp>
        <p:sp>
          <p:nvSpPr>
            <p:cNvPr id="62" name="object 62"/>
            <p:cNvSpPr/>
            <p:nvPr/>
          </p:nvSpPr>
          <p:spPr>
            <a:xfrm>
              <a:off x="404240" y="3761137"/>
              <a:ext cx="11266170" cy="2970530"/>
            </a:xfrm>
            <a:custGeom>
              <a:avLst/>
              <a:gdLst/>
              <a:ahLst/>
              <a:cxnLst/>
              <a:rect l="l" t="t" r="r" b="b"/>
              <a:pathLst>
                <a:path w="11266170" h="2970529">
                  <a:moveTo>
                    <a:pt x="11266043" y="0"/>
                  </a:moveTo>
                  <a:lnTo>
                    <a:pt x="0" y="0"/>
                  </a:lnTo>
                  <a:lnTo>
                    <a:pt x="0" y="2970022"/>
                  </a:lnTo>
                  <a:lnTo>
                    <a:pt x="11266043" y="2970022"/>
                  </a:lnTo>
                  <a:lnTo>
                    <a:pt x="11266043" y="0"/>
                  </a:lnTo>
                  <a:close/>
                </a:path>
              </a:pathLst>
            </a:custGeom>
            <a:solidFill>
              <a:srgbClr val="FBF0D5"/>
            </a:solidFill>
          </p:spPr>
          <p:txBody>
            <a:bodyPr wrap="square" lIns="0" tIns="0" rIns="0" bIns="0" rtlCol="0"/>
            <a:lstStyle/>
            <a:p>
              <a:endParaRPr/>
            </a:p>
          </p:txBody>
        </p:sp>
      </p:grpSp>
      <p:sp>
        <p:nvSpPr>
          <p:cNvPr id="63" name="object 63"/>
          <p:cNvSpPr txBox="1"/>
          <p:nvPr/>
        </p:nvSpPr>
        <p:spPr>
          <a:xfrm>
            <a:off x="590548" y="630554"/>
            <a:ext cx="11104881" cy="6309099"/>
          </a:xfrm>
          <a:prstGeom prst="rect">
            <a:avLst/>
          </a:prstGeom>
        </p:spPr>
        <p:txBody>
          <a:bodyPr vert="horz" wrap="square" lIns="0" tIns="12700" rIns="0" bIns="0" rtlCol="0">
            <a:spAutoFit/>
          </a:bodyPr>
          <a:lstStyle/>
          <a:p>
            <a:pPr algn="just">
              <a:lnSpc>
                <a:spcPct val="150000"/>
              </a:lnSpc>
            </a:pPr>
            <a:r>
              <a:rPr lang="pt-BR" sz="2400" dirty="0"/>
              <a:t> </a:t>
            </a:r>
            <a:r>
              <a:rPr lang="pt-BR" dirty="0"/>
              <a:t> Art. 24.  A revisão, nas esferas administrativa, controladora ou judicial, quanto à validade de ato, contrato, ajuste, processo ou norma administrativa cuja produção já se houver completado levará em conta as orientações gerais da época, sendo vedado que, com base em mudança posterior de orientação geral, se declarem inválidas situações plenamente constituídas.                </a:t>
            </a:r>
          </a:p>
          <a:p>
            <a:pPr algn="just">
              <a:lnSpc>
                <a:spcPct val="150000"/>
              </a:lnSpc>
            </a:pPr>
            <a:r>
              <a:rPr lang="pt-BR" dirty="0"/>
              <a:t>Parágrafo único.  Consideram-se orientações gerais as interpretações e especificações contidas em atos públicos de caráter geral ou em jurisprudência judicial ou administrativa majoritária, e ainda as adotadas por prática administrativa reiterada e de amplo conhecimento público.   </a:t>
            </a:r>
          </a:p>
          <a:p>
            <a:pPr algn="just">
              <a:lnSpc>
                <a:spcPct val="150000"/>
              </a:lnSpc>
              <a:spcBef>
                <a:spcPts val="30"/>
              </a:spcBef>
              <a:buClr>
                <a:srgbClr val="2C2D2C"/>
              </a:buClr>
              <a:buFont typeface="Wingdings"/>
              <a:buChar char=""/>
            </a:pPr>
            <a:r>
              <a:rPr lang="pt-BR" sz="2400" b="1" u="sng" dirty="0"/>
              <a:t>Problema</a:t>
            </a:r>
            <a:r>
              <a:rPr lang="pt-BR" sz="2400" dirty="0"/>
              <a:t>: Em muitos casos, a atividade de controle exercida pelo Tribunal de Contas da União avalia licitações e contratos da Administração Pública com base em orientações jurídicas que não eram vigentes à época dos atos praticados e, em certos casos, declarando a invalidade de contratos cujo objeto já foi executado (ROSILHO; 2016).</a:t>
            </a:r>
          </a:p>
          <a:p>
            <a:pPr algn="just">
              <a:lnSpc>
                <a:spcPct val="150000"/>
              </a:lnSpc>
              <a:spcBef>
                <a:spcPts val="30"/>
              </a:spcBef>
              <a:buClr>
                <a:srgbClr val="2C2D2C"/>
              </a:buClr>
              <a:buFont typeface="Wingdings"/>
              <a:buChar char=""/>
            </a:pPr>
            <a:endParaRPr lang="pt-BR" sz="2400" dirty="0"/>
          </a:p>
          <a:p>
            <a:pPr algn="just">
              <a:lnSpc>
                <a:spcPct val="150000"/>
              </a:lnSpc>
              <a:spcBef>
                <a:spcPts val="30"/>
              </a:spcBef>
              <a:buClr>
                <a:srgbClr val="2C2D2C"/>
              </a:buClr>
              <a:buFont typeface="Wingdings"/>
              <a:buChar char=""/>
            </a:pPr>
            <a:endParaRPr sz="2400" dirty="0">
              <a:latin typeface="Verdana"/>
              <a:cs typeface="Verdana"/>
            </a:endParaRPr>
          </a:p>
        </p:txBody>
      </p:sp>
    </p:spTree>
    <p:extLst>
      <p:ext uri="{BB962C8B-B14F-4D97-AF65-F5344CB8AC3E}">
        <p14:creationId xmlns:p14="http://schemas.microsoft.com/office/powerpoint/2010/main" val="28708462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96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3" name="object 3"/>
          <p:cNvSpPr/>
          <p:nvPr/>
        </p:nvSpPr>
        <p:spPr>
          <a:xfrm>
            <a:off x="6096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4" name="object 4"/>
          <p:cNvSpPr/>
          <p:nvPr/>
        </p:nvSpPr>
        <p:spPr>
          <a:xfrm>
            <a:off x="6096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5" name="object 5"/>
          <p:cNvSpPr/>
          <p:nvPr/>
        </p:nvSpPr>
        <p:spPr>
          <a:xfrm>
            <a:off x="18288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6" name="object 6"/>
          <p:cNvSpPr/>
          <p:nvPr/>
        </p:nvSpPr>
        <p:spPr>
          <a:xfrm>
            <a:off x="18288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7" name="object 7"/>
          <p:cNvSpPr/>
          <p:nvPr/>
        </p:nvSpPr>
        <p:spPr>
          <a:xfrm>
            <a:off x="18288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8" name="object 8"/>
          <p:cNvSpPr/>
          <p:nvPr/>
        </p:nvSpPr>
        <p:spPr>
          <a:xfrm>
            <a:off x="30480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9" name="object 9"/>
          <p:cNvSpPr/>
          <p:nvPr/>
        </p:nvSpPr>
        <p:spPr>
          <a:xfrm>
            <a:off x="30480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10" name="object 10"/>
          <p:cNvSpPr/>
          <p:nvPr/>
        </p:nvSpPr>
        <p:spPr>
          <a:xfrm>
            <a:off x="30480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11" name="object 11"/>
          <p:cNvSpPr/>
          <p:nvPr/>
        </p:nvSpPr>
        <p:spPr>
          <a:xfrm>
            <a:off x="42672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12" name="object 12"/>
          <p:cNvSpPr/>
          <p:nvPr/>
        </p:nvSpPr>
        <p:spPr>
          <a:xfrm>
            <a:off x="42672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13" name="object 13"/>
          <p:cNvSpPr/>
          <p:nvPr/>
        </p:nvSpPr>
        <p:spPr>
          <a:xfrm>
            <a:off x="42672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14" name="object 14"/>
          <p:cNvSpPr/>
          <p:nvPr/>
        </p:nvSpPr>
        <p:spPr>
          <a:xfrm>
            <a:off x="54864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15" name="object 15"/>
          <p:cNvSpPr/>
          <p:nvPr/>
        </p:nvSpPr>
        <p:spPr>
          <a:xfrm>
            <a:off x="54864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16" name="object 16"/>
          <p:cNvSpPr/>
          <p:nvPr/>
        </p:nvSpPr>
        <p:spPr>
          <a:xfrm>
            <a:off x="54864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17" name="object 17"/>
          <p:cNvSpPr/>
          <p:nvPr/>
        </p:nvSpPr>
        <p:spPr>
          <a:xfrm>
            <a:off x="67056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18" name="object 18"/>
          <p:cNvSpPr/>
          <p:nvPr/>
        </p:nvSpPr>
        <p:spPr>
          <a:xfrm>
            <a:off x="67056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19" name="object 19"/>
          <p:cNvSpPr/>
          <p:nvPr/>
        </p:nvSpPr>
        <p:spPr>
          <a:xfrm>
            <a:off x="67056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20" name="object 20"/>
          <p:cNvSpPr/>
          <p:nvPr/>
        </p:nvSpPr>
        <p:spPr>
          <a:xfrm>
            <a:off x="79248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21" name="object 21"/>
          <p:cNvSpPr/>
          <p:nvPr/>
        </p:nvSpPr>
        <p:spPr>
          <a:xfrm>
            <a:off x="79248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22" name="object 22"/>
          <p:cNvSpPr/>
          <p:nvPr/>
        </p:nvSpPr>
        <p:spPr>
          <a:xfrm>
            <a:off x="79248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23" name="object 23"/>
          <p:cNvSpPr/>
          <p:nvPr/>
        </p:nvSpPr>
        <p:spPr>
          <a:xfrm>
            <a:off x="91440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24" name="object 24"/>
          <p:cNvSpPr/>
          <p:nvPr/>
        </p:nvSpPr>
        <p:spPr>
          <a:xfrm>
            <a:off x="91440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25" name="object 25"/>
          <p:cNvSpPr/>
          <p:nvPr/>
        </p:nvSpPr>
        <p:spPr>
          <a:xfrm>
            <a:off x="91440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26" name="object 26"/>
          <p:cNvSpPr/>
          <p:nvPr/>
        </p:nvSpPr>
        <p:spPr>
          <a:xfrm>
            <a:off x="103632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27" name="object 27"/>
          <p:cNvSpPr/>
          <p:nvPr/>
        </p:nvSpPr>
        <p:spPr>
          <a:xfrm>
            <a:off x="103632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28" name="object 28"/>
          <p:cNvSpPr/>
          <p:nvPr/>
        </p:nvSpPr>
        <p:spPr>
          <a:xfrm>
            <a:off x="103632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29" name="object 29"/>
          <p:cNvSpPr/>
          <p:nvPr/>
        </p:nvSpPr>
        <p:spPr>
          <a:xfrm>
            <a:off x="115824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30" name="object 30"/>
          <p:cNvSpPr/>
          <p:nvPr/>
        </p:nvSpPr>
        <p:spPr>
          <a:xfrm>
            <a:off x="115824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31" name="object 31"/>
          <p:cNvSpPr/>
          <p:nvPr/>
        </p:nvSpPr>
        <p:spPr>
          <a:xfrm>
            <a:off x="3175" y="0"/>
            <a:ext cx="12188825" cy="600075"/>
          </a:xfrm>
          <a:custGeom>
            <a:avLst/>
            <a:gdLst/>
            <a:ahLst/>
            <a:cxnLst/>
            <a:rect l="l" t="t" r="r" b="b"/>
            <a:pathLst>
              <a:path w="12188825" h="600075">
                <a:moveTo>
                  <a:pt x="11579225" y="0"/>
                </a:moveTo>
                <a:lnTo>
                  <a:pt x="11579225" y="599694"/>
                </a:lnTo>
              </a:path>
              <a:path w="12188825" h="600075">
                <a:moveTo>
                  <a:pt x="0" y="385825"/>
                </a:moveTo>
                <a:lnTo>
                  <a:pt x="12188825" y="385825"/>
                </a:lnTo>
              </a:path>
            </a:pathLst>
          </a:custGeom>
          <a:ln w="6350">
            <a:solidFill>
              <a:srgbClr val="D9D9D9"/>
            </a:solidFill>
          </a:ln>
        </p:spPr>
        <p:txBody>
          <a:bodyPr wrap="square" lIns="0" tIns="0" rIns="0" bIns="0" rtlCol="0"/>
          <a:lstStyle/>
          <a:p>
            <a:endParaRPr/>
          </a:p>
        </p:txBody>
      </p:sp>
      <p:sp>
        <p:nvSpPr>
          <p:cNvPr id="32" name="object 32"/>
          <p:cNvSpPr/>
          <p:nvPr/>
        </p:nvSpPr>
        <p:spPr>
          <a:xfrm>
            <a:off x="3175" y="1611375"/>
            <a:ext cx="123825" cy="0"/>
          </a:xfrm>
          <a:custGeom>
            <a:avLst/>
            <a:gdLst/>
            <a:ahLst/>
            <a:cxnLst/>
            <a:rect l="l" t="t" r="r" b="b"/>
            <a:pathLst>
              <a:path w="123825">
                <a:moveTo>
                  <a:pt x="0" y="0"/>
                </a:moveTo>
                <a:lnTo>
                  <a:pt x="123825" y="0"/>
                </a:lnTo>
              </a:path>
            </a:pathLst>
          </a:custGeom>
          <a:ln w="6350">
            <a:solidFill>
              <a:srgbClr val="D9D9D9"/>
            </a:solidFill>
          </a:ln>
        </p:spPr>
        <p:txBody>
          <a:bodyPr wrap="square" lIns="0" tIns="0" rIns="0" bIns="0" rtlCol="0"/>
          <a:lstStyle/>
          <a:p>
            <a:endParaRPr/>
          </a:p>
        </p:txBody>
      </p:sp>
      <p:sp>
        <p:nvSpPr>
          <p:cNvPr id="33" name="object 33"/>
          <p:cNvSpPr/>
          <p:nvPr/>
        </p:nvSpPr>
        <p:spPr>
          <a:xfrm>
            <a:off x="11947525" y="1611375"/>
            <a:ext cx="244475" cy="0"/>
          </a:xfrm>
          <a:custGeom>
            <a:avLst/>
            <a:gdLst/>
            <a:ahLst/>
            <a:cxnLst/>
            <a:rect l="l" t="t" r="r" b="b"/>
            <a:pathLst>
              <a:path w="244475">
                <a:moveTo>
                  <a:pt x="0" y="0"/>
                </a:moveTo>
                <a:lnTo>
                  <a:pt x="244475" y="0"/>
                </a:lnTo>
              </a:path>
            </a:pathLst>
          </a:custGeom>
          <a:ln w="6350">
            <a:solidFill>
              <a:srgbClr val="D9D9D9"/>
            </a:solidFill>
          </a:ln>
        </p:spPr>
        <p:txBody>
          <a:bodyPr wrap="square" lIns="0" tIns="0" rIns="0" bIns="0" rtlCol="0"/>
          <a:lstStyle/>
          <a:p>
            <a:endParaRPr/>
          </a:p>
        </p:txBody>
      </p:sp>
      <p:sp>
        <p:nvSpPr>
          <p:cNvPr id="34" name="object 34"/>
          <p:cNvSpPr/>
          <p:nvPr/>
        </p:nvSpPr>
        <p:spPr>
          <a:xfrm>
            <a:off x="3175" y="2835275"/>
            <a:ext cx="123825" cy="0"/>
          </a:xfrm>
          <a:custGeom>
            <a:avLst/>
            <a:gdLst/>
            <a:ahLst/>
            <a:cxnLst/>
            <a:rect l="l" t="t" r="r" b="b"/>
            <a:pathLst>
              <a:path w="123825">
                <a:moveTo>
                  <a:pt x="0" y="0"/>
                </a:moveTo>
                <a:lnTo>
                  <a:pt x="123825" y="0"/>
                </a:lnTo>
              </a:path>
            </a:pathLst>
          </a:custGeom>
          <a:ln w="6350">
            <a:solidFill>
              <a:srgbClr val="D9D9D9"/>
            </a:solidFill>
          </a:ln>
        </p:spPr>
        <p:txBody>
          <a:bodyPr wrap="square" lIns="0" tIns="0" rIns="0" bIns="0" rtlCol="0"/>
          <a:lstStyle/>
          <a:p>
            <a:endParaRPr/>
          </a:p>
        </p:txBody>
      </p:sp>
      <p:sp>
        <p:nvSpPr>
          <p:cNvPr id="35" name="object 35"/>
          <p:cNvSpPr/>
          <p:nvPr/>
        </p:nvSpPr>
        <p:spPr>
          <a:xfrm>
            <a:off x="11947525" y="2835275"/>
            <a:ext cx="244475" cy="0"/>
          </a:xfrm>
          <a:custGeom>
            <a:avLst/>
            <a:gdLst/>
            <a:ahLst/>
            <a:cxnLst/>
            <a:rect l="l" t="t" r="r" b="b"/>
            <a:pathLst>
              <a:path w="244475">
                <a:moveTo>
                  <a:pt x="0" y="0"/>
                </a:moveTo>
                <a:lnTo>
                  <a:pt x="244475" y="0"/>
                </a:lnTo>
              </a:path>
            </a:pathLst>
          </a:custGeom>
          <a:ln w="6350">
            <a:solidFill>
              <a:srgbClr val="D9D9D9"/>
            </a:solidFill>
          </a:ln>
        </p:spPr>
        <p:txBody>
          <a:bodyPr wrap="square" lIns="0" tIns="0" rIns="0" bIns="0" rtlCol="0"/>
          <a:lstStyle/>
          <a:p>
            <a:endParaRPr/>
          </a:p>
        </p:txBody>
      </p:sp>
      <p:sp>
        <p:nvSpPr>
          <p:cNvPr id="36" name="object 36"/>
          <p:cNvSpPr/>
          <p:nvPr/>
        </p:nvSpPr>
        <p:spPr>
          <a:xfrm>
            <a:off x="3175" y="4060825"/>
            <a:ext cx="401320" cy="0"/>
          </a:xfrm>
          <a:custGeom>
            <a:avLst/>
            <a:gdLst/>
            <a:ahLst/>
            <a:cxnLst/>
            <a:rect l="l" t="t" r="r" b="b"/>
            <a:pathLst>
              <a:path w="401320">
                <a:moveTo>
                  <a:pt x="0" y="0"/>
                </a:moveTo>
                <a:lnTo>
                  <a:pt x="401066" y="0"/>
                </a:lnTo>
              </a:path>
            </a:pathLst>
          </a:custGeom>
          <a:ln w="6350">
            <a:solidFill>
              <a:srgbClr val="D9D9D9"/>
            </a:solidFill>
          </a:ln>
        </p:spPr>
        <p:txBody>
          <a:bodyPr wrap="square" lIns="0" tIns="0" rIns="0" bIns="0" rtlCol="0"/>
          <a:lstStyle/>
          <a:p>
            <a:endParaRPr/>
          </a:p>
        </p:txBody>
      </p:sp>
      <p:sp>
        <p:nvSpPr>
          <p:cNvPr id="37" name="object 37"/>
          <p:cNvSpPr/>
          <p:nvPr/>
        </p:nvSpPr>
        <p:spPr>
          <a:xfrm>
            <a:off x="11670283" y="4060825"/>
            <a:ext cx="521970" cy="0"/>
          </a:xfrm>
          <a:custGeom>
            <a:avLst/>
            <a:gdLst/>
            <a:ahLst/>
            <a:cxnLst/>
            <a:rect l="l" t="t" r="r" b="b"/>
            <a:pathLst>
              <a:path w="521970">
                <a:moveTo>
                  <a:pt x="0" y="0"/>
                </a:moveTo>
                <a:lnTo>
                  <a:pt x="521715" y="0"/>
                </a:lnTo>
              </a:path>
            </a:pathLst>
          </a:custGeom>
          <a:ln w="6350">
            <a:solidFill>
              <a:srgbClr val="D9D9D9"/>
            </a:solidFill>
          </a:ln>
        </p:spPr>
        <p:txBody>
          <a:bodyPr wrap="square" lIns="0" tIns="0" rIns="0" bIns="0" rtlCol="0"/>
          <a:lstStyle/>
          <a:p>
            <a:endParaRPr/>
          </a:p>
        </p:txBody>
      </p:sp>
      <p:sp>
        <p:nvSpPr>
          <p:cNvPr id="38" name="object 38"/>
          <p:cNvSpPr/>
          <p:nvPr/>
        </p:nvSpPr>
        <p:spPr>
          <a:xfrm>
            <a:off x="3175" y="5284851"/>
            <a:ext cx="401320" cy="0"/>
          </a:xfrm>
          <a:custGeom>
            <a:avLst/>
            <a:gdLst/>
            <a:ahLst/>
            <a:cxnLst/>
            <a:rect l="l" t="t" r="r" b="b"/>
            <a:pathLst>
              <a:path w="401320">
                <a:moveTo>
                  <a:pt x="0" y="0"/>
                </a:moveTo>
                <a:lnTo>
                  <a:pt x="401066" y="0"/>
                </a:lnTo>
              </a:path>
            </a:pathLst>
          </a:custGeom>
          <a:ln w="6350">
            <a:solidFill>
              <a:srgbClr val="D9D9D9"/>
            </a:solidFill>
          </a:ln>
        </p:spPr>
        <p:txBody>
          <a:bodyPr wrap="square" lIns="0" tIns="0" rIns="0" bIns="0" rtlCol="0"/>
          <a:lstStyle/>
          <a:p>
            <a:endParaRPr/>
          </a:p>
        </p:txBody>
      </p:sp>
      <p:sp>
        <p:nvSpPr>
          <p:cNvPr id="39" name="object 39"/>
          <p:cNvSpPr/>
          <p:nvPr/>
        </p:nvSpPr>
        <p:spPr>
          <a:xfrm>
            <a:off x="11670283" y="5284851"/>
            <a:ext cx="521970" cy="0"/>
          </a:xfrm>
          <a:custGeom>
            <a:avLst/>
            <a:gdLst/>
            <a:ahLst/>
            <a:cxnLst/>
            <a:rect l="l" t="t" r="r" b="b"/>
            <a:pathLst>
              <a:path w="521970">
                <a:moveTo>
                  <a:pt x="0" y="0"/>
                </a:moveTo>
                <a:lnTo>
                  <a:pt x="521715" y="0"/>
                </a:lnTo>
              </a:path>
            </a:pathLst>
          </a:custGeom>
          <a:ln w="6350">
            <a:solidFill>
              <a:srgbClr val="D9D9D9"/>
            </a:solidFill>
          </a:ln>
        </p:spPr>
        <p:txBody>
          <a:bodyPr wrap="square" lIns="0" tIns="0" rIns="0" bIns="0" rtlCol="0"/>
          <a:lstStyle/>
          <a:p>
            <a:endParaRPr/>
          </a:p>
        </p:txBody>
      </p:sp>
      <p:sp>
        <p:nvSpPr>
          <p:cNvPr id="40" name="object 40"/>
          <p:cNvSpPr/>
          <p:nvPr/>
        </p:nvSpPr>
        <p:spPr>
          <a:xfrm>
            <a:off x="3175" y="6510337"/>
            <a:ext cx="401320" cy="0"/>
          </a:xfrm>
          <a:custGeom>
            <a:avLst/>
            <a:gdLst/>
            <a:ahLst/>
            <a:cxnLst/>
            <a:rect l="l" t="t" r="r" b="b"/>
            <a:pathLst>
              <a:path w="401320">
                <a:moveTo>
                  <a:pt x="0" y="0"/>
                </a:moveTo>
                <a:lnTo>
                  <a:pt x="401066" y="0"/>
                </a:lnTo>
              </a:path>
            </a:pathLst>
          </a:custGeom>
          <a:ln w="6350">
            <a:solidFill>
              <a:srgbClr val="D9D9D9"/>
            </a:solidFill>
          </a:ln>
        </p:spPr>
        <p:txBody>
          <a:bodyPr wrap="square" lIns="0" tIns="0" rIns="0" bIns="0" rtlCol="0"/>
          <a:lstStyle/>
          <a:p>
            <a:endParaRPr/>
          </a:p>
        </p:txBody>
      </p:sp>
      <p:sp>
        <p:nvSpPr>
          <p:cNvPr id="41" name="object 41"/>
          <p:cNvSpPr/>
          <p:nvPr/>
        </p:nvSpPr>
        <p:spPr>
          <a:xfrm>
            <a:off x="11670283" y="6510337"/>
            <a:ext cx="521970" cy="0"/>
          </a:xfrm>
          <a:custGeom>
            <a:avLst/>
            <a:gdLst/>
            <a:ahLst/>
            <a:cxnLst/>
            <a:rect l="l" t="t" r="r" b="b"/>
            <a:pathLst>
              <a:path w="521970">
                <a:moveTo>
                  <a:pt x="0" y="0"/>
                </a:moveTo>
                <a:lnTo>
                  <a:pt x="521715" y="0"/>
                </a:lnTo>
              </a:path>
            </a:pathLst>
          </a:custGeom>
          <a:ln w="6350">
            <a:solidFill>
              <a:srgbClr val="D9D9D9"/>
            </a:solidFill>
          </a:ln>
        </p:spPr>
        <p:txBody>
          <a:bodyPr wrap="square" lIns="0" tIns="0" rIns="0" bIns="0" rtlCol="0"/>
          <a:lstStyle/>
          <a:p>
            <a:endParaRPr/>
          </a:p>
        </p:txBody>
      </p:sp>
      <p:grpSp>
        <p:nvGrpSpPr>
          <p:cNvPr id="42" name="object 42"/>
          <p:cNvGrpSpPr/>
          <p:nvPr/>
        </p:nvGrpSpPr>
        <p:grpSpPr>
          <a:xfrm>
            <a:off x="-3175" y="0"/>
            <a:ext cx="12198350" cy="6864984"/>
            <a:chOff x="-3175" y="0"/>
            <a:chExt cx="12198350" cy="6864984"/>
          </a:xfrm>
        </p:grpSpPr>
        <p:sp>
          <p:nvSpPr>
            <p:cNvPr id="43" name="object 43"/>
            <p:cNvSpPr/>
            <p:nvPr/>
          </p:nvSpPr>
          <p:spPr>
            <a:xfrm>
              <a:off x="225425" y="0"/>
              <a:ext cx="9257030" cy="6858000"/>
            </a:xfrm>
            <a:custGeom>
              <a:avLst/>
              <a:gdLst/>
              <a:ahLst/>
              <a:cxnLst/>
              <a:rect l="l" t="t" r="r" b="b"/>
              <a:pathLst>
                <a:path w="9257030" h="6858000">
                  <a:moveTo>
                    <a:pt x="0" y="0"/>
                  </a:moveTo>
                  <a:lnTo>
                    <a:pt x="6816725" y="6857999"/>
                  </a:lnTo>
                </a:path>
                <a:path w="9257030" h="6858000">
                  <a:moveTo>
                    <a:pt x="1224026" y="0"/>
                  </a:moveTo>
                  <a:lnTo>
                    <a:pt x="8039100" y="6857999"/>
                  </a:lnTo>
                </a:path>
                <a:path w="9257030" h="6858000">
                  <a:moveTo>
                    <a:pt x="2440051" y="0"/>
                  </a:moveTo>
                  <a:lnTo>
                    <a:pt x="9256776" y="6857999"/>
                  </a:lnTo>
                </a:path>
              </a:pathLst>
            </a:custGeom>
            <a:ln w="6350">
              <a:solidFill>
                <a:srgbClr val="D9D9D9"/>
              </a:solidFill>
            </a:ln>
          </p:spPr>
          <p:txBody>
            <a:bodyPr wrap="square" lIns="0" tIns="0" rIns="0" bIns="0" rtlCol="0"/>
            <a:lstStyle/>
            <a:p>
              <a:endParaRPr/>
            </a:p>
          </p:txBody>
        </p:sp>
        <p:sp>
          <p:nvSpPr>
            <p:cNvPr id="44" name="object 44"/>
            <p:cNvSpPr/>
            <p:nvPr/>
          </p:nvSpPr>
          <p:spPr>
            <a:xfrm>
              <a:off x="3884676" y="0"/>
              <a:ext cx="8037830" cy="6858000"/>
            </a:xfrm>
            <a:custGeom>
              <a:avLst/>
              <a:gdLst/>
              <a:ahLst/>
              <a:cxnLst/>
              <a:rect l="l" t="t" r="r" b="b"/>
              <a:pathLst>
                <a:path w="8037830" h="6858000">
                  <a:moveTo>
                    <a:pt x="0" y="0"/>
                  </a:moveTo>
                  <a:lnTo>
                    <a:pt x="6816725" y="6857999"/>
                  </a:lnTo>
                </a:path>
                <a:path w="8037830" h="6858000">
                  <a:moveTo>
                    <a:pt x="1222375" y="0"/>
                  </a:moveTo>
                  <a:lnTo>
                    <a:pt x="8037449" y="6857999"/>
                  </a:lnTo>
                </a:path>
              </a:pathLst>
            </a:custGeom>
            <a:ln w="6350">
              <a:solidFill>
                <a:srgbClr val="D9D9D9"/>
              </a:solidFill>
            </a:ln>
          </p:spPr>
          <p:txBody>
            <a:bodyPr wrap="square" lIns="0" tIns="0" rIns="0" bIns="0" rtlCol="0"/>
            <a:lstStyle/>
            <a:p>
              <a:endParaRPr/>
            </a:p>
          </p:txBody>
        </p:sp>
        <p:sp>
          <p:nvSpPr>
            <p:cNvPr id="45" name="object 45"/>
            <p:cNvSpPr/>
            <p:nvPr/>
          </p:nvSpPr>
          <p:spPr>
            <a:xfrm>
              <a:off x="6327774" y="0"/>
              <a:ext cx="5864225" cy="5899150"/>
            </a:xfrm>
            <a:custGeom>
              <a:avLst/>
              <a:gdLst/>
              <a:ahLst/>
              <a:cxnLst/>
              <a:rect l="l" t="t" r="r" b="b"/>
              <a:pathLst>
                <a:path w="5864225" h="5899150">
                  <a:moveTo>
                    <a:pt x="0" y="0"/>
                  </a:moveTo>
                  <a:lnTo>
                    <a:pt x="5864225" y="5899150"/>
                  </a:lnTo>
                </a:path>
              </a:pathLst>
            </a:custGeom>
            <a:ln w="6350">
              <a:solidFill>
                <a:srgbClr val="D9D9D9"/>
              </a:solidFill>
            </a:ln>
          </p:spPr>
          <p:txBody>
            <a:bodyPr wrap="square" lIns="0" tIns="0" rIns="0" bIns="0" rtlCol="0"/>
            <a:lstStyle/>
            <a:p>
              <a:endParaRPr/>
            </a:p>
          </p:txBody>
        </p:sp>
        <p:sp>
          <p:nvSpPr>
            <p:cNvPr id="46" name="object 46"/>
            <p:cNvSpPr/>
            <p:nvPr/>
          </p:nvSpPr>
          <p:spPr>
            <a:xfrm>
              <a:off x="7548626" y="0"/>
              <a:ext cx="4643755" cy="4672330"/>
            </a:xfrm>
            <a:custGeom>
              <a:avLst/>
              <a:gdLst/>
              <a:ahLst/>
              <a:cxnLst/>
              <a:rect l="l" t="t" r="r" b="b"/>
              <a:pathLst>
                <a:path w="4643755" h="4672330">
                  <a:moveTo>
                    <a:pt x="0" y="0"/>
                  </a:moveTo>
                  <a:lnTo>
                    <a:pt x="4643374" y="4671949"/>
                  </a:lnTo>
                </a:path>
              </a:pathLst>
            </a:custGeom>
            <a:ln w="6350">
              <a:solidFill>
                <a:srgbClr val="D9D9D9"/>
              </a:solidFill>
            </a:ln>
          </p:spPr>
          <p:txBody>
            <a:bodyPr wrap="square" lIns="0" tIns="0" rIns="0" bIns="0" rtlCol="0"/>
            <a:lstStyle/>
            <a:p>
              <a:endParaRPr/>
            </a:p>
          </p:txBody>
        </p:sp>
        <p:sp>
          <p:nvSpPr>
            <p:cNvPr id="47" name="object 47"/>
            <p:cNvSpPr/>
            <p:nvPr/>
          </p:nvSpPr>
          <p:spPr>
            <a:xfrm>
              <a:off x="0" y="0"/>
              <a:ext cx="12192000" cy="6858000"/>
            </a:xfrm>
            <a:custGeom>
              <a:avLst/>
              <a:gdLst/>
              <a:ahLst/>
              <a:cxnLst/>
              <a:rect l="l" t="t" r="r" b="b"/>
              <a:pathLst>
                <a:path w="12192000" h="6858000">
                  <a:moveTo>
                    <a:pt x="8772525" y="0"/>
                  </a:moveTo>
                  <a:lnTo>
                    <a:pt x="12192000" y="3457575"/>
                  </a:lnTo>
                </a:path>
                <a:path w="12192000" h="6858000">
                  <a:moveTo>
                    <a:pt x="9982200" y="0"/>
                  </a:moveTo>
                  <a:lnTo>
                    <a:pt x="12192000" y="2227326"/>
                  </a:lnTo>
                </a:path>
                <a:path w="12192000" h="6858000">
                  <a:moveTo>
                    <a:pt x="11198225" y="0"/>
                  </a:moveTo>
                  <a:lnTo>
                    <a:pt x="12192000" y="1003300"/>
                  </a:lnTo>
                </a:path>
                <a:path w="12192000" h="6858000">
                  <a:moveTo>
                    <a:pt x="5829300" y="6858000"/>
                  </a:moveTo>
                  <a:lnTo>
                    <a:pt x="0" y="1012825"/>
                  </a:lnTo>
                </a:path>
              </a:pathLst>
            </a:custGeom>
            <a:ln w="6350">
              <a:solidFill>
                <a:srgbClr val="D9D9D9"/>
              </a:solidFill>
            </a:ln>
          </p:spPr>
          <p:txBody>
            <a:bodyPr wrap="square" lIns="0" tIns="0" rIns="0" bIns="0" rtlCol="0"/>
            <a:lstStyle/>
            <a:p>
              <a:endParaRPr/>
            </a:p>
          </p:txBody>
        </p:sp>
        <p:sp>
          <p:nvSpPr>
            <p:cNvPr id="48" name="object 48"/>
            <p:cNvSpPr/>
            <p:nvPr/>
          </p:nvSpPr>
          <p:spPr>
            <a:xfrm>
              <a:off x="0" y="2227326"/>
              <a:ext cx="4615180" cy="4631055"/>
            </a:xfrm>
            <a:custGeom>
              <a:avLst/>
              <a:gdLst/>
              <a:ahLst/>
              <a:cxnLst/>
              <a:rect l="l" t="t" r="r" b="b"/>
              <a:pathLst>
                <a:path w="4615180" h="4631055">
                  <a:moveTo>
                    <a:pt x="4614926" y="4630674"/>
                  </a:moveTo>
                  <a:lnTo>
                    <a:pt x="0" y="0"/>
                  </a:lnTo>
                </a:path>
                <a:path w="4615180" h="4631055">
                  <a:moveTo>
                    <a:pt x="3398901" y="4630674"/>
                  </a:moveTo>
                  <a:lnTo>
                    <a:pt x="0" y="1204849"/>
                  </a:lnTo>
                </a:path>
              </a:pathLst>
            </a:custGeom>
            <a:ln w="6350">
              <a:solidFill>
                <a:srgbClr val="D9D9D9"/>
              </a:solidFill>
            </a:ln>
          </p:spPr>
          <p:txBody>
            <a:bodyPr wrap="square" lIns="0" tIns="0" rIns="0" bIns="0" rtlCol="0"/>
            <a:lstStyle/>
            <a:p>
              <a:endParaRPr/>
            </a:p>
          </p:txBody>
        </p:sp>
        <p:sp>
          <p:nvSpPr>
            <p:cNvPr id="49" name="object 49"/>
            <p:cNvSpPr/>
            <p:nvPr/>
          </p:nvSpPr>
          <p:spPr>
            <a:xfrm>
              <a:off x="0" y="0"/>
              <a:ext cx="11966575" cy="6858000"/>
            </a:xfrm>
            <a:custGeom>
              <a:avLst/>
              <a:gdLst/>
              <a:ahLst/>
              <a:cxnLst/>
              <a:rect l="l" t="t" r="r" b="b"/>
              <a:pathLst>
                <a:path w="11966575" h="6858000">
                  <a:moveTo>
                    <a:pt x="2197100" y="6858000"/>
                  </a:moveTo>
                  <a:lnTo>
                    <a:pt x="0" y="4651375"/>
                  </a:lnTo>
                </a:path>
                <a:path w="11966575" h="6858000">
                  <a:moveTo>
                    <a:pt x="987425" y="6858000"/>
                  </a:moveTo>
                  <a:lnTo>
                    <a:pt x="0" y="5864225"/>
                  </a:lnTo>
                </a:path>
                <a:path w="11966575" h="6858000">
                  <a:moveTo>
                    <a:pt x="11966575" y="0"/>
                  </a:moveTo>
                  <a:lnTo>
                    <a:pt x="5149850" y="6857999"/>
                  </a:lnTo>
                </a:path>
                <a:path w="11966575" h="6858000">
                  <a:moveTo>
                    <a:pt x="10742676" y="0"/>
                  </a:moveTo>
                  <a:lnTo>
                    <a:pt x="3927475" y="6857999"/>
                  </a:lnTo>
                </a:path>
                <a:path w="11966575" h="6858000">
                  <a:moveTo>
                    <a:pt x="9526651" y="0"/>
                  </a:moveTo>
                  <a:lnTo>
                    <a:pt x="2709926" y="6857999"/>
                  </a:lnTo>
                </a:path>
              </a:pathLst>
            </a:custGeom>
            <a:ln w="6350">
              <a:solidFill>
                <a:srgbClr val="D9D9D9"/>
              </a:solidFill>
            </a:ln>
          </p:spPr>
          <p:txBody>
            <a:bodyPr wrap="square" lIns="0" tIns="0" rIns="0" bIns="0" rtlCol="0"/>
            <a:lstStyle/>
            <a:p>
              <a:endParaRPr/>
            </a:p>
          </p:txBody>
        </p:sp>
        <p:sp>
          <p:nvSpPr>
            <p:cNvPr id="50" name="object 50"/>
            <p:cNvSpPr/>
            <p:nvPr/>
          </p:nvSpPr>
          <p:spPr>
            <a:xfrm>
              <a:off x="269875" y="0"/>
              <a:ext cx="8037830" cy="6858000"/>
            </a:xfrm>
            <a:custGeom>
              <a:avLst/>
              <a:gdLst/>
              <a:ahLst/>
              <a:cxnLst/>
              <a:rect l="l" t="t" r="r" b="b"/>
              <a:pathLst>
                <a:path w="8037830" h="6858000">
                  <a:moveTo>
                    <a:pt x="8037576" y="0"/>
                  </a:moveTo>
                  <a:lnTo>
                    <a:pt x="1220724" y="6857999"/>
                  </a:lnTo>
                </a:path>
                <a:path w="8037830" h="6858000">
                  <a:moveTo>
                    <a:pt x="6815201" y="0"/>
                  </a:moveTo>
                  <a:lnTo>
                    <a:pt x="0" y="6857999"/>
                  </a:lnTo>
                </a:path>
              </a:pathLst>
            </a:custGeom>
            <a:ln w="6350">
              <a:solidFill>
                <a:srgbClr val="D9D9D9"/>
              </a:solidFill>
            </a:ln>
          </p:spPr>
          <p:txBody>
            <a:bodyPr wrap="square" lIns="0" tIns="0" rIns="0" bIns="0" rtlCol="0"/>
            <a:lstStyle/>
            <a:p>
              <a:endParaRPr/>
            </a:p>
          </p:txBody>
        </p:sp>
        <p:sp>
          <p:nvSpPr>
            <p:cNvPr id="51" name="object 51"/>
            <p:cNvSpPr/>
            <p:nvPr/>
          </p:nvSpPr>
          <p:spPr>
            <a:xfrm>
              <a:off x="0" y="0"/>
              <a:ext cx="5864225" cy="5899150"/>
            </a:xfrm>
            <a:custGeom>
              <a:avLst/>
              <a:gdLst/>
              <a:ahLst/>
              <a:cxnLst/>
              <a:rect l="l" t="t" r="r" b="b"/>
              <a:pathLst>
                <a:path w="5864225" h="5899150">
                  <a:moveTo>
                    <a:pt x="5864225" y="0"/>
                  </a:moveTo>
                  <a:lnTo>
                    <a:pt x="0" y="5899150"/>
                  </a:lnTo>
                </a:path>
              </a:pathLst>
            </a:custGeom>
            <a:ln w="6350">
              <a:solidFill>
                <a:srgbClr val="D9D9D9"/>
              </a:solidFill>
            </a:ln>
          </p:spPr>
          <p:txBody>
            <a:bodyPr wrap="square" lIns="0" tIns="0" rIns="0" bIns="0" rtlCol="0"/>
            <a:lstStyle/>
            <a:p>
              <a:endParaRPr/>
            </a:p>
          </p:txBody>
        </p:sp>
        <p:sp>
          <p:nvSpPr>
            <p:cNvPr id="52" name="object 52"/>
            <p:cNvSpPr/>
            <p:nvPr/>
          </p:nvSpPr>
          <p:spPr>
            <a:xfrm>
              <a:off x="0" y="0"/>
              <a:ext cx="4643755" cy="4672330"/>
            </a:xfrm>
            <a:custGeom>
              <a:avLst/>
              <a:gdLst/>
              <a:ahLst/>
              <a:cxnLst/>
              <a:rect l="l" t="t" r="r" b="b"/>
              <a:pathLst>
                <a:path w="4643755" h="4672330">
                  <a:moveTo>
                    <a:pt x="4643501" y="0"/>
                  </a:moveTo>
                  <a:lnTo>
                    <a:pt x="0" y="4671949"/>
                  </a:lnTo>
                </a:path>
              </a:pathLst>
            </a:custGeom>
            <a:ln w="6350">
              <a:solidFill>
                <a:srgbClr val="D9D9D9"/>
              </a:solidFill>
            </a:ln>
          </p:spPr>
          <p:txBody>
            <a:bodyPr wrap="square" lIns="0" tIns="0" rIns="0" bIns="0" rtlCol="0"/>
            <a:lstStyle/>
            <a:p>
              <a:endParaRPr/>
            </a:p>
          </p:txBody>
        </p:sp>
        <p:sp>
          <p:nvSpPr>
            <p:cNvPr id="53" name="object 53"/>
            <p:cNvSpPr/>
            <p:nvPr/>
          </p:nvSpPr>
          <p:spPr>
            <a:xfrm>
              <a:off x="0" y="0"/>
              <a:ext cx="12192000" cy="6858000"/>
            </a:xfrm>
            <a:custGeom>
              <a:avLst/>
              <a:gdLst/>
              <a:ahLst/>
              <a:cxnLst/>
              <a:rect l="l" t="t" r="r" b="b"/>
              <a:pathLst>
                <a:path w="12192000" h="6858000">
                  <a:moveTo>
                    <a:pt x="3419475" y="0"/>
                  </a:moveTo>
                  <a:lnTo>
                    <a:pt x="0" y="3457575"/>
                  </a:lnTo>
                </a:path>
                <a:path w="12192000" h="6858000">
                  <a:moveTo>
                    <a:pt x="2209800" y="0"/>
                  </a:moveTo>
                  <a:lnTo>
                    <a:pt x="0" y="2227326"/>
                  </a:lnTo>
                </a:path>
                <a:path w="12192000" h="6858000">
                  <a:moveTo>
                    <a:pt x="993775" y="0"/>
                  </a:moveTo>
                  <a:lnTo>
                    <a:pt x="0" y="1003300"/>
                  </a:lnTo>
                </a:path>
                <a:path w="12192000" h="6858000">
                  <a:moveTo>
                    <a:pt x="6362700" y="6858000"/>
                  </a:moveTo>
                  <a:lnTo>
                    <a:pt x="12192000" y="1012825"/>
                  </a:lnTo>
                </a:path>
              </a:pathLst>
            </a:custGeom>
            <a:ln w="6350">
              <a:solidFill>
                <a:srgbClr val="D9D9D9"/>
              </a:solidFill>
            </a:ln>
          </p:spPr>
          <p:txBody>
            <a:bodyPr wrap="square" lIns="0" tIns="0" rIns="0" bIns="0" rtlCol="0"/>
            <a:lstStyle/>
            <a:p>
              <a:endParaRPr/>
            </a:p>
          </p:txBody>
        </p:sp>
        <p:sp>
          <p:nvSpPr>
            <p:cNvPr id="54" name="object 54"/>
            <p:cNvSpPr/>
            <p:nvPr/>
          </p:nvSpPr>
          <p:spPr>
            <a:xfrm>
              <a:off x="7577201" y="2227326"/>
              <a:ext cx="4615180" cy="4631055"/>
            </a:xfrm>
            <a:custGeom>
              <a:avLst/>
              <a:gdLst/>
              <a:ahLst/>
              <a:cxnLst/>
              <a:rect l="l" t="t" r="r" b="b"/>
              <a:pathLst>
                <a:path w="4615180" h="4631055">
                  <a:moveTo>
                    <a:pt x="0" y="4630674"/>
                  </a:moveTo>
                  <a:lnTo>
                    <a:pt x="4614799" y="0"/>
                  </a:lnTo>
                </a:path>
                <a:path w="4615180" h="4631055">
                  <a:moveTo>
                    <a:pt x="1216025" y="4630674"/>
                  </a:moveTo>
                  <a:lnTo>
                    <a:pt x="4614799" y="1204849"/>
                  </a:lnTo>
                </a:path>
              </a:pathLst>
            </a:custGeom>
            <a:ln w="6350">
              <a:solidFill>
                <a:srgbClr val="D9D9D9"/>
              </a:solidFill>
            </a:ln>
          </p:spPr>
          <p:txBody>
            <a:bodyPr wrap="square" lIns="0" tIns="0" rIns="0" bIns="0" rtlCol="0"/>
            <a:lstStyle/>
            <a:p>
              <a:endParaRPr/>
            </a:p>
          </p:txBody>
        </p:sp>
        <p:sp>
          <p:nvSpPr>
            <p:cNvPr id="55" name="object 55"/>
            <p:cNvSpPr/>
            <p:nvPr/>
          </p:nvSpPr>
          <p:spPr>
            <a:xfrm>
              <a:off x="9994899" y="4651375"/>
              <a:ext cx="2197100" cy="2206625"/>
            </a:xfrm>
            <a:custGeom>
              <a:avLst/>
              <a:gdLst/>
              <a:ahLst/>
              <a:cxnLst/>
              <a:rect l="l" t="t" r="r" b="b"/>
              <a:pathLst>
                <a:path w="2197100" h="2206625">
                  <a:moveTo>
                    <a:pt x="0" y="2206625"/>
                  </a:moveTo>
                  <a:lnTo>
                    <a:pt x="2197100" y="0"/>
                  </a:lnTo>
                </a:path>
                <a:path w="2197100" h="2206625">
                  <a:moveTo>
                    <a:pt x="1209675" y="2206625"/>
                  </a:moveTo>
                  <a:lnTo>
                    <a:pt x="2197100" y="1212850"/>
                  </a:lnTo>
                </a:path>
              </a:pathLst>
            </a:custGeom>
            <a:ln w="6350">
              <a:solidFill>
                <a:srgbClr val="D9D9D9"/>
              </a:solidFill>
            </a:ln>
          </p:spPr>
          <p:txBody>
            <a:bodyPr wrap="square" lIns="0" tIns="0" rIns="0" bIns="0" rtlCol="0"/>
            <a:lstStyle/>
            <a:p>
              <a:endParaRPr/>
            </a:p>
          </p:txBody>
        </p:sp>
        <p:sp>
          <p:nvSpPr>
            <p:cNvPr id="56" name="object 56"/>
            <p:cNvSpPr/>
            <p:nvPr/>
          </p:nvSpPr>
          <p:spPr>
            <a:xfrm>
              <a:off x="126999" y="0"/>
              <a:ext cx="7188200" cy="461670"/>
            </a:xfrm>
            <a:prstGeom prst="rect">
              <a:avLst/>
            </a:prstGeom>
            <a:blipFill>
              <a:blip r:embed="rId2" cstate="print"/>
              <a:stretch>
                <a:fillRect/>
              </a:stretch>
            </a:blipFill>
          </p:spPr>
          <p:txBody>
            <a:bodyPr wrap="square" lIns="0" tIns="0" rIns="0" bIns="0" rtlCol="0"/>
            <a:lstStyle/>
            <a:p>
              <a:endParaRPr/>
            </a:p>
          </p:txBody>
        </p:sp>
        <p:sp>
          <p:nvSpPr>
            <p:cNvPr id="57" name="object 57"/>
            <p:cNvSpPr/>
            <p:nvPr/>
          </p:nvSpPr>
          <p:spPr>
            <a:xfrm>
              <a:off x="126999" y="0"/>
              <a:ext cx="7188200" cy="462280"/>
            </a:xfrm>
            <a:custGeom>
              <a:avLst/>
              <a:gdLst/>
              <a:ahLst/>
              <a:cxnLst/>
              <a:rect l="l" t="t" r="r" b="b"/>
              <a:pathLst>
                <a:path w="7188200" h="462280">
                  <a:moveTo>
                    <a:pt x="0" y="461670"/>
                  </a:moveTo>
                  <a:lnTo>
                    <a:pt x="7188200" y="461670"/>
                  </a:lnTo>
                  <a:lnTo>
                    <a:pt x="7188200" y="0"/>
                  </a:lnTo>
                  <a:lnTo>
                    <a:pt x="0" y="0"/>
                  </a:lnTo>
                  <a:lnTo>
                    <a:pt x="0" y="461670"/>
                  </a:lnTo>
                  <a:close/>
                </a:path>
              </a:pathLst>
            </a:custGeom>
            <a:ln w="6349">
              <a:solidFill>
                <a:srgbClr val="D15A3D"/>
              </a:solidFill>
            </a:ln>
          </p:spPr>
          <p:txBody>
            <a:bodyPr wrap="square" lIns="0" tIns="0" rIns="0" bIns="0" rtlCol="0"/>
            <a:lstStyle/>
            <a:p>
              <a:endParaRPr/>
            </a:p>
          </p:txBody>
        </p:sp>
      </p:grpSp>
      <p:sp>
        <p:nvSpPr>
          <p:cNvPr id="58" name="object 58"/>
          <p:cNvSpPr txBox="1">
            <a:spLocks noGrp="1"/>
          </p:cNvSpPr>
          <p:nvPr>
            <p:ph type="title"/>
          </p:nvPr>
        </p:nvSpPr>
        <p:spPr>
          <a:xfrm>
            <a:off x="205739" y="30480"/>
            <a:ext cx="8425809" cy="351378"/>
          </a:xfrm>
          <a:prstGeom prst="rect">
            <a:avLst/>
          </a:prstGeom>
        </p:spPr>
        <p:txBody>
          <a:bodyPr vert="horz" wrap="square" lIns="0" tIns="12700" rIns="0" bIns="0" rtlCol="0">
            <a:spAutoFit/>
          </a:bodyPr>
          <a:lstStyle/>
          <a:p>
            <a:pPr marL="12700">
              <a:lnSpc>
                <a:spcPct val="100000"/>
              </a:lnSpc>
              <a:spcBef>
                <a:spcPts val="100"/>
              </a:spcBef>
            </a:pPr>
            <a:r>
              <a:rPr sz="2200" i="1" spc="-5">
                <a:solidFill>
                  <a:srgbClr val="FFFFFF"/>
                </a:solidFill>
                <a:latin typeface="Verdana"/>
                <a:cs typeface="Verdana"/>
              </a:rPr>
              <a:t>1.</a:t>
            </a:r>
            <a:r>
              <a:rPr lang="en-US" sz="2200" i="1" spc="-5">
                <a:solidFill>
                  <a:srgbClr val="FFFFFF"/>
                </a:solidFill>
                <a:latin typeface="Verdana"/>
                <a:cs typeface="Verdana"/>
              </a:rPr>
              <a:t>2</a:t>
            </a:r>
            <a:r>
              <a:rPr sz="2200" i="1" spc="-5">
                <a:solidFill>
                  <a:srgbClr val="FFFFFF"/>
                </a:solidFill>
                <a:latin typeface="Verdana"/>
                <a:cs typeface="Verdana"/>
              </a:rPr>
              <a:t>. </a:t>
            </a:r>
            <a:r>
              <a:rPr lang="en-US" sz="2200" i="1" spc="-5" err="1">
                <a:solidFill>
                  <a:srgbClr val="FFFFFF"/>
                </a:solidFill>
              </a:rPr>
              <a:t>Eficiência</a:t>
            </a:r>
            <a:r>
              <a:rPr lang="en-US" sz="2200" i="1" spc="-5">
                <a:solidFill>
                  <a:srgbClr val="FFFFFF"/>
                </a:solidFill>
              </a:rPr>
              <a:t> </a:t>
            </a:r>
            <a:r>
              <a:rPr lang="en-US" sz="2200" i="1" spc="-5" err="1">
                <a:solidFill>
                  <a:srgbClr val="FFFFFF"/>
                </a:solidFill>
              </a:rPr>
              <a:t>na</a:t>
            </a:r>
            <a:r>
              <a:rPr lang="en-US" sz="2200" i="1" spc="-5">
                <a:solidFill>
                  <a:srgbClr val="FFFFFF"/>
                </a:solidFill>
              </a:rPr>
              <a:t> </a:t>
            </a:r>
            <a:r>
              <a:rPr lang="en-US" sz="2200" i="1" spc="-5" err="1">
                <a:solidFill>
                  <a:srgbClr val="FFFFFF"/>
                </a:solidFill>
              </a:rPr>
              <a:t>atuação</a:t>
            </a:r>
            <a:r>
              <a:rPr lang="en-US" sz="2200" i="1" spc="-5">
                <a:solidFill>
                  <a:srgbClr val="FFFFFF"/>
                </a:solidFill>
              </a:rPr>
              <a:t> do gestor </a:t>
            </a:r>
            <a:r>
              <a:rPr lang="en-US" sz="2200" i="1" spc="-5" err="1">
                <a:solidFill>
                  <a:srgbClr val="FFFFFF"/>
                </a:solidFill>
              </a:rPr>
              <a:t>público</a:t>
            </a:r>
            <a:endParaRPr sz="2200">
              <a:latin typeface="Verdana"/>
              <a:cs typeface="Verdana"/>
            </a:endParaRPr>
          </a:p>
        </p:txBody>
      </p:sp>
      <p:grpSp>
        <p:nvGrpSpPr>
          <p:cNvPr id="59" name="object 59"/>
          <p:cNvGrpSpPr/>
          <p:nvPr/>
        </p:nvGrpSpPr>
        <p:grpSpPr>
          <a:xfrm>
            <a:off x="128587" y="464185"/>
            <a:ext cx="11820525" cy="6363335"/>
            <a:chOff x="127000" y="368300"/>
            <a:chExt cx="11820525" cy="6363335"/>
          </a:xfrm>
        </p:grpSpPr>
        <p:sp>
          <p:nvSpPr>
            <p:cNvPr id="60" name="object 60"/>
            <p:cNvSpPr/>
            <p:nvPr/>
          </p:nvSpPr>
          <p:spPr>
            <a:xfrm>
              <a:off x="218439" y="368300"/>
              <a:ext cx="6830059" cy="30480"/>
            </a:xfrm>
            <a:custGeom>
              <a:avLst/>
              <a:gdLst/>
              <a:ahLst/>
              <a:cxnLst/>
              <a:rect l="l" t="t" r="r" b="b"/>
              <a:pathLst>
                <a:path w="6830059" h="30479">
                  <a:moveTo>
                    <a:pt x="6830059" y="0"/>
                  </a:moveTo>
                  <a:lnTo>
                    <a:pt x="0" y="0"/>
                  </a:lnTo>
                  <a:lnTo>
                    <a:pt x="0" y="30479"/>
                  </a:lnTo>
                  <a:lnTo>
                    <a:pt x="6830059" y="30479"/>
                  </a:lnTo>
                  <a:lnTo>
                    <a:pt x="6830059" y="0"/>
                  </a:lnTo>
                  <a:close/>
                </a:path>
              </a:pathLst>
            </a:custGeom>
            <a:solidFill>
              <a:srgbClr val="FFFFFF"/>
            </a:solidFill>
          </p:spPr>
          <p:txBody>
            <a:bodyPr wrap="square" lIns="0" tIns="0" rIns="0" bIns="0" rtlCol="0"/>
            <a:lstStyle/>
            <a:p>
              <a:endParaRPr/>
            </a:p>
          </p:txBody>
        </p:sp>
        <p:sp>
          <p:nvSpPr>
            <p:cNvPr id="61" name="object 61"/>
            <p:cNvSpPr/>
            <p:nvPr/>
          </p:nvSpPr>
          <p:spPr>
            <a:xfrm>
              <a:off x="127000" y="599693"/>
              <a:ext cx="11820525" cy="3016250"/>
            </a:xfrm>
            <a:custGeom>
              <a:avLst/>
              <a:gdLst/>
              <a:ahLst/>
              <a:cxnLst/>
              <a:rect l="l" t="t" r="r" b="b"/>
              <a:pathLst>
                <a:path w="11820525" h="3016250">
                  <a:moveTo>
                    <a:pt x="11820525" y="0"/>
                  </a:moveTo>
                  <a:lnTo>
                    <a:pt x="0" y="0"/>
                  </a:lnTo>
                  <a:lnTo>
                    <a:pt x="0" y="3016249"/>
                  </a:lnTo>
                  <a:lnTo>
                    <a:pt x="11820525" y="3016249"/>
                  </a:lnTo>
                  <a:lnTo>
                    <a:pt x="11820525" y="0"/>
                  </a:lnTo>
                  <a:close/>
                </a:path>
              </a:pathLst>
            </a:custGeom>
            <a:solidFill>
              <a:srgbClr val="F6DED7"/>
            </a:solidFill>
          </p:spPr>
          <p:txBody>
            <a:bodyPr wrap="square" lIns="0" tIns="0" rIns="0" bIns="0" rtlCol="0"/>
            <a:lstStyle/>
            <a:p>
              <a:endParaRPr/>
            </a:p>
          </p:txBody>
        </p:sp>
        <p:sp>
          <p:nvSpPr>
            <p:cNvPr id="62" name="object 62"/>
            <p:cNvSpPr/>
            <p:nvPr/>
          </p:nvSpPr>
          <p:spPr>
            <a:xfrm>
              <a:off x="404240" y="3761137"/>
              <a:ext cx="11266170" cy="2970530"/>
            </a:xfrm>
            <a:custGeom>
              <a:avLst/>
              <a:gdLst/>
              <a:ahLst/>
              <a:cxnLst/>
              <a:rect l="l" t="t" r="r" b="b"/>
              <a:pathLst>
                <a:path w="11266170" h="2970529">
                  <a:moveTo>
                    <a:pt x="11266043" y="0"/>
                  </a:moveTo>
                  <a:lnTo>
                    <a:pt x="0" y="0"/>
                  </a:lnTo>
                  <a:lnTo>
                    <a:pt x="0" y="2970022"/>
                  </a:lnTo>
                  <a:lnTo>
                    <a:pt x="11266043" y="2970022"/>
                  </a:lnTo>
                  <a:lnTo>
                    <a:pt x="11266043" y="0"/>
                  </a:lnTo>
                  <a:close/>
                </a:path>
              </a:pathLst>
            </a:custGeom>
            <a:solidFill>
              <a:srgbClr val="FBF0D5"/>
            </a:solidFill>
          </p:spPr>
          <p:txBody>
            <a:bodyPr wrap="square" lIns="0" tIns="0" rIns="0" bIns="0" rtlCol="0"/>
            <a:lstStyle/>
            <a:p>
              <a:pPr marL="180340" indent="180340">
                <a:lnSpc>
                  <a:spcPct val="150000"/>
                </a:lnSpc>
              </a:pPr>
              <a:r>
                <a:rPr lang="pt-BR" sz="2000" b="1" u="sng" dirty="0">
                  <a:solidFill>
                    <a:srgbClr val="000000"/>
                  </a:solidFill>
                  <a:latin typeface="Arial" panose="020B0604020202020204" pitchFamily="34" charset="0"/>
                </a:rPr>
                <a:t>Razão do veto</a:t>
              </a:r>
              <a:endParaRPr lang="pt-BR" sz="2000" dirty="0">
                <a:solidFill>
                  <a:srgbClr val="000000"/>
                </a:solidFill>
                <a:latin typeface="-webkit-standard"/>
              </a:endParaRPr>
            </a:p>
            <a:p>
              <a:pPr marL="180340" indent="180340" algn="just">
                <a:lnSpc>
                  <a:spcPct val="150000"/>
                </a:lnSpc>
              </a:pPr>
              <a:r>
                <a:rPr lang="pt-BR" sz="2000" dirty="0">
                  <a:solidFill>
                    <a:srgbClr val="000000"/>
                  </a:solidFill>
                  <a:latin typeface="Arial" panose="020B0604020202020204" pitchFamily="34" charset="0"/>
                </a:rPr>
                <a:t>“A busca pela pacificação de entendimentos é essencial para a segurança jurídica. O dispositivo proposto admite a desconsideração de responsabilidade do agente público por decisão ou opinião baseada em interpretação jurisprudencial ou doutrinária não pacificada ou mesmo minoritária. Deste modo, a propositura atribui discricionariedade ao administrado em agir com base em sua própria convicção, o que se traduz em insegurança jurídica.”</a:t>
              </a:r>
              <a:endParaRPr lang="pt-BR" sz="2000" dirty="0">
                <a:solidFill>
                  <a:srgbClr val="000000"/>
                </a:solidFill>
                <a:latin typeface="-webkit-standard"/>
              </a:endParaRPr>
            </a:p>
            <a:p>
              <a:endParaRPr dirty="0"/>
            </a:p>
          </p:txBody>
        </p:sp>
      </p:grpSp>
      <p:sp>
        <p:nvSpPr>
          <p:cNvPr id="63" name="object 63"/>
          <p:cNvSpPr txBox="1"/>
          <p:nvPr/>
        </p:nvSpPr>
        <p:spPr>
          <a:xfrm>
            <a:off x="205740" y="630554"/>
            <a:ext cx="11666220" cy="3908442"/>
          </a:xfrm>
          <a:prstGeom prst="rect">
            <a:avLst/>
          </a:prstGeom>
        </p:spPr>
        <p:txBody>
          <a:bodyPr vert="horz" wrap="square" lIns="0" tIns="12700" rIns="0" bIns="0" rtlCol="0">
            <a:spAutoFit/>
          </a:bodyPr>
          <a:lstStyle/>
          <a:p>
            <a:pPr algn="just">
              <a:lnSpc>
                <a:spcPct val="150000"/>
              </a:lnSpc>
            </a:pPr>
            <a:r>
              <a:rPr lang="pt-BR" sz="2400" dirty="0"/>
              <a:t> </a:t>
            </a:r>
            <a:r>
              <a:rPr lang="pt-BR" sz="2000" dirty="0"/>
              <a:t>   Art. 28.  O agente público responderá pessoalmente por suas decisões ou opiniões técnicas em caso de dolo ou erro grosseiro.    </a:t>
            </a:r>
          </a:p>
          <a:p>
            <a:pPr algn="just">
              <a:lnSpc>
                <a:spcPct val="150000"/>
              </a:lnSpc>
              <a:spcBef>
                <a:spcPts val="30"/>
              </a:spcBef>
              <a:buClr>
                <a:srgbClr val="2C2D2C"/>
              </a:buClr>
              <a:buFont typeface="Wingdings"/>
              <a:buChar char=""/>
            </a:pPr>
            <a:r>
              <a:rPr lang="pt-BR" sz="2000" b="1" u="sng" dirty="0"/>
              <a:t>Para debate, cabe avaliar o conteúdo do </a:t>
            </a:r>
            <a:r>
              <a:rPr lang="pt-BR" sz="2000" b="1" u="sng" dirty="0">
                <a:solidFill>
                  <a:srgbClr val="000000"/>
                </a:solidFill>
                <a:latin typeface="Arial" panose="020B0604020202020204" pitchFamily="34" charset="0"/>
              </a:rPr>
              <a:t>§ 1º (vetado)</a:t>
            </a:r>
            <a:r>
              <a:rPr lang="pt-BR" sz="2000" dirty="0">
                <a:solidFill>
                  <a:srgbClr val="000000"/>
                </a:solidFill>
                <a:latin typeface="Arial" panose="020B0604020202020204" pitchFamily="34" charset="0"/>
              </a:rPr>
              <a:t>:</a:t>
            </a:r>
            <a:r>
              <a:rPr lang="pt-BR" sz="2000" dirty="0"/>
              <a:t> </a:t>
            </a:r>
            <a:r>
              <a:rPr lang="pt-BR" sz="2000" dirty="0">
                <a:solidFill>
                  <a:srgbClr val="000000"/>
                </a:solidFill>
                <a:latin typeface="Arial" panose="020B0604020202020204" pitchFamily="34" charset="0"/>
              </a:rPr>
              <a:t>“§ 1º Não se considera erro grosseiro a decisão ou opinião baseada em jurisprudência ou doutrina, ainda que não pacificadas, em orientação geral ou, ainda, em interpretação razoável, mesmo que não venha a ser posteriormente aceita por órgãos de controle ou judiciais.”</a:t>
            </a:r>
            <a:endParaRPr lang="pt-BR" sz="2000" dirty="0">
              <a:solidFill>
                <a:srgbClr val="000000"/>
              </a:solidFill>
              <a:latin typeface="-webkit-standard"/>
            </a:endParaRPr>
          </a:p>
          <a:p>
            <a:pPr algn="just">
              <a:lnSpc>
                <a:spcPct val="150000"/>
              </a:lnSpc>
              <a:spcBef>
                <a:spcPts val="30"/>
              </a:spcBef>
              <a:buClr>
                <a:srgbClr val="2C2D2C"/>
              </a:buClr>
              <a:buFont typeface="Wingdings"/>
              <a:buChar char=""/>
            </a:pPr>
            <a:endParaRPr lang="pt-BR" sz="2400" dirty="0"/>
          </a:p>
          <a:p>
            <a:pPr algn="just">
              <a:lnSpc>
                <a:spcPct val="150000"/>
              </a:lnSpc>
              <a:spcBef>
                <a:spcPts val="30"/>
              </a:spcBef>
              <a:buClr>
                <a:srgbClr val="2C2D2C"/>
              </a:buClr>
              <a:buFont typeface="Wingdings"/>
              <a:buChar char=""/>
            </a:pPr>
            <a:endParaRPr sz="2400" dirty="0">
              <a:latin typeface="Verdana"/>
              <a:cs typeface="Verdana"/>
            </a:endParaRPr>
          </a:p>
        </p:txBody>
      </p:sp>
      <p:sp>
        <p:nvSpPr>
          <p:cNvPr id="65" name="Retângulo 64">
            <a:extLst>
              <a:ext uri="{FF2B5EF4-FFF2-40B4-BE49-F238E27FC236}">
                <a16:creationId xmlns:a16="http://schemas.microsoft.com/office/drawing/2014/main" id="{797E33DC-24DF-3246-B2A5-D808A8723F5D}"/>
              </a:ext>
            </a:extLst>
          </p:cNvPr>
          <p:cNvSpPr/>
          <p:nvPr/>
        </p:nvSpPr>
        <p:spPr>
          <a:xfrm>
            <a:off x="559436" y="3943026"/>
            <a:ext cx="11073128" cy="646331"/>
          </a:xfrm>
          <a:prstGeom prst="rect">
            <a:avLst/>
          </a:prstGeom>
        </p:spPr>
        <p:txBody>
          <a:bodyPr wrap="square">
            <a:spAutoFit/>
          </a:bodyPr>
          <a:lstStyle/>
          <a:p>
            <a:br>
              <a:rPr lang="pt-BR" dirty="0"/>
            </a:br>
            <a:endParaRPr lang="pt-BR" dirty="0"/>
          </a:p>
        </p:txBody>
      </p:sp>
    </p:spTree>
    <p:extLst>
      <p:ext uri="{BB962C8B-B14F-4D97-AF65-F5344CB8AC3E}">
        <p14:creationId xmlns:p14="http://schemas.microsoft.com/office/powerpoint/2010/main" val="4704148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96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3" name="object 3"/>
          <p:cNvSpPr/>
          <p:nvPr/>
        </p:nvSpPr>
        <p:spPr>
          <a:xfrm>
            <a:off x="6096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4" name="object 4"/>
          <p:cNvSpPr/>
          <p:nvPr/>
        </p:nvSpPr>
        <p:spPr>
          <a:xfrm>
            <a:off x="6096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5" name="object 5"/>
          <p:cNvSpPr/>
          <p:nvPr/>
        </p:nvSpPr>
        <p:spPr>
          <a:xfrm>
            <a:off x="18288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6" name="object 6"/>
          <p:cNvSpPr/>
          <p:nvPr/>
        </p:nvSpPr>
        <p:spPr>
          <a:xfrm>
            <a:off x="18288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7" name="object 7"/>
          <p:cNvSpPr/>
          <p:nvPr/>
        </p:nvSpPr>
        <p:spPr>
          <a:xfrm>
            <a:off x="18288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8" name="object 8"/>
          <p:cNvSpPr/>
          <p:nvPr/>
        </p:nvSpPr>
        <p:spPr>
          <a:xfrm>
            <a:off x="30480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9" name="object 9"/>
          <p:cNvSpPr/>
          <p:nvPr/>
        </p:nvSpPr>
        <p:spPr>
          <a:xfrm>
            <a:off x="30480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10" name="object 10"/>
          <p:cNvSpPr/>
          <p:nvPr/>
        </p:nvSpPr>
        <p:spPr>
          <a:xfrm>
            <a:off x="30480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11" name="object 11"/>
          <p:cNvSpPr/>
          <p:nvPr/>
        </p:nvSpPr>
        <p:spPr>
          <a:xfrm>
            <a:off x="42672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12" name="object 12"/>
          <p:cNvSpPr/>
          <p:nvPr/>
        </p:nvSpPr>
        <p:spPr>
          <a:xfrm>
            <a:off x="42672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13" name="object 13"/>
          <p:cNvSpPr/>
          <p:nvPr/>
        </p:nvSpPr>
        <p:spPr>
          <a:xfrm>
            <a:off x="42672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14" name="object 14"/>
          <p:cNvSpPr/>
          <p:nvPr/>
        </p:nvSpPr>
        <p:spPr>
          <a:xfrm>
            <a:off x="54864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15" name="object 15"/>
          <p:cNvSpPr/>
          <p:nvPr/>
        </p:nvSpPr>
        <p:spPr>
          <a:xfrm>
            <a:off x="54864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16" name="object 16"/>
          <p:cNvSpPr/>
          <p:nvPr/>
        </p:nvSpPr>
        <p:spPr>
          <a:xfrm>
            <a:off x="54864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17" name="object 17"/>
          <p:cNvSpPr/>
          <p:nvPr/>
        </p:nvSpPr>
        <p:spPr>
          <a:xfrm>
            <a:off x="67056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18" name="object 18"/>
          <p:cNvSpPr/>
          <p:nvPr/>
        </p:nvSpPr>
        <p:spPr>
          <a:xfrm>
            <a:off x="67056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19" name="object 19"/>
          <p:cNvSpPr/>
          <p:nvPr/>
        </p:nvSpPr>
        <p:spPr>
          <a:xfrm>
            <a:off x="67056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20" name="object 20"/>
          <p:cNvSpPr/>
          <p:nvPr/>
        </p:nvSpPr>
        <p:spPr>
          <a:xfrm>
            <a:off x="79248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21" name="object 21"/>
          <p:cNvSpPr/>
          <p:nvPr/>
        </p:nvSpPr>
        <p:spPr>
          <a:xfrm>
            <a:off x="79248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22" name="object 22"/>
          <p:cNvSpPr/>
          <p:nvPr/>
        </p:nvSpPr>
        <p:spPr>
          <a:xfrm>
            <a:off x="79248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23" name="object 23"/>
          <p:cNvSpPr/>
          <p:nvPr/>
        </p:nvSpPr>
        <p:spPr>
          <a:xfrm>
            <a:off x="91440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24" name="object 24"/>
          <p:cNvSpPr/>
          <p:nvPr/>
        </p:nvSpPr>
        <p:spPr>
          <a:xfrm>
            <a:off x="91440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25" name="object 25"/>
          <p:cNvSpPr/>
          <p:nvPr/>
        </p:nvSpPr>
        <p:spPr>
          <a:xfrm>
            <a:off x="91440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26" name="object 26"/>
          <p:cNvSpPr/>
          <p:nvPr/>
        </p:nvSpPr>
        <p:spPr>
          <a:xfrm>
            <a:off x="103632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27" name="object 27"/>
          <p:cNvSpPr/>
          <p:nvPr/>
        </p:nvSpPr>
        <p:spPr>
          <a:xfrm>
            <a:off x="103632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28" name="object 28"/>
          <p:cNvSpPr/>
          <p:nvPr/>
        </p:nvSpPr>
        <p:spPr>
          <a:xfrm>
            <a:off x="103632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29" name="object 29"/>
          <p:cNvSpPr/>
          <p:nvPr/>
        </p:nvSpPr>
        <p:spPr>
          <a:xfrm>
            <a:off x="115824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30" name="object 30"/>
          <p:cNvSpPr/>
          <p:nvPr/>
        </p:nvSpPr>
        <p:spPr>
          <a:xfrm>
            <a:off x="115824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31" name="object 31"/>
          <p:cNvSpPr/>
          <p:nvPr/>
        </p:nvSpPr>
        <p:spPr>
          <a:xfrm>
            <a:off x="3175" y="0"/>
            <a:ext cx="12188825" cy="600075"/>
          </a:xfrm>
          <a:custGeom>
            <a:avLst/>
            <a:gdLst/>
            <a:ahLst/>
            <a:cxnLst/>
            <a:rect l="l" t="t" r="r" b="b"/>
            <a:pathLst>
              <a:path w="12188825" h="600075">
                <a:moveTo>
                  <a:pt x="11579225" y="0"/>
                </a:moveTo>
                <a:lnTo>
                  <a:pt x="11579225" y="599694"/>
                </a:lnTo>
              </a:path>
              <a:path w="12188825" h="600075">
                <a:moveTo>
                  <a:pt x="0" y="385825"/>
                </a:moveTo>
                <a:lnTo>
                  <a:pt x="12188825" y="385825"/>
                </a:lnTo>
              </a:path>
            </a:pathLst>
          </a:custGeom>
          <a:ln w="6350">
            <a:solidFill>
              <a:srgbClr val="D9D9D9"/>
            </a:solidFill>
          </a:ln>
        </p:spPr>
        <p:txBody>
          <a:bodyPr wrap="square" lIns="0" tIns="0" rIns="0" bIns="0" rtlCol="0"/>
          <a:lstStyle/>
          <a:p>
            <a:endParaRPr/>
          </a:p>
        </p:txBody>
      </p:sp>
      <p:sp>
        <p:nvSpPr>
          <p:cNvPr id="32" name="object 32"/>
          <p:cNvSpPr/>
          <p:nvPr/>
        </p:nvSpPr>
        <p:spPr>
          <a:xfrm>
            <a:off x="3175" y="1611375"/>
            <a:ext cx="123825" cy="0"/>
          </a:xfrm>
          <a:custGeom>
            <a:avLst/>
            <a:gdLst/>
            <a:ahLst/>
            <a:cxnLst/>
            <a:rect l="l" t="t" r="r" b="b"/>
            <a:pathLst>
              <a:path w="123825">
                <a:moveTo>
                  <a:pt x="0" y="0"/>
                </a:moveTo>
                <a:lnTo>
                  <a:pt x="123825" y="0"/>
                </a:lnTo>
              </a:path>
            </a:pathLst>
          </a:custGeom>
          <a:ln w="6350">
            <a:solidFill>
              <a:srgbClr val="D9D9D9"/>
            </a:solidFill>
          </a:ln>
        </p:spPr>
        <p:txBody>
          <a:bodyPr wrap="square" lIns="0" tIns="0" rIns="0" bIns="0" rtlCol="0"/>
          <a:lstStyle/>
          <a:p>
            <a:endParaRPr/>
          </a:p>
        </p:txBody>
      </p:sp>
      <p:sp>
        <p:nvSpPr>
          <p:cNvPr id="33" name="object 33"/>
          <p:cNvSpPr/>
          <p:nvPr/>
        </p:nvSpPr>
        <p:spPr>
          <a:xfrm>
            <a:off x="11947525" y="1611375"/>
            <a:ext cx="244475" cy="0"/>
          </a:xfrm>
          <a:custGeom>
            <a:avLst/>
            <a:gdLst/>
            <a:ahLst/>
            <a:cxnLst/>
            <a:rect l="l" t="t" r="r" b="b"/>
            <a:pathLst>
              <a:path w="244475">
                <a:moveTo>
                  <a:pt x="0" y="0"/>
                </a:moveTo>
                <a:lnTo>
                  <a:pt x="244475" y="0"/>
                </a:lnTo>
              </a:path>
            </a:pathLst>
          </a:custGeom>
          <a:ln w="6350">
            <a:solidFill>
              <a:srgbClr val="D9D9D9"/>
            </a:solidFill>
          </a:ln>
        </p:spPr>
        <p:txBody>
          <a:bodyPr wrap="square" lIns="0" tIns="0" rIns="0" bIns="0" rtlCol="0"/>
          <a:lstStyle/>
          <a:p>
            <a:endParaRPr/>
          </a:p>
        </p:txBody>
      </p:sp>
      <p:sp>
        <p:nvSpPr>
          <p:cNvPr id="34" name="object 34"/>
          <p:cNvSpPr/>
          <p:nvPr/>
        </p:nvSpPr>
        <p:spPr>
          <a:xfrm>
            <a:off x="3175" y="2835275"/>
            <a:ext cx="123825" cy="0"/>
          </a:xfrm>
          <a:custGeom>
            <a:avLst/>
            <a:gdLst/>
            <a:ahLst/>
            <a:cxnLst/>
            <a:rect l="l" t="t" r="r" b="b"/>
            <a:pathLst>
              <a:path w="123825">
                <a:moveTo>
                  <a:pt x="0" y="0"/>
                </a:moveTo>
                <a:lnTo>
                  <a:pt x="123825" y="0"/>
                </a:lnTo>
              </a:path>
            </a:pathLst>
          </a:custGeom>
          <a:ln w="6350">
            <a:solidFill>
              <a:srgbClr val="D9D9D9"/>
            </a:solidFill>
          </a:ln>
        </p:spPr>
        <p:txBody>
          <a:bodyPr wrap="square" lIns="0" tIns="0" rIns="0" bIns="0" rtlCol="0"/>
          <a:lstStyle/>
          <a:p>
            <a:endParaRPr/>
          </a:p>
        </p:txBody>
      </p:sp>
      <p:sp>
        <p:nvSpPr>
          <p:cNvPr id="35" name="object 35"/>
          <p:cNvSpPr/>
          <p:nvPr/>
        </p:nvSpPr>
        <p:spPr>
          <a:xfrm>
            <a:off x="11947525" y="2835275"/>
            <a:ext cx="244475" cy="0"/>
          </a:xfrm>
          <a:custGeom>
            <a:avLst/>
            <a:gdLst/>
            <a:ahLst/>
            <a:cxnLst/>
            <a:rect l="l" t="t" r="r" b="b"/>
            <a:pathLst>
              <a:path w="244475">
                <a:moveTo>
                  <a:pt x="0" y="0"/>
                </a:moveTo>
                <a:lnTo>
                  <a:pt x="244475" y="0"/>
                </a:lnTo>
              </a:path>
            </a:pathLst>
          </a:custGeom>
          <a:ln w="6350">
            <a:solidFill>
              <a:srgbClr val="D9D9D9"/>
            </a:solidFill>
          </a:ln>
        </p:spPr>
        <p:txBody>
          <a:bodyPr wrap="square" lIns="0" tIns="0" rIns="0" bIns="0" rtlCol="0"/>
          <a:lstStyle/>
          <a:p>
            <a:endParaRPr/>
          </a:p>
        </p:txBody>
      </p:sp>
      <p:sp>
        <p:nvSpPr>
          <p:cNvPr id="36" name="object 36"/>
          <p:cNvSpPr/>
          <p:nvPr/>
        </p:nvSpPr>
        <p:spPr>
          <a:xfrm>
            <a:off x="3175" y="4060825"/>
            <a:ext cx="401320" cy="0"/>
          </a:xfrm>
          <a:custGeom>
            <a:avLst/>
            <a:gdLst/>
            <a:ahLst/>
            <a:cxnLst/>
            <a:rect l="l" t="t" r="r" b="b"/>
            <a:pathLst>
              <a:path w="401320">
                <a:moveTo>
                  <a:pt x="0" y="0"/>
                </a:moveTo>
                <a:lnTo>
                  <a:pt x="401066" y="0"/>
                </a:lnTo>
              </a:path>
            </a:pathLst>
          </a:custGeom>
          <a:ln w="6350">
            <a:solidFill>
              <a:srgbClr val="D9D9D9"/>
            </a:solidFill>
          </a:ln>
        </p:spPr>
        <p:txBody>
          <a:bodyPr wrap="square" lIns="0" tIns="0" rIns="0" bIns="0" rtlCol="0"/>
          <a:lstStyle/>
          <a:p>
            <a:endParaRPr/>
          </a:p>
        </p:txBody>
      </p:sp>
      <p:sp>
        <p:nvSpPr>
          <p:cNvPr id="37" name="object 37"/>
          <p:cNvSpPr/>
          <p:nvPr/>
        </p:nvSpPr>
        <p:spPr>
          <a:xfrm>
            <a:off x="11670283" y="4060825"/>
            <a:ext cx="521970" cy="0"/>
          </a:xfrm>
          <a:custGeom>
            <a:avLst/>
            <a:gdLst/>
            <a:ahLst/>
            <a:cxnLst/>
            <a:rect l="l" t="t" r="r" b="b"/>
            <a:pathLst>
              <a:path w="521970">
                <a:moveTo>
                  <a:pt x="0" y="0"/>
                </a:moveTo>
                <a:lnTo>
                  <a:pt x="521715" y="0"/>
                </a:lnTo>
              </a:path>
            </a:pathLst>
          </a:custGeom>
          <a:ln w="6350">
            <a:solidFill>
              <a:srgbClr val="D9D9D9"/>
            </a:solidFill>
          </a:ln>
        </p:spPr>
        <p:txBody>
          <a:bodyPr wrap="square" lIns="0" tIns="0" rIns="0" bIns="0" rtlCol="0"/>
          <a:lstStyle/>
          <a:p>
            <a:endParaRPr/>
          </a:p>
        </p:txBody>
      </p:sp>
      <p:sp>
        <p:nvSpPr>
          <p:cNvPr id="38" name="object 38"/>
          <p:cNvSpPr/>
          <p:nvPr/>
        </p:nvSpPr>
        <p:spPr>
          <a:xfrm>
            <a:off x="3175" y="5284851"/>
            <a:ext cx="401320" cy="0"/>
          </a:xfrm>
          <a:custGeom>
            <a:avLst/>
            <a:gdLst/>
            <a:ahLst/>
            <a:cxnLst/>
            <a:rect l="l" t="t" r="r" b="b"/>
            <a:pathLst>
              <a:path w="401320">
                <a:moveTo>
                  <a:pt x="0" y="0"/>
                </a:moveTo>
                <a:lnTo>
                  <a:pt x="401066" y="0"/>
                </a:lnTo>
              </a:path>
            </a:pathLst>
          </a:custGeom>
          <a:ln w="6350">
            <a:solidFill>
              <a:srgbClr val="D9D9D9"/>
            </a:solidFill>
          </a:ln>
        </p:spPr>
        <p:txBody>
          <a:bodyPr wrap="square" lIns="0" tIns="0" rIns="0" bIns="0" rtlCol="0"/>
          <a:lstStyle/>
          <a:p>
            <a:endParaRPr/>
          </a:p>
        </p:txBody>
      </p:sp>
      <p:sp>
        <p:nvSpPr>
          <p:cNvPr id="39" name="object 39"/>
          <p:cNvSpPr/>
          <p:nvPr/>
        </p:nvSpPr>
        <p:spPr>
          <a:xfrm>
            <a:off x="11670283" y="5284851"/>
            <a:ext cx="521970" cy="0"/>
          </a:xfrm>
          <a:custGeom>
            <a:avLst/>
            <a:gdLst/>
            <a:ahLst/>
            <a:cxnLst/>
            <a:rect l="l" t="t" r="r" b="b"/>
            <a:pathLst>
              <a:path w="521970">
                <a:moveTo>
                  <a:pt x="0" y="0"/>
                </a:moveTo>
                <a:lnTo>
                  <a:pt x="521715" y="0"/>
                </a:lnTo>
              </a:path>
            </a:pathLst>
          </a:custGeom>
          <a:ln w="6350">
            <a:solidFill>
              <a:srgbClr val="D9D9D9"/>
            </a:solidFill>
          </a:ln>
        </p:spPr>
        <p:txBody>
          <a:bodyPr wrap="square" lIns="0" tIns="0" rIns="0" bIns="0" rtlCol="0"/>
          <a:lstStyle/>
          <a:p>
            <a:endParaRPr/>
          </a:p>
        </p:txBody>
      </p:sp>
      <p:sp>
        <p:nvSpPr>
          <p:cNvPr id="40" name="object 40"/>
          <p:cNvSpPr/>
          <p:nvPr/>
        </p:nvSpPr>
        <p:spPr>
          <a:xfrm>
            <a:off x="3175" y="6510337"/>
            <a:ext cx="401320" cy="0"/>
          </a:xfrm>
          <a:custGeom>
            <a:avLst/>
            <a:gdLst/>
            <a:ahLst/>
            <a:cxnLst/>
            <a:rect l="l" t="t" r="r" b="b"/>
            <a:pathLst>
              <a:path w="401320">
                <a:moveTo>
                  <a:pt x="0" y="0"/>
                </a:moveTo>
                <a:lnTo>
                  <a:pt x="401066" y="0"/>
                </a:lnTo>
              </a:path>
            </a:pathLst>
          </a:custGeom>
          <a:ln w="6350">
            <a:solidFill>
              <a:srgbClr val="D9D9D9"/>
            </a:solidFill>
          </a:ln>
        </p:spPr>
        <p:txBody>
          <a:bodyPr wrap="square" lIns="0" tIns="0" rIns="0" bIns="0" rtlCol="0"/>
          <a:lstStyle/>
          <a:p>
            <a:endParaRPr/>
          </a:p>
        </p:txBody>
      </p:sp>
      <p:sp>
        <p:nvSpPr>
          <p:cNvPr id="41" name="object 41"/>
          <p:cNvSpPr/>
          <p:nvPr/>
        </p:nvSpPr>
        <p:spPr>
          <a:xfrm>
            <a:off x="11670283" y="6510337"/>
            <a:ext cx="521970" cy="0"/>
          </a:xfrm>
          <a:custGeom>
            <a:avLst/>
            <a:gdLst/>
            <a:ahLst/>
            <a:cxnLst/>
            <a:rect l="l" t="t" r="r" b="b"/>
            <a:pathLst>
              <a:path w="521970">
                <a:moveTo>
                  <a:pt x="0" y="0"/>
                </a:moveTo>
                <a:lnTo>
                  <a:pt x="521715" y="0"/>
                </a:lnTo>
              </a:path>
            </a:pathLst>
          </a:custGeom>
          <a:ln w="6350">
            <a:solidFill>
              <a:srgbClr val="D9D9D9"/>
            </a:solidFill>
          </a:ln>
        </p:spPr>
        <p:txBody>
          <a:bodyPr wrap="square" lIns="0" tIns="0" rIns="0" bIns="0" rtlCol="0"/>
          <a:lstStyle/>
          <a:p>
            <a:endParaRPr/>
          </a:p>
        </p:txBody>
      </p:sp>
      <p:grpSp>
        <p:nvGrpSpPr>
          <p:cNvPr id="42" name="object 42"/>
          <p:cNvGrpSpPr/>
          <p:nvPr/>
        </p:nvGrpSpPr>
        <p:grpSpPr>
          <a:xfrm>
            <a:off x="-3175" y="0"/>
            <a:ext cx="12198350" cy="6864984"/>
            <a:chOff x="-3175" y="0"/>
            <a:chExt cx="12198350" cy="6864984"/>
          </a:xfrm>
        </p:grpSpPr>
        <p:sp>
          <p:nvSpPr>
            <p:cNvPr id="43" name="object 43"/>
            <p:cNvSpPr/>
            <p:nvPr/>
          </p:nvSpPr>
          <p:spPr>
            <a:xfrm>
              <a:off x="225425" y="0"/>
              <a:ext cx="9257030" cy="6858000"/>
            </a:xfrm>
            <a:custGeom>
              <a:avLst/>
              <a:gdLst/>
              <a:ahLst/>
              <a:cxnLst/>
              <a:rect l="l" t="t" r="r" b="b"/>
              <a:pathLst>
                <a:path w="9257030" h="6858000">
                  <a:moveTo>
                    <a:pt x="0" y="0"/>
                  </a:moveTo>
                  <a:lnTo>
                    <a:pt x="6816725" y="6857999"/>
                  </a:lnTo>
                </a:path>
                <a:path w="9257030" h="6858000">
                  <a:moveTo>
                    <a:pt x="1224026" y="0"/>
                  </a:moveTo>
                  <a:lnTo>
                    <a:pt x="8039100" y="6857999"/>
                  </a:lnTo>
                </a:path>
                <a:path w="9257030" h="6858000">
                  <a:moveTo>
                    <a:pt x="2440051" y="0"/>
                  </a:moveTo>
                  <a:lnTo>
                    <a:pt x="9256776" y="6857999"/>
                  </a:lnTo>
                </a:path>
              </a:pathLst>
            </a:custGeom>
            <a:ln w="6350">
              <a:solidFill>
                <a:srgbClr val="D9D9D9"/>
              </a:solidFill>
            </a:ln>
          </p:spPr>
          <p:txBody>
            <a:bodyPr wrap="square" lIns="0" tIns="0" rIns="0" bIns="0" rtlCol="0"/>
            <a:lstStyle/>
            <a:p>
              <a:endParaRPr/>
            </a:p>
          </p:txBody>
        </p:sp>
        <p:sp>
          <p:nvSpPr>
            <p:cNvPr id="44" name="object 44"/>
            <p:cNvSpPr/>
            <p:nvPr/>
          </p:nvSpPr>
          <p:spPr>
            <a:xfrm>
              <a:off x="3884676" y="0"/>
              <a:ext cx="8037830" cy="6858000"/>
            </a:xfrm>
            <a:custGeom>
              <a:avLst/>
              <a:gdLst/>
              <a:ahLst/>
              <a:cxnLst/>
              <a:rect l="l" t="t" r="r" b="b"/>
              <a:pathLst>
                <a:path w="8037830" h="6858000">
                  <a:moveTo>
                    <a:pt x="0" y="0"/>
                  </a:moveTo>
                  <a:lnTo>
                    <a:pt x="6816725" y="6857999"/>
                  </a:lnTo>
                </a:path>
                <a:path w="8037830" h="6858000">
                  <a:moveTo>
                    <a:pt x="1222375" y="0"/>
                  </a:moveTo>
                  <a:lnTo>
                    <a:pt x="8037449" y="6857999"/>
                  </a:lnTo>
                </a:path>
              </a:pathLst>
            </a:custGeom>
            <a:ln w="6350">
              <a:solidFill>
                <a:srgbClr val="D9D9D9"/>
              </a:solidFill>
            </a:ln>
          </p:spPr>
          <p:txBody>
            <a:bodyPr wrap="square" lIns="0" tIns="0" rIns="0" bIns="0" rtlCol="0"/>
            <a:lstStyle/>
            <a:p>
              <a:endParaRPr/>
            </a:p>
          </p:txBody>
        </p:sp>
        <p:sp>
          <p:nvSpPr>
            <p:cNvPr id="45" name="object 45"/>
            <p:cNvSpPr/>
            <p:nvPr/>
          </p:nvSpPr>
          <p:spPr>
            <a:xfrm>
              <a:off x="6327774" y="0"/>
              <a:ext cx="5864225" cy="5899150"/>
            </a:xfrm>
            <a:custGeom>
              <a:avLst/>
              <a:gdLst/>
              <a:ahLst/>
              <a:cxnLst/>
              <a:rect l="l" t="t" r="r" b="b"/>
              <a:pathLst>
                <a:path w="5864225" h="5899150">
                  <a:moveTo>
                    <a:pt x="0" y="0"/>
                  </a:moveTo>
                  <a:lnTo>
                    <a:pt x="5864225" y="5899150"/>
                  </a:lnTo>
                </a:path>
              </a:pathLst>
            </a:custGeom>
            <a:ln w="6350">
              <a:solidFill>
                <a:srgbClr val="D9D9D9"/>
              </a:solidFill>
            </a:ln>
          </p:spPr>
          <p:txBody>
            <a:bodyPr wrap="square" lIns="0" tIns="0" rIns="0" bIns="0" rtlCol="0"/>
            <a:lstStyle/>
            <a:p>
              <a:endParaRPr/>
            </a:p>
          </p:txBody>
        </p:sp>
        <p:sp>
          <p:nvSpPr>
            <p:cNvPr id="46" name="object 46"/>
            <p:cNvSpPr/>
            <p:nvPr/>
          </p:nvSpPr>
          <p:spPr>
            <a:xfrm>
              <a:off x="7548626" y="0"/>
              <a:ext cx="4643755" cy="4672330"/>
            </a:xfrm>
            <a:custGeom>
              <a:avLst/>
              <a:gdLst/>
              <a:ahLst/>
              <a:cxnLst/>
              <a:rect l="l" t="t" r="r" b="b"/>
              <a:pathLst>
                <a:path w="4643755" h="4672330">
                  <a:moveTo>
                    <a:pt x="0" y="0"/>
                  </a:moveTo>
                  <a:lnTo>
                    <a:pt x="4643374" y="4671949"/>
                  </a:lnTo>
                </a:path>
              </a:pathLst>
            </a:custGeom>
            <a:ln w="6350">
              <a:solidFill>
                <a:srgbClr val="D9D9D9"/>
              </a:solidFill>
            </a:ln>
          </p:spPr>
          <p:txBody>
            <a:bodyPr wrap="square" lIns="0" tIns="0" rIns="0" bIns="0" rtlCol="0"/>
            <a:lstStyle/>
            <a:p>
              <a:endParaRPr/>
            </a:p>
          </p:txBody>
        </p:sp>
        <p:sp>
          <p:nvSpPr>
            <p:cNvPr id="47" name="object 47"/>
            <p:cNvSpPr/>
            <p:nvPr/>
          </p:nvSpPr>
          <p:spPr>
            <a:xfrm>
              <a:off x="0" y="0"/>
              <a:ext cx="12192000" cy="6858000"/>
            </a:xfrm>
            <a:custGeom>
              <a:avLst/>
              <a:gdLst/>
              <a:ahLst/>
              <a:cxnLst/>
              <a:rect l="l" t="t" r="r" b="b"/>
              <a:pathLst>
                <a:path w="12192000" h="6858000">
                  <a:moveTo>
                    <a:pt x="8772525" y="0"/>
                  </a:moveTo>
                  <a:lnTo>
                    <a:pt x="12192000" y="3457575"/>
                  </a:lnTo>
                </a:path>
                <a:path w="12192000" h="6858000">
                  <a:moveTo>
                    <a:pt x="9982200" y="0"/>
                  </a:moveTo>
                  <a:lnTo>
                    <a:pt x="12192000" y="2227326"/>
                  </a:lnTo>
                </a:path>
                <a:path w="12192000" h="6858000">
                  <a:moveTo>
                    <a:pt x="11198225" y="0"/>
                  </a:moveTo>
                  <a:lnTo>
                    <a:pt x="12192000" y="1003300"/>
                  </a:lnTo>
                </a:path>
                <a:path w="12192000" h="6858000">
                  <a:moveTo>
                    <a:pt x="5829300" y="6858000"/>
                  </a:moveTo>
                  <a:lnTo>
                    <a:pt x="0" y="1012825"/>
                  </a:lnTo>
                </a:path>
              </a:pathLst>
            </a:custGeom>
            <a:ln w="6350">
              <a:solidFill>
                <a:srgbClr val="D9D9D9"/>
              </a:solidFill>
            </a:ln>
          </p:spPr>
          <p:txBody>
            <a:bodyPr wrap="square" lIns="0" tIns="0" rIns="0" bIns="0" rtlCol="0"/>
            <a:lstStyle/>
            <a:p>
              <a:endParaRPr/>
            </a:p>
          </p:txBody>
        </p:sp>
        <p:sp>
          <p:nvSpPr>
            <p:cNvPr id="48" name="object 48"/>
            <p:cNvSpPr/>
            <p:nvPr/>
          </p:nvSpPr>
          <p:spPr>
            <a:xfrm>
              <a:off x="0" y="2227326"/>
              <a:ext cx="4615180" cy="4631055"/>
            </a:xfrm>
            <a:custGeom>
              <a:avLst/>
              <a:gdLst/>
              <a:ahLst/>
              <a:cxnLst/>
              <a:rect l="l" t="t" r="r" b="b"/>
              <a:pathLst>
                <a:path w="4615180" h="4631055">
                  <a:moveTo>
                    <a:pt x="4614926" y="4630674"/>
                  </a:moveTo>
                  <a:lnTo>
                    <a:pt x="0" y="0"/>
                  </a:lnTo>
                </a:path>
                <a:path w="4615180" h="4631055">
                  <a:moveTo>
                    <a:pt x="3398901" y="4630674"/>
                  </a:moveTo>
                  <a:lnTo>
                    <a:pt x="0" y="1204849"/>
                  </a:lnTo>
                </a:path>
              </a:pathLst>
            </a:custGeom>
            <a:ln w="6350">
              <a:solidFill>
                <a:srgbClr val="D9D9D9"/>
              </a:solidFill>
            </a:ln>
          </p:spPr>
          <p:txBody>
            <a:bodyPr wrap="square" lIns="0" tIns="0" rIns="0" bIns="0" rtlCol="0"/>
            <a:lstStyle/>
            <a:p>
              <a:endParaRPr/>
            </a:p>
          </p:txBody>
        </p:sp>
        <p:sp>
          <p:nvSpPr>
            <p:cNvPr id="49" name="object 49"/>
            <p:cNvSpPr/>
            <p:nvPr/>
          </p:nvSpPr>
          <p:spPr>
            <a:xfrm>
              <a:off x="0" y="0"/>
              <a:ext cx="11966575" cy="6858000"/>
            </a:xfrm>
            <a:custGeom>
              <a:avLst/>
              <a:gdLst/>
              <a:ahLst/>
              <a:cxnLst/>
              <a:rect l="l" t="t" r="r" b="b"/>
              <a:pathLst>
                <a:path w="11966575" h="6858000">
                  <a:moveTo>
                    <a:pt x="2197100" y="6858000"/>
                  </a:moveTo>
                  <a:lnTo>
                    <a:pt x="0" y="4651375"/>
                  </a:lnTo>
                </a:path>
                <a:path w="11966575" h="6858000">
                  <a:moveTo>
                    <a:pt x="987425" y="6858000"/>
                  </a:moveTo>
                  <a:lnTo>
                    <a:pt x="0" y="5864225"/>
                  </a:lnTo>
                </a:path>
                <a:path w="11966575" h="6858000">
                  <a:moveTo>
                    <a:pt x="11966575" y="0"/>
                  </a:moveTo>
                  <a:lnTo>
                    <a:pt x="5149850" y="6857999"/>
                  </a:lnTo>
                </a:path>
                <a:path w="11966575" h="6858000">
                  <a:moveTo>
                    <a:pt x="10742676" y="0"/>
                  </a:moveTo>
                  <a:lnTo>
                    <a:pt x="3927475" y="6857999"/>
                  </a:lnTo>
                </a:path>
                <a:path w="11966575" h="6858000">
                  <a:moveTo>
                    <a:pt x="9526651" y="0"/>
                  </a:moveTo>
                  <a:lnTo>
                    <a:pt x="2709926" y="6857999"/>
                  </a:lnTo>
                </a:path>
              </a:pathLst>
            </a:custGeom>
            <a:ln w="6350">
              <a:solidFill>
                <a:srgbClr val="D9D9D9"/>
              </a:solidFill>
            </a:ln>
          </p:spPr>
          <p:txBody>
            <a:bodyPr wrap="square" lIns="0" tIns="0" rIns="0" bIns="0" rtlCol="0"/>
            <a:lstStyle/>
            <a:p>
              <a:endParaRPr/>
            </a:p>
          </p:txBody>
        </p:sp>
        <p:sp>
          <p:nvSpPr>
            <p:cNvPr id="50" name="object 50"/>
            <p:cNvSpPr/>
            <p:nvPr/>
          </p:nvSpPr>
          <p:spPr>
            <a:xfrm>
              <a:off x="269875" y="0"/>
              <a:ext cx="8037830" cy="6858000"/>
            </a:xfrm>
            <a:custGeom>
              <a:avLst/>
              <a:gdLst/>
              <a:ahLst/>
              <a:cxnLst/>
              <a:rect l="l" t="t" r="r" b="b"/>
              <a:pathLst>
                <a:path w="8037830" h="6858000">
                  <a:moveTo>
                    <a:pt x="8037576" y="0"/>
                  </a:moveTo>
                  <a:lnTo>
                    <a:pt x="1220724" y="6857999"/>
                  </a:lnTo>
                </a:path>
                <a:path w="8037830" h="6858000">
                  <a:moveTo>
                    <a:pt x="6815201" y="0"/>
                  </a:moveTo>
                  <a:lnTo>
                    <a:pt x="0" y="6857999"/>
                  </a:lnTo>
                </a:path>
              </a:pathLst>
            </a:custGeom>
            <a:ln w="6350">
              <a:solidFill>
                <a:srgbClr val="D9D9D9"/>
              </a:solidFill>
            </a:ln>
          </p:spPr>
          <p:txBody>
            <a:bodyPr wrap="square" lIns="0" tIns="0" rIns="0" bIns="0" rtlCol="0"/>
            <a:lstStyle/>
            <a:p>
              <a:endParaRPr/>
            </a:p>
          </p:txBody>
        </p:sp>
        <p:sp>
          <p:nvSpPr>
            <p:cNvPr id="51" name="object 51"/>
            <p:cNvSpPr/>
            <p:nvPr/>
          </p:nvSpPr>
          <p:spPr>
            <a:xfrm>
              <a:off x="0" y="0"/>
              <a:ext cx="5864225" cy="5899150"/>
            </a:xfrm>
            <a:custGeom>
              <a:avLst/>
              <a:gdLst/>
              <a:ahLst/>
              <a:cxnLst/>
              <a:rect l="l" t="t" r="r" b="b"/>
              <a:pathLst>
                <a:path w="5864225" h="5899150">
                  <a:moveTo>
                    <a:pt x="5864225" y="0"/>
                  </a:moveTo>
                  <a:lnTo>
                    <a:pt x="0" y="5899150"/>
                  </a:lnTo>
                </a:path>
              </a:pathLst>
            </a:custGeom>
            <a:ln w="6350">
              <a:solidFill>
                <a:srgbClr val="D9D9D9"/>
              </a:solidFill>
            </a:ln>
          </p:spPr>
          <p:txBody>
            <a:bodyPr wrap="square" lIns="0" tIns="0" rIns="0" bIns="0" rtlCol="0"/>
            <a:lstStyle/>
            <a:p>
              <a:endParaRPr/>
            </a:p>
          </p:txBody>
        </p:sp>
        <p:sp>
          <p:nvSpPr>
            <p:cNvPr id="52" name="object 52"/>
            <p:cNvSpPr/>
            <p:nvPr/>
          </p:nvSpPr>
          <p:spPr>
            <a:xfrm>
              <a:off x="0" y="0"/>
              <a:ext cx="4643755" cy="4672330"/>
            </a:xfrm>
            <a:custGeom>
              <a:avLst/>
              <a:gdLst/>
              <a:ahLst/>
              <a:cxnLst/>
              <a:rect l="l" t="t" r="r" b="b"/>
              <a:pathLst>
                <a:path w="4643755" h="4672330">
                  <a:moveTo>
                    <a:pt x="4643501" y="0"/>
                  </a:moveTo>
                  <a:lnTo>
                    <a:pt x="0" y="4671949"/>
                  </a:lnTo>
                </a:path>
              </a:pathLst>
            </a:custGeom>
            <a:ln w="6350">
              <a:solidFill>
                <a:srgbClr val="D9D9D9"/>
              </a:solidFill>
            </a:ln>
          </p:spPr>
          <p:txBody>
            <a:bodyPr wrap="square" lIns="0" tIns="0" rIns="0" bIns="0" rtlCol="0"/>
            <a:lstStyle/>
            <a:p>
              <a:endParaRPr/>
            </a:p>
          </p:txBody>
        </p:sp>
        <p:sp>
          <p:nvSpPr>
            <p:cNvPr id="53" name="object 53"/>
            <p:cNvSpPr/>
            <p:nvPr/>
          </p:nvSpPr>
          <p:spPr>
            <a:xfrm>
              <a:off x="0" y="0"/>
              <a:ext cx="12192000" cy="6858000"/>
            </a:xfrm>
            <a:custGeom>
              <a:avLst/>
              <a:gdLst/>
              <a:ahLst/>
              <a:cxnLst/>
              <a:rect l="l" t="t" r="r" b="b"/>
              <a:pathLst>
                <a:path w="12192000" h="6858000">
                  <a:moveTo>
                    <a:pt x="3419475" y="0"/>
                  </a:moveTo>
                  <a:lnTo>
                    <a:pt x="0" y="3457575"/>
                  </a:lnTo>
                </a:path>
                <a:path w="12192000" h="6858000">
                  <a:moveTo>
                    <a:pt x="2209800" y="0"/>
                  </a:moveTo>
                  <a:lnTo>
                    <a:pt x="0" y="2227326"/>
                  </a:lnTo>
                </a:path>
                <a:path w="12192000" h="6858000">
                  <a:moveTo>
                    <a:pt x="993775" y="0"/>
                  </a:moveTo>
                  <a:lnTo>
                    <a:pt x="0" y="1003300"/>
                  </a:lnTo>
                </a:path>
                <a:path w="12192000" h="6858000">
                  <a:moveTo>
                    <a:pt x="6362700" y="6858000"/>
                  </a:moveTo>
                  <a:lnTo>
                    <a:pt x="12192000" y="1012825"/>
                  </a:lnTo>
                </a:path>
              </a:pathLst>
            </a:custGeom>
            <a:ln w="6350">
              <a:solidFill>
                <a:srgbClr val="D9D9D9"/>
              </a:solidFill>
            </a:ln>
          </p:spPr>
          <p:txBody>
            <a:bodyPr wrap="square" lIns="0" tIns="0" rIns="0" bIns="0" rtlCol="0"/>
            <a:lstStyle/>
            <a:p>
              <a:endParaRPr/>
            </a:p>
          </p:txBody>
        </p:sp>
        <p:sp>
          <p:nvSpPr>
            <p:cNvPr id="54" name="object 54"/>
            <p:cNvSpPr/>
            <p:nvPr/>
          </p:nvSpPr>
          <p:spPr>
            <a:xfrm>
              <a:off x="7577201" y="2227326"/>
              <a:ext cx="4615180" cy="4631055"/>
            </a:xfrm>
            <a:custGeom>
              <a:avLst/>
              <a:gdLst/>
              <a:ahLst/>
              <a:cxnLst/>
              <a:rect l="l" t="t" r="r" b="b"/>
              <a:pathLst>
                <a:path w="4615180" h="4631055">
                  <a:moveTo>
                    <a:pt x="0" y="4630674"/>
                  </a:moveTo>
                  <a:lnTo>
                    <a:pt x="4614799" y="0"/>
                  </a:lnTo>
                </a:path>
                <a:path w="4615180" h="4631055">
                  <a:moveTo>
                    <a:pt x="1216025" y="4630674"/>
                  </a:moveTo>
                  <a:lnTo>
                    <a:pt x="4614799" y="1204849"/>
                  </a:lnTo>
                </a:path>
              </a:pathLst>
            </a:custGeom>
            <a:ln w="6350">
              <a:solidFill>
                <a:srgbClr val="D9D9D9"/>
              </a:solidFill>
            </a:ln>
          </p:spPr>
          <p:txBody>
            <a:bodyPr wrap="square" lIns="0" tIns="0" rIns="0" bIns="0" rtlCol="0"/>
            <a:lstStyle/>
            <a:p>
              <a:endParaRPr/>
            </a:p>
          </p:txBody>
        </p:sp>
        <p:sp>
          <p:nvSpPr>
            <p:cNvPr id="55" name="object 55"/>
            <p:cNvSpPr/>
            <p:nvPr/>
          </p:nvSpPr>
          <p:spPr>
            <a:xfrm>
              <a:off x="9994899" y="4651375"/>
              <a:ext cx="2197100" cy="2206625"/>
            </a:xfrm>
            <a:custGeom>
              <a:avLst/>
              <a:gdLst/>
              <a:ahLst/>
              <a:cxnLst/>
              <a:rect l="l" t="t" r="r" b="b"/>
              <a:pathLst>
                <a:path w="2197100" h="2206625">
                  <a:moveTo>
                    <a:pt x="0" y="2206625"/>
                  </a:moveTo>
                  <a:lnTo>
                    <a:pt x="2197100" y="0"/>
                  </a:lnTo>
                </a:path>
                <a:path w="2197100" h="2206625">
                  <a:moveTo>
                    <a:pt x="1209675" y="2206625"/>
                  </a:moveTo>
                  <a:lnTo>
                    <a:pt x="2197100" y="1212850"/>
                  </a:lnTo>
                </a:path>
              </a:pathLst>
            </a:custGeom>
            <a:ln w="6350">
              <a:solidFill>
                <a:srgbClr val="D9D9D9"/>
              </a:solidFill>
            </a:ln>
          </p:spPr>
          <p:txBody>
            <a:bodyPr wrap="square" lIns="0" tIns="0" rIns="0" bIns="0" rtlCol="0"/>
            <a:lstStyle/>
            <a:p>
              <a:endParaRPr/>
            </a:p>
          </p:txBody>
        </p:sp>
        <p:sp>
          <p:nvSpPr>
            <p:cNvPr id="56" name="object 56"/>
            <p:cNvSpPr/>
            <p:nvPr/>
          </p:nvSpPr>
          <p:spPr>
            <a:xfrm>
              <a:off x="126999" y="0"/>
              <a:ext cx="7188200" cy="461670"/>
            </a:xfrm>
            <a:prstGeom prst="rect">
              <a:avLst/>
            </a:prstGeom>
            <a:blipFill>
              <a:blip r:embed="rId2" cstate="print"/>
              <a:stretch>
                <a:fillRect/>
              </a:stretch>
            </a:blipFill>
          </p:spPr>
          <p:txBody>
            <a:bodyPr wrap="square" lIns="0" tIns="0" rIns="0" bIns="0" rtlCol="0"/>
            <a:lstStyle/>
            <a:p>
              <a:endParaRPr/>
            </a:p>
          </p:txBody>
        </p:sp>
        <p:sp>
          <p:nvSpPr>
            <p:cNvPr id="57" name="object 57"/>
            <p:cNvSpPr/>
            <p:nvPr/>
          </p:nvSpPr>
          <p:spPr>
            <a:xfrm>
              <a:off x="126999" y="0"/>
              <a:ext cx="7188200" cy="462280"/>
            </a:xfrm>
            <a:custGeom>
              <a:avLst/>
              <a:gdLst/>
              <a:ahLst/>
              <a:cxnLst/>
              <a:rect l="l" t="t" r="r" b="b"/>
              <a:pathLst>
                <a:path w="7188200" h="462280">
                  <a:moveTo>
                    <a:pt x="0" y="461670"/>
                  </a:moveTo>
                  <a:lnTo>
                    <a:pt x="7188200" y="461670"/>
                  </a:lnTo>
                  <a:lnTo>
                    <a:pt x="7188200" y="0"/>
                  </a:lnTo>
                  <a:lnTo>
                    <a:pt x="0" y="0"/>
                  </a:lnTo>
                  <a:lnTo>
                    <a:pt x="0" y="461670"/>
                  </a:lnTo>
                  <a:close/>
                </a:path>
              </a:pathLst>
            </a:custGeom>
            <a:ln w="6349">
              <a:solidFill>
                <a:srgbClr val="D15A3D"/>
              </a:solidFill>
            </a:ln>
          </p:spPr>
          <p:txBody>
            <a:bodyPr wrap="square" lIns="0" tIns="0" rIns="0" bIns="0" rtlCol="0"/>
            <a:lstStyle/>
            <a:p>
              <a:endParaRPr/>
            </a:p>
          </p:txBody>
        </p:sp>
      </p:grpSp>
      <p:sp>
        <p:nvSpPr>
          <p:cNvPr id="58" name="object 58"/>
          <p:cNvSpPr txBox="1">
            <a:spLocks noGrp="1"/>
          </p:cNvSpPr>
          <p:nvPr>
            <p:ph type="title"/>
          </p:nvPr>
        </p:nvSpPr>
        <p:spPr>
          <a:xfrm>
            <a:off x="205740" y="30480"/>
            <a:ext cx="6854190" cy="391160"/>
          </a:xfrm>
          <a:prstGeom prst="rect">
            <a:avLst/>
          </a:prstGeom>
        </p:spPr>
        <p:txBody>
          <a:bodyPr vert="horz" wrap="square" lIns="0" tIns="12700" rIns="0" bIns="0" rtlCol="0">
            <a:spAutoFit/>
          </a:bodyPr>
          <a:lstStyle/>
          <a:p>
            <a:pPr marL="12700">
              <a:lnSpc>
                <a:spcPct val="100000"/>
              </a:lnSpc>
              <a:spcBef>
                <a:spcPts val="100"/>
              </a:spcBef>
            </a:pPr>
            <a:r>
              <a:rPr sz="2400" i="1" spc="-5">
                <a:solidFill>
                  <a:srgbClr val="FFFFFF"/>
                </a:solidFill>
                <a:latin typeface="Verdana"/>
                <a:cs typeface="Verdana"/>
              </a:rPr>
              <a:t>1.</a:t>
            </a:r>
            <a:r>
              <a:rPr lang="en-US" sz="2400" i="1" spc="-5">
                <a:solidFill>
                  <a:srgbClr val="FFFFFF"/>
                </a:solidFill>
                <a:latin typeface="Verdana"/>
                <a:cs typeface="Verdana"/>
              </a:rPr>
              <a:t>3. </a:t>
            </a:r>
            <a:r>
              <a:rPr lang="en-US" sz="2400" i="1" spc="-5" err="1">
                <a:solidFill>
                  <a:srgbClr val="FFFFFF"/>
                </a:solidFill>
                <a:latin typeface="Verdana"/>
                <a:cs typeface="Verdana"/>
              </a:rPr>
              <a:t>Democratização</a:t>
            </a:r>
            <a:r>
              <a:rPr lang="en-US" sz="2400" i="1" spc="-5">
                <a:solidFill>
                  <a:srgbClr val="FFFFFF"/>
                </a:solidFill>
                <a:latin typeface="Verdana"/>
                <a:cs typeface="Verdana"/>
              </a:rPr>
              <a:t> e </a:t>
            </a:r>
            <a:r>
              <a:rPr lang="en-US" sz="2400" i="1" spc="-5" err="1">
                <a:solidFill>
                  <a:srgbClr val="FFFFFF"/>
                </a:solidFill>
                <a:latin typeface="Verdana"/>
                <a:cs typeface="Verdana"/>
              </a:rPr>
              <a:t>transparência</a:t>
            </a:r>
            <a:endParaRPr sz="2400">
              <a:latin typeface="Verdana"/>
              <a:cs typeface="Verdana"/>
            </a:endParaRPr>
          </a:p>
        </p:txBody>
      </p:sp>
      <p:grpSp>
        <p:nvGrpSpPr>
          <p:cNvPr id="59" name="object 59"/>
          <p:cNvGrpSpPr/>
          <p:nvPr/>
        </p:nvGrpSpPr>
        <p:grpSpPr>
          <a:xfrm>
            <a:off x="127000" y="368300"/>
            <a:ext cx="11820525" cy="6363335"/>
            <a:chOff x="127000" y="368300"/>
            <a:chExt cx="11820525" cy="6363335"/>
          </a:xfrm>
        </p:grpSpPr>
        <p:sp>
          <p:nvSpPr>
            <p:cNvPr id="60" name="object 60"/>
            <p:cNvSpPr/>
            <p:nvPr/>
          </p:nvSpPr>
          <p:spPr>
            <a:xfrm>
              <a:off x="218439" y="368300"/>
              <a:ext cx="6830059" cy="30480"/>
            </a:xfrm>
            <a:custGeom>
              <a:avLst/>
              <a:gdLst/>
              <a:ahLst/>
              <a:cxnLst/>
              <a:rect l="l" t="t" r="r" b="b"/>
              <a:pathLst>
                <a:path w="6830059" h="30479">
                  <a:moveTo>
                    <a:pt x="6830059" y="0"/>
                  </a:moveTo>
                  <a:lnTo>
                    <a:pt x="0" y="0"/>
                  </a:lnTo>
                  <a:lnTo>
                    <a:pt x="0" y="30479"/>
                  </a:lnTo>
                  <a:lnTo>
                    <a:pt x="6830059" y="30479"/>
                  </a:lnTo>
                  <a:lnTo>
                    <a:pt x="6830059" y="0"/>
                  </a:lnTo>
                  <a:close/>
                </a:path>
              </a:pathLst>
            </a:custGeom>
            <a:solidFill>
              <a:srgbClr val="FFFFFF"/>
            </a:solidFill>
          </p:spPr>
          <p:txBody>
            <a:bodyPr wrap="square" lIns="0" tIns="0" rIns="0" bIns="0" rtlCol="0"/>
            <a:lstStyle/>
            <a:p>
              <a:endParaRPr/>
            </a:p>
          </p:txBody>
        </p:sp>
        <p:sp>
          <p:nvSpPr>
            <p:cNvPr id="61" name="object 61"/>
            <p:cNvSpPr/>
            <p:nvPr/>
          </p:nvSpPr>
          <p:spPr>
            <a:xfrm>
              <a:off x="127000" y="599693"/>
              <a:ext cx="11820525" cy="3016250"/>
            </a:xfrm>
            <a:custGeom>
              <a:avLst/>
              <a:gdLst/>
              <a:ahLst/>
              <a:cxnLst/>
              <a:rect l="l" t="t" r="r" b="b"/>
              <a:pathLst>
                <a:path w="11820525" h="3016250">
                  <a:moveTo>
                    <a:pt x="11820525" y="0"/>
                  </a:moveTo>
                  <a:lnTo>
                    <a:pt x="0" y="0"/>
                  </a:lnTo>
                  <a:lnTo>
                    <a:pt x="0" y="3016249"/>
                  </a:lnTo>
                  <a:lnTo>
                    <a:pt x="11820525" y="3016249"/>
                  </a:lnTo>
                  <a:lnTo>
                    <a:pt x="11820525" y="0"/>
                  </a:lnTo>
                  <a:close/>
                </a:path>
              </a:pathLst>
            </a:custGeom>
            <a:solidFill>
              <a:srgbClr val="F6DED7"/>
            </a:solidFill>
          </p:spPr>
          <p:txBody>
            <a:bodyPr wrap="square" lIns="0" tIns="0" rIns="0" bIns="0" rtlCol="0"/>
            <a:lstStyle/>
            <a:p>
              <a:endParaRPr/>
            </a:p>
          </p:txBody>
        </p:sp>
        <p:sp>
          <p:nvSpPr>
            <p:cNvPr id="62" name="object 62"/>
            <p:cNvSpPr/>
            <p:nvPr/>
          </p:nvSpPr>
          <p:spPr>
            <a:xfrm>
              <a:off x="404240" y="3761137"/>
              <a:ext cx="11266170" cy="2970530"/>
            </a:xfrm>
            <a:custGeom>
              <a:avLst/>
              <a:gdLst/>
              <a:ahLst/>
              <a:cxnLst/>
              <a:rect l="l" t="t" r="r" b="b"/>
              <a:pathLst>
                <a:path w="11266170" h="2970529">
                  <a:moveTo>
                    <a:pt x="11266043" y="0"/>
                  </a:moveTo>
                  <a:lnTo>
                    <a:pt x="0" y="0"/>
                  </a:lnTo>
                  <a:lnTo>
                    <a:pt x="0" y="2970022"/>
                  </a:lnTo>
                  <a:lnTo>
                    <a:pt x="11266043" y="2970022"/>
                  </a:lnTo>
                  <a:lnTo>
                    <a:pt x="11266043" y="0"/>
                  </a:lnTo>
                  <a:close/>
                </a:path>
              </a:pathLst>
            </a:custGeom>
            <a:solidFill>
              <a:srgbClr val="FBF0D5"/>
            </a:solidFill>
          </p:spPr>
          <p:txBody>
            <a:bodyPr wrap="square" lIns="0" tIns="0" rIns="0" bIns="0" rtlCol="0"/>
            <a:lstStyle/>
            <a:p>
              <a:endParaRPr/>
            </a:p>
          </p:txBody>
        </p:sp>
      </p:grpSp>
      <p:sp>
        <p:nvSpPr>
          <p:cNvPr id="63" name="object 63"/>
          <p:cNvSpPr txBox="1"/>
          <p:nvPr/>
        </p:nvSpPr>
        <p:spPr>
          <a:xfrm>
            <a:off x="502920" y="630554"/>
            <a:ext cx="11167235" cy="6032101"/>
          </a:xfrm>
          <a:prstGeom prst="rect">
            <a:avLst/>
          </a:prstGeom>
        </p:spPr>
        <p:txBody>
          <a:bodyPr vert="horz" wrap="square" lIns="0" tIns="12700" rIns="0" bIns="0" rtlCol="0">
            <a:spAutoFit/>
          </a:bodyPr>
          <a:lstStyle/>
          <a:p>
            <a:pPr algn="just">
              <a:lnSpc>
                <a:spcPct val="150000"/>
              </a:lnSpc>
            </a:pPr>
            <a:r>
              <a:rPr lang="pt-BR"/>
              <a:t> Art. 21.  A decisão que, nas esferas administrativa, controladora ou judicial, decretar a invalidação de ato, contrato, ajuste, processo ou norma administrativa deverá indicar de modo expresso suas consequências jurídicas e administrativas. (...) Art. 29. Em qualquer órgão ou Poder, a edição de atos normativos por autoridade administrativa, salvo os de mera organização interna, poderá ser precedida de consulta pública para manifestação de interessados, preferencialmente por meio eletrônico, a qual será considerada na decisão.</a:t>
            </a:r>
          </a:p>
          <a:p>
            <a:pPr algn="just">
              <a:lnSpc>
                <a:spcPct val="150000"/>
              </a:lnSpc>
            </a:pPr>
            <a:r>
              <a:rPr lang="pt-BR"/>
              <a:t>§ 1º  A convocação conterá a minuta do ato normativo e fixará o prazo e demais condições da consulta pública, observadas as normas legais e regulamentares específicas, se houver.     </a:t>
            </a:r>
          </a:p>
          <a:p>
            <a:br>
              <a:rPr lang="pt-BR"/>
            </a:br>
            <a:endParaRPr lang="pt-BR"/>
          </a:p>
          <a:p>
            <a:pPr algn="just">
              <a:lnSpc>
                <a:spcPct val="150000"/>
              </a:lnSpc>
              <a:spcBef>
                <a:spcPts val="30"/>
              </a:spcBef>
              <a:buClr>
                <a:srgbClr val="2C2D2C"/>
              </a:buClr>
              <a:buFont typeface="Wingdings"/>
              <a:buChar char=""/>
            </a:pPr>
            <a:r>
              <a:rPr lang="pt-BR"/>
              <a:t>“</a:t>
            </a:r>
            <a:r>
              <a:rPr lang="pt-BR" b="1" i="1"/>
              <a:t>Todas as regras, condições e requisitos fixados pela LINDB e pelos atos normativos que estabeleçam regras para a realização da consulta pública integram no seu conjunto o devido processo legal da consulta pública, uma procedimentalização que configura formal e materialmente autêntica garantia da efetivação do direito fundamental à participação popular na gestão pública, aplicável para a melhoria dos processos de edição dos atos normativos administrativos de todos os Poderes</a:t>
            </a:r>
            <a:r>
              <a:rPr lang="pt-BR"/>
              <a:t>” (JUSTINO DE OLIVEIRA: 2019, P. 460).</a:t>
            </a:r>
          </a:p>
          <a:p>
            <a:pPr algn="just">
              <a:lnSpc>
                <a:spcPct val="150000"/>
              </a:lnSpc>
              <a:spcBef>
                <a:spcPts val="30"/>
              </a:spcBef>
              <a:buClr>
                <a:srgbClr val="2C2D2C"/>
              </a:buClr>
              <a:buFont typeface="Wingdings"/>
              <a:buChar char=""/>
            </a:pPr>
            <a:endParaRPr sz="2400">
              <a:latin typeface="Verdana"/>
              <a:cs typeface="Verdana"/>
            </a:endParaRPr>
          </a:p>
        </p:txBody>
      </p:sp>
    </p:spTree>
    <p:extLst>
      <p:ext uri="{BB962C8B-B14F-4D97-AF65-F5344CB8AC3E}">
        <p14:creationId xmlns:p14="http://schemas.microsoft.com/office/powerpoint/2010/main" val="32275937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96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3" name="object 3"/>
          <p:cNvSpPr/>
          <p:nvPr/>
        </p:nvSpPr>
        <p:spPr>
          <a:xfrm>
            <a:off x="6096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4" name="object 4"/>
          <p:cNvSpPr/>
          <p:nvPr/>
        </p:nvSpPr>
        <p:spPr>
          <a:xfrm>
            <a:off x="6096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5" name="object 5"/>
          <p:cNvSpPr/>
          <p:nvPr/>
        </p:nvSpPr>
        <p:spPr>
          <a:xfrm>
            <a:off x="18288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6" name="object 6"/>
          <p:cNvSpPr/>
          <p:nvPr/>
        </p:nvSpPr>
        <p:spPr>
          <a:xfrm>
            <a:off x="18288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7" name="object 7"/>
          <p:cNvSpPr/>
          <p:nvPr/>
        </p:nvSpPr>
        <p:spPr>
          <a:xfrm>
            <a:off x="18288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8" name="object 8"/>
          <p:cNvSpPr/>
          <p:nvPr/>
        </p:nvSpPr>
        <p:spPr>
          <a:xfrm>
            <a:off x="30480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9" name="object 9"/>
          <p:cNvSpPr/>
          <p:nvPr/>
        </p:nvSpPr>
        <p:spPr>
          <a:xfrm>
            <a:off x="30480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10" name="object 10"/>
          <p:cNvSpPr/>
          <p:nvPr/>
        </p:nvSpPr>
        <p:spPr>
          <a:xfrm>
            <a:off x="30480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11" name="object 11"/>
          <p:cNvSpPr/>
          <p:nvPr/>
        </p:nvSpPr>
        <p:spPr>
          <a:xfrm>
            <a:off x="42672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12" name="object 12"/>
          <p:cNvSpPr/>
          <p:nvPr/>
        </p:nvSpPr>
        <p:spPr>
          <a:xfrm>
            <a:off x="42672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13" name="object 13"/>
          <p:cNvSpPr/>
          <p:nvPr/>
        </p:nvSpPr>
        <p:spPr>
          <a:xfrm>
            <a:off x="42672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14" name="object 14"/>
          <p:cNvSpPr/>
          <p:nvPr/>
        </p:nvSpPr>
        <p:spPr>
          <a:xfrm>
            <a:off x="54864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15" name="object 15"/>
          <p:cNvSpPr/>
          <p:nvPr/>
        </p:nvSpPr>
        <p:spPr>
          <a:xfrm>
            <a:off x="54864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16" name="object 16"/>
          <p:cNvSpPr/>
          <p:nvPr/>
        </p:nvSpPr>
        <p:spPr>
          <a:xfrm>
            <a:off x="54864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17" name="object 17"/>
          <p:cNvSpPr/>
          <p:nvPr/>
        </p:nvSpPr>
        <p:spPr>
          <a:xfrm>
            <a:off x="67056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18" name="object 18"/>
          <p:cNvSpPr/>
          <p:nvPr/>
        </p:nvSpPr>
        <p:spPr>
          <a:xfrm>
            <a:off x="67056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19" name="object 19"/>
          <p:cNvSpPr/>
          <p:nvPr/>
        </p:nvSpPr>
        <p:spPr>
          <a:xfrm>
            <a:off x="67056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20" name="object 20"/>
          <p:cNvSpPr/>
          <p:nvPr/>
        </p:nvSpPr>
        <p:spPr>
          <a:xfrm>
            <a:off x="79248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21" name="object 21"/>
          <p:cNvSpPr/>
          <p:nvPr/>
        </p:nvSpPr>
        <p:spPr>
          <a:xfrm>
            <a:off x="79248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22" name="object 22"/>
          <p:cNvSpPr/>
          <p:nvPr/>
        </p:nvSpPr>
        <p:spPr>
          <a:xfrm>
            <a:off x="79248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23" name="object 23"/>
          <p:cNvSpPr/>
          <p:nvPr/>
        </p:nvSpPr>
        <p:spPr>
          <a:xfrm>
            <a:off x="91440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24" name="object 24"/>
          <p:cNvSpPr/>
          <p:nvPr/>
        </p:nvSpPr>
        <p:spPr>
          <a:xfrm>
            <a:off x="91440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25" name="object 25"/>
          <p:cNvSpPr/>
          <p:nvPr/>
        </p:nvSpPr>
        <p:spPr>
          <a:xfrm>
            <a:off x="91440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26" name="object 26"/>
          <p:cNvSpPr/>
          <p:nvPr/>
        </p:nvSpPr>
        <p:spPr>
          <a:xfrm>
            <a:off x="103632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27" name="object 27"/>
          <p:cNvSpPr/>
          <p:nvPr/>
        </p:nvSpPr>
        <p:spPr>
          <a:xfrm>
            <a:off x="103632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28" name="object 28"/>
          <p:cNvSpPr/>
          <p:nvPr/>
        </p:nvSpPr>
        <p:spPr>
          <a:xfrm>
            <a:off x="10363200" y="0"/>
            <a:ext cx="0" cy="600075"/>
          </a:xfrm>
          <a:custGeom>
            <a:avLst/>
            <a:gdLst/>
            <a:ahLst/>
            <a:cxnLst/>
            <a:rect l="l" t="t" r="r" b="b"/>
            <a:pathLst>
              <a:path h="600075">
                <a:moveTo>
                  <a:pt x="0" y="0"/>
                </a:moveTo>
                <a:lnTo>
                  <a:pt x="0" y="599694"/>
                </a:lnTo>
              </a:path>
            </a:pathLst>
          </a:custGeom>
          <a:ln w="6350">
            <a:solidFill>
              <a:srgbClr val="D9D9D9"/>
            </a:solidFill>
          </a:ln>
        </p:spPr>
        <p:txBody>
          <a:bodyPr wrap="square" lIns="0" tIns="0" rIns="0" bIns="0" rtlCol="0"/>
          <a:lstStyle/>
          <a:p>
            <a:endParaRPr/>
          </a:p>
        </p:txBody>
      </p:sp>
      <p:sp>
        <p:nvSpPr>
          <p:cNvPr id="29" name="object 29"/>
          <p:cNvSpPr/>
          <p:nvPr/>
        </p:nvSpPr>
        <p:spPr>
          <a:xfrm>
            <a:off x="11582400" y="6731159"/>
            <a:ext cx="0" cy="127000"/>
          </a:xfrm>
          <a:custGeom>
            <a:avLst/>
            <a:gdLst/>
            <a:ahLst/>
            <a:cxnLst/>
            <a:rect l="l" t="t" r="r" b="b"/>
            <a:pathLst>
              <a:path h="127000">
                <a:moveTo>
                  <a:pt x="0" y="0"/>
                </a:moveTo>
                <a:lnTo>
                  <a:pt x="0" y="126839"/>
                </a:lnTo>
              </a:path>
            </a:pathLst>
          </a:custGeom>
          <a:ln w="6350">
            <a:solidFill>
              <a:srgbClr val="D9D9D9"/>
            </a:solidFill>
          </a:ln>
        </p:spPr>
        <p:txBody>
          <a:bodyPr wrap="square" lIns="0" tIns="0" rIns="0" bIns="0" rtlCol="0"/>
          <a:lstStyle/>
          <a:p>
            <a:endParaRPr/>
          </a:p>
        </p:txBody>
      </p:sp>
      <p:sp>
        <p:nvSpPr>
          <p:cNvPr id="30" name="object 30"/>
          <p:cNvSpPr/>
          <p:nvPr/>
        </p:nvSpPr>
        <p:spPr>
          <a:xfrm>
            <a:off x="11582400" y="3615944"/>
            <a:ext cx="0" cy="145415"/>
          </a:xfrm>
          <a:custGeom>
            <a:avLst/>
            <a:gdLst/>
            <a:ahLst/>
            <a:cxnLst/>
            <a:rect l="l" t="t" r="r" b="b"/>
            <a:pathLst>
              <a:path h="145414">
                <a:moveTo>
                  <a:pt x="0" y="0"/>
                </a:moveTo>
                <a:lnTo>
                  <a:pt x="0" y="145194"/>
                </a:lnTo>
              </a:path>
            </a:pathLst>
          </a:custGeom>
          <a:ln w="6350">
            <a:solidFill>
              <a:srgbClr val="D9D9D9"/>
            </a:solidFill>
          </a:ln>
        </p:spPr>
        <p:txBody>
          <a:bodyPr wrap="square" lIns="0" tIns="0" rIns="0" bIns="0" rtlCol="0"/>
          <a:lstStyle/>
          <a:p>
            <a:endParaRPr/>
          </a:p>
        </p:txBody>
      </p:sp>
      <p:sp>
        <p:nvSpPr>
          <p:cNvPr id="31" name="object 31"/>
          <p:cNvSpPr/>
          <p:nvPr/>
        </p:nvSpPr>
        <p:spPr>
          <a:xfrm>
            <a:off x="3175" y="0"/>
            <a:ext cx="12188825" cy="600075"/>
          </a:xfrm>
          <a:custGeom>
            <a:avLst/>
            <a:gdLst/>
            <a:ahLst/>
            <a:cxnLst/>
            <a:rect l="l" t="t" r="r" b="b"/>
            <a:pathLst>
              <a:path w="12188825" h="600075">
                <a:moveTo>
                  <a:pt x="11579225" y="0"/>
                </a:moveTo>
                <a:lnTo>
                  <a:pt x="11579225" y="599694"/>
                </a:lnTo>
              </a:path>
              <a:path w="12188825" h="600075">
                <a:moveTo>
                  <a:pt x="0" y="385825"/>
                </a:moveTo>
                <a:lnTo>
                  <a:pt x="12188825" y="385825"/>
                </a:lnTo>
              </a:path>
            </a:pathLst>
          </a:custGeom>
          <a:ln w="6350">
            <a:solidFill>
              <a:srgbClr val="D9D9D9"/>
            </a:solidFill>
          </a:ln>
        </p:spPr>
        <p:txBody>
          <a:bodyPr wrap="square" lIns="0" tIns="0" rIns="0" bIns="0" rtlCol="0"/>
          <a:lstStyle/>
          <a:p>
            <a:endParaRPr/>
          </a:p>
        </p:txBody>
      </p:sp>
      <p:sp>
        <p:nvSpPr>
          <p:cNvPr id="32" name="object 32"/>
          <p:cNvSpPr/>
          <p:nvPr/>
        </p:nvSpPr>
        <p:spPr>
          <a:xfrm>
            <a:off x="3175" y="1611375"/>
            <a:ext cx="123825" cy="0"/>
          </a:xfrm>
          <a:custGeom>
            <a:avLst/>
            <a:gdLst/>
            <a:ahLst/>
            <a:cxnLst/>
            <a:rect l="l" t="t" r="r" b="b"/>
            <a:pathLst>
              <a:path w="123825">
                <a:moveTo>
                  <a:pt x="0" y="0"/>
                </a:moveTo>
                <a:lnTo>
                  <a:pt x="123825" y="0"/>
                </a:lnTo>
              </a:path>
            </a:pathLst>
          </a:custGeom>
          <a:ln w="6350">
            <a:solidFill>
              <a:srgbClr val="D9D9D9"/>
            </a:solidFill>
          </a:ln>
        </p:spPr>
        <p:txBody>
          <a:bodyPr wrap="square" lIns="0" tIns="0" rIns="0" bIns="0" rtlCol="0"/>
          <a:lstStyle/>
          <a:p>
            <a:endParaRPr/>
          </a:p>
        </p:txBody>
      </p:sp>
      <p:sp>
        <p:nvSpPr>
          <p:cNvPr id="33" name="object 33"/>
          <p:cNvSpPr/>
          <p:nvPr/>
        </p:nvSpPr>
        <p:spPr>
          <a:xfrm>
            <a:off x="11947525" y="1611375"/>
            <a:ext cx="244475" cy="0"/>
          </a:xfrm>
          <a:custGeom>
            <a:avLst/>
            <a:gdLst/>
            <a:ahLst/>
            <a:cxnLst/>
            <a:rect l="l" t="t" r="r" b="b"/>
            <a:pathLst>
              <a:path w="244475">
                <a:moveTo>
                  <a:pt x="0" y="0"/>
                </a:moveTo>
                <a:lnTo>
                  <a:pt x="244475" y="0"/>
                </a:lnTo>
              </a:path>
            </a:pathLst>
          </a:custGeom>
          <a:ln w="6350">
            <a:solidFill>
              <a:srgbClr val="D9D9D9"/>
            </a:solidFill>
          </a:ln>
        </p:spPr>
        <p:txBody>
          <a:bodyPr wrap="square" lIns="0" tIns="0" rIns="0" bIns="0" rtlCol="0"/>
          <a:lstStyle/>
          <a:p>
            <a:endParaRPr/>
          </a:p>
        </p:txBody>
      </p:sp>
      <p:sp>
        <p:nvSpPr>
          <p:cNvPr id="34" name="object 34"/>
          <p:cNvSpPr/>
          <p:nvPr/>
        </p:nvSpPr>
        <p:spPr>
          <a:xfrm>
            <a:off x="3175" y="2835275"/>
            <a:ext cx="123825" cy="0"/>
          </a:xfrm>
          <a:custGeom>
            <a:avLst/>
            <a:gdLst/>
            <a:ahLst/>
            <a:cxnLst/>
            <a:rect l="l" t="t" r="r" b="b"/>
            <a:pathLst>
              <a:path w="123825">
                <a:moveTo>
                  <a:pt x="0" y="0"/>
                </a:moveTo>
                <a:lnTo>
                  <a:pt x="123825" y="0"/>
                </a:lnTo>
              </a:path>
            </a:pathLst>
          </a:custGeom>
          <a:ln w="6350">
            <a:solidFill>
              <a:srgbClr val="D9D9D9"/>
            </a:solidFill>
          </a:ln>
        </p:spPr>
        <p:txBody>
          <a:bodyPr wrap="square" lIns="0" tIns="0" rIns="0" bIns="0" rtlCol="0"/>
          <a:lstStyle/>
          <a:p>
            <a:endParaRPr/>
          </a:p>
        </p:txBody>
      </p:sp>
      <p:sp>
        <p:nvSpPr>
          <p:cNvPr id="35" name="object 35"/>
          <p:cNvSpPr/>
          <p:nvPr/>
        </p:nvSpPr>
        <p:spPr>
          <a:xfrm>
            <a:off x="11947525" y="2835275"/>
            <a:ext cx="244475" cy="0"/>
          </a:xfrm>
          <a:custGeom>
            <a:avLst/>
            <a:gdLst/>
            <a:ahLst/>
            <a:cxnLst/>
            <a:rect l="l" t="t" r="r" b="b"/>
            <a:pathLst>
              <a:path w="244475">
                <a:moveTo>
                  <a:pt x="0" y="0"/>
                </a:moveTo>
                <a:lnTo>
                  <a:pt x="244475" y="0"/>
                </a:lnTo>
              </a:path>
            </a:pathLst>
          </a:custGeom>
          <a:ln w="6350">
            <a:solidFill>
              <a:srgbClr val="D9D9D9"/>
            </a:solidFill>
          </a:ln>
        </p:spPr>
        <p:txBody>
          <a:bodyPr wrap="square" lIns="0" tIns="0" rIns="0" bIns="0" rtlCol="0"/>
          <a:lstStyle/>
          <a:p>
            <a:endParaRPr/>
          </a:p>
        </p:txBody>
      </p:sp>
      <p:sp>
        <p:nvSpPr>
          <p:cNvPr id="36" name="object 36"/>
          <p:cNvSpPr/>
          <p:nvPr/>
        </p:nvSpPr>
        <p:spPr>
          <a:xfrm>
            <a:off x="3175" y="4060825"/>
            <a:ext cx="401320" cy="0"/>
          </a:xfrm>
          <a:custGeom>
            <a:avLst/>
            <a:gdLst/>
            <a:ahLst/>
            <a:cxnLst/>
            <a:rect l="l" t="t" r="r" b="b"/>
            <a:pathLst>
              <a:path w="401320">
                <a:moveTo>
                  <a:pt x="0" y="0"/>
                </a:moveTo>
                <a:lnTo>
                  <a:pt x="401066" y="0"/>
                </a:lnTo>
              </a:path>
            </a:pathLst>
          </a:custGeom>
          <a:ln w="6350">
            <a:solidFill>
              <a:srgbClr val="D9D9D9"/>
            </a:solidFill>
          </a:ln>
        </p:spPr>
        <p:txBody>
          <a:bodyPr wrap="square" lIns="0" tIns="0" rIns="0" bIns="0" rtlCol="0"/>
          <a:lstStyle/>
          <a:p>
            <a:endParaRPr/>
          </a:p>
        </p:txBody>
      </p:sp>
      <p:sp>
        <p:nvSpPr>
          <p:cNvPr id="37" name="object 37"/>
          <p:cNvSpPr/>
          <p:nvPr/>
        </p:nvSpPr>
        <p:spPr>
          <a:xfrm>
            <a:off x="11670283" y="4060825"/>
            <a:ext cx="521970" cy="0"/>
          </a:xfrm>
          <a:custGeom>
            <a:avLst/>
            <a:gdLst/>
            <a:ahLst/>
            <a:cxnLst/>
            <a:rect l="l" t="t" r="r" b="b"/>
            <a:pathLst>
              <a:path w="521970">
                <a:moveTo>
                  <a:pt x="0" y="0"/>
                </a:moveTo>
                <a:lnTo>
                  <a:pt x="521715" y="0"/>
                </a:lnTo>
              </a:path>
            </a:pathLst>
          </a:custGeom>
          <a:ln w="6350">
            <a:solidFill>
              <a:srgbClr val="D9D9D9"/>
            </a:solidFill>
          </a:ln>
        </p:spPr>
        <p:txBody>
          <a:bodyPr wrap="square" lIns="0" tIns="0" rIns="0" bIns="0" rtlCol="0"/>
          <a:lstStyle/>
          <a:p>
            <a:endParaRPr/>
          </a:p>
        </p:txBody>
      </p:sp>
      <p:sp>
        <p:nvSpPr>
          <p:cNvPr id="38" name="object 38"/>
          <p:cNvSpPr/>
          <p:nvPr/>
        </p:nvSpPr>
        <p:spPr>
          <a:xfrm>
            <a:off x="3175" y="5284851"/>
            <a:ext cx="401320" cy="0"/>
          </a:xfrm>
          <a:custGeom>
            <a:avLst/>
            <a:gdLst/>
            <a:ahLst/>
            <a:cxnLst/>
            <a:rect l="l" t="t" r="r" b="b"/>
            <a:pathLst>
              <a:path w="401320">
                <a:moveTo>
                  <a:pt x="0" y="0"/>
                </a:moveTo>
                <a:lnTo>
                  <a:pt x="401066" y="0"/>
                </a:lnTo>
              </a:path>
            </a:pathLst>
          </a:custGeom>
          <a:ln w="6350">
            <a:solidFill>
              <a:srgbClr val="D9D9D9"/>
            </a:solidFill>
          </a:ln>
        </p:spPr>
        <p:txBody>
          <a:bodyPr wrap="square" lIns="0" tIns="0" rIns="0" bIns="0" rtlCol="0"/>
          <a:lstStyle/>
          <a:p>
            <a:endParaRPr/>
          </a:p>
        </p:txBody>
      </p:sp>
      <p:sp>
        <p:nvSpPr>
          <p:cNvPr id="39" name="object 39"/>
          <p:cNvSpPr/>
          <p:nvPr/>
        </p:nvSpPr>
        <p:spPr>
          <a:xfrm>
            <a:off x="11670283" y="5284851"/>
            <a:ext cx="521970" cy="0"/>
          </a:xfrm>
          <a:custGeom>
            <a:avLst/>
            <a:gdLst/>
            <a:ahLst/>
            <a:cxnLst/>
            <a:rect l="l" t="t" r="r" b="b"/>
            <a:pathLst>
              <a:path w="521970">
                <a:moveTo>
                  <a:pt x="0" y="0"/>
                </a:moveTo>
                <a:lnTo>
                  <a:pt x="521715" y="0"/>
                </a:lnTo>
              </a:path>
            </a:pathLst>
          </a:custGeom>
          <a:ln w="6350">
            <a:solidFill>
              <a:srgbClr val="D9D9D9"/>
            </a:solidFill>
          </a:ln>
        </p:spPr>
        <p:txBody>
          <a:bodyPr wrap="square" lIns="0" tIns="0" rIns="0" bIns="0" rtlCol="0"/>
          <a:lstStyle/>
          <a:p>
            <a:endParaRPr/>
          </a:p>
        </p:txBody>
      </p:sp>
      <p:sp>
        <p:nvSpPr>
          <p:cNvPr id="40" name="object 40"/>
          <p:cNvSpPr/>
          <p:nvPr/>
        </p:nvSpPr>
        <p:spPr>
          <a:xfrm>
            <a:off x="3175" y="6510337"/>
            <a:ext cx="401320" cy="0"/>
          </a:xfrm>
          <a:custGeom>
            <a:avLst/>
            <a:gdLst/>
            <a:ahLst/>
            <a:cxnLst/>
            <a:rect l="l" t="t" r="r" b="b"/>
            <a:pathLst>
              <a:path w="401320">
                <a:moveTo>
                  <a:pt x="0" y="0"/>
                </a:moveTo>
                <a:lnTo>
                  <a:pt x="401066" y="0"/>
                </a:lnTo>
              </a:path>
            </a:pathLst>
          </a:custGeom>
          <a:ln w="6350">
            <a:solidFill>
              <a:srgbClr val="D9D9D9"/>
            </a:solidFill>
          </a:ln>
        </p:spPr>
        <p:txBody>
          <a:bodyPr wrap="square" lIns="0" tIns="0" rIns="0" bIns="0" rtlCol="0"/>
          <a:lstStyle/>
          <a:p>
            <a:endParaRPr/>
          </a:p>
        </p:txBody>
      </p:sp>
      <p:sp>
        <p:nvSpPr>
          <p:cNvPr id="41" name="object 41"/>
          <p:cNvSpPr/>
          <p:nvPr/>
        </p:nvSpPr>
        <p:spPr>
          <a:xfrm>
            <a:off x="11670283" y="6510337"/>
            <a:ext cx="521970" cy="0"/>
          </a:xfrm>
          <a:custGeom>
            <a:avLst/>
            <a:gdLst/>
            <a:ahLst/>
            <a:cxnLst/>
            <a:rect l="l" t="t" r="r" b="b"/>
            <a:pathLst>
              <a:path w="521970">
                <a:moveTo>
                  <a:pt x="0" y="0"/>
                </a:moveTo>
                <a:lnTo>
                  <a:pt x="521715" y="0"/>
                </a:lnTo>
              </a:path>
            </a:pathLst>
          </a:custGeom>
          <a:ln w="6350">
            <a:solidFill>
              <a:srgbClr val="D9D9D9"/>
            </a:solidFill>
          </a:ln>
        </p:spPr>
        <p:txBody>
          <a:bodyPr wrap="square" lIns="0" tIns="0" rIns="0" bIns="0" rtlCol="0"/>
          <a:lstStyle/>
          <a:p>
            <a:endParaRPr/>
          </a:p>
        </p:txBody>
      </p:sp>
      <p:grpSp>
        <p:nvGrpSpPr>
          <p:cNvPr id="42" name="object 42"/>
          <p:cNvGrpSpPr/>
          <p:nvPr/>
        </p:nvGrpSpPr>
        <p:grpSpPr>
          <a:xfrm>
            <a:off x="-3175" y="0"/>
            <a:ext cx="12198350" cy="6864984"/>
            <a:chOff x="-3175" y="0"/>
            <a:chExt cx="12198350" cy="6864984"/>
          </a:xfrm>
        </p:grpSpPr>
        <p:sp>
          <p:nvSpPr>
            <p:cNvPr id="43" name="object 43"/>
            <p:cNvSpPr/>
            <p:nvPr/>
          </p:nvSpPr>
          <p:spPr>
            <a:xfrm>
              <a:off x="225425" y="0"/>
              <a:ext cx="9257030" cy="6858000"/>
            </a:xfrm>
            <a:custGeom>
              <a:avLst/>
              <a:gdLst/>
              <a:ahLst/>
              <a:cxnLst/>
              <a:rect l="l" t="t" r="r" b="b"/>
              <a:pathLst>
                <a:path w="9257030" h="6858000">
                  <a:moveTo>
                    <a:pt x="0" y="0"/>
                  </a:moveTo>
                  <a:lnTo>
                    <a:pt x="6816725" y="6857999"/>
                  </a:lnTo>
                </a:path>
                <a:path w="9257030" h="6858000">
                  <a:moveTo>
                    <a:pt x="1224026" y="0"/>
                  </a:moveTo>
                  <a:lnTo>
                    <a:pt x="8039100" y="6857999"/>
                  </a:lnTo>
                </a:path>
                <a:path w="9257030" h="6858000">
                  <a:moveTo>
                    <a:pt x="2440051" y="0"/>
                  </a:moveTo>
                  <a:lnTo>
                    <a:pt x="9256776" y="6857999"/>
                  </a:lnTo>
                </a:path>
              </a:pathLst>
            </a:custGeom>
            <a:ln w="6350">
              <a:solidFill>
                <a:srgbClr val="D9D9D9"/>
              </a:solidFill>
            </a:ln>
          </p:spPr>
          <p:txBody>
            <a:bodyPr wrap="square" lIns="0" tIns="0" rIns="0" bIns="0" rtlCol="0"/>
            <a:lstStyle/>
            <a:p>
              <a:endParaRPr/>
            </a:p>
          </p:txBody>
        </p:sp>
        <p:sp>
          <p:nvSpPr>
            <p:cNvPr id="44" name="object 44"/>
            <p:cNvSpPr/>
            <p:nvPr/>
          </p:nvSpPr>
          <p:spPr>
            <a:xfrm>
              <a:off x="3884676" y="0"/>
              <a:ext cx="8037830" cy="6858000"/>
            </a:xfrm>
            <a:custGeom>
              <a:avLst/>
              <a:gdLst/>
              <a:ahLst/>
              <a:cxnLst/>
              <a:rect l="l" t="t" r="r" b="b"/>
              <a:pathLst>
                <a:path w="8037830" h="6858000">
                  <a:moveTo>
                    <a:pt x="0" y="0"/>
                  </a:moveTo>
                  <a:lnTo>
                    <a:pt x="6816725" y="6857999"/>
                  </a:lnTo>
                </a:path>
                <a:path w="8037830" h="6858000">
                  <a:moveTo>
                    <a:pt x="1222375" y="0"/>
                  </a:moveTo>
                  <a:lnTo>
                    <a:pt x="8037449" y="6857999"/>
                  </a:lnTo>
                </a:path>
              </a:pathLst>
            </a:custGeom>
            <a:ln w="6350">
              <a:solidFill>
                <a:srgbClr val="D9D9D9"/>
              </a:solidFill>
            </a:ln>
          </p:spPr>
          <p:txBody>
            <a:bodyPr wrap="square" lIns="0" tIns="0" rIns="0" bIns="0" rtlCol="0"/>
            <a:lstStyle/>
            <a:p>
              <a:endParaRPr/>
            </a:p>
          </p:txBody>
        </p:sp>
        <p:sp>
          <p:nvSpPr>
            <p:cNvPr id="45" name="object 45"/>
            <p:cNvSpPr/>
            <p:nvPr/>
          </p:nvSpPr>
          <p:spPr>
            <a:xfrm>
              <a:off x="6327774" y="0"/>
              <a:ext cx="5864225" cy="5899150"/>
            </a:xfrm>
            <a:custGeom>
              <a:avLst/>
              <a:gdLst/>
              <a:ahLst/>
              <a:cxnLst/>
              <a:rect l="l" t="t" r="r" b="b"/>
              <a:pathLst>
                <a:path w="5864225" h="5899150">
                  <a:moveTo>
                    <a:pt x="0" y="0"/>
                  </a:moveTo>
                  <a:lnTo>
                    <a:pt x="5864225" y="5899150"/>
                  </a:lnTo>
                </a:path>
              </a:pathLst>
            </a:custGeom>
            <a:ln w="6350">
              <a:solidFill>
                <a:srgbClr val="D9D9D9"/>
              </a:solidFill>
            </a:ln>
          </p:spPr>
          <p:txBody>
            <a:bodyPr wrap="square" lIns="0" tIns="0" rIns="0" bIns="0" rtlCol="0"/>
            <a:lstStyle/>
            <a:p>
              <a:endParaRPr/>
            </a:p>
          </p:txBody>
        </p:sp>
        <p:sp>
          <p:nvSpPr>
            <p:cNvPr id="46" name="object 46"/>
            <p:cNvSpPr/>
            <p:nvPr/>
          </p:nvSpPr>
          <p:spPr>
            <a:xfrm>
              <a:off x="7548626" y="0"/>
              <a:ext cx="4643755" cy="4672330"/>
            </a:xfrm>
            <a:custGeom>
              <a:avLst/>
              <a:gdLst/>
              <a:ahLst/>
              <a:cxnLst/>
              <a:rect l="l" t="t" r="r" b="b"/>
              <a:pathLst>
                <a:path w="4643755" h="4672330">
                  <a:moveTo>
                    <a:pt x="0" y="0"/>
                  </a:moveTo>
                  <a:lnTo>
                    <a:pt x="4643374" y="4671949"/>
                  </a:lnTo>
                </a:path>
              </a:pathLst>
            </a:custGeom>
            <a:ln w="6350">
              <a:solidFill>
                <a:srgbClr val="D9D9D9"/>
              </a:solidFill>
            </a:ln>
          </p:spPr>
          <p:txBody>
            <a:bodyPr wrap="square" lIns="0" tIns="0" rIns="0" bIns="0" rtlCol="0"/>
            <a:lstStyle/>
            <a:p>
              <a:endParaRPr/>
            </a:p>
          </p:txBody>
        </p:sp>
        <p:sp>
          <p:nvSpPr>
            <p:cNvPr id="47" name="object 47"/>
            <p:cNvSpPr/>
            <p:nvPr/>
          </p:nvSpPr>
          <p:spPr>
            <a:xfrm>
              <a:off x="0" y="0"/>
              <a:ext cx="12192000" cy="6858000"/>
            </a:xfrm>
            <a:custGeom>
              <a:avLst/>
              <a:gdLst/>
              <a:ahLst/>
              <a:cxnLst/>
              <a:rect l="l" t="t" r="r" b="b"/>
              <a:pathLst>
                <a:path w="12192000" h="6858000">
                  <a:moveTo>
                    <a:pt x="8772525" y="0"/>
                  </a:moveTo>
                  <a:lnTo>
                    <a:pt x="12192000" y="3457575"/>
                  </a:lnTo>
                </a:path>
                <a:path w="12192000" h="6858000">
                  <a:moveTo>
                    <a:pt x="9982200" y="0"/>
                  </a:moveTo>
                  <a:lnTo>
                    <a:pt x="12192000" y="2227326"/>
                  </a:lnTo>
                </a:path>
                <a:path w="12192000" h="6858000">
                  <a:moveTo>
                    <a:pt x="11198225" y="0"/>
                  </a:moveTo>
                  <a:lnTo>
                    <a:pt x="12192000" y="1003300"/>
                  </a:lnTo>
                </a:path>
                <a:path w="12192000" h="6858000">
                  <a:moveTo>
                    <a:pt x="5829300" y="6858000"/>
                  </a:moveTo>
                  <a:lnTo>
                    <a:pt x="0" y="1012825"/>
                  </a:lnTo>
                </a:path>
              </a:pathLst>
            </a:custGeom>
            <a:ln w="6350">
              <a:solidFill>
                <a:srgbClr val="D9D9D9"/>
              </a:solidFill>
            </a:ln>
          </p:spPr>
          <p:txBody>
            <a:bodyPr wrap="square" lIns="0" tIns="0" rIns="0" bIns="0" rtlCol="0"/>
            <a:lstStyle/>
            <a:p>
              <a:endParaRPr/>
            </a:p>
          </p:txBody>
        </p:sp>
        <p:sp>
          <p:nvSpPr>
            <p:cNvPr id="48" name="object 48"/>
            <p:cNvSpPr/>
            <p:nvPr/>
          </p:nvSpPr>
          <p:spPr>
            <a:xfrm>
              <a:off x="0" y="2227326"/>
              <a:ext cx="4615180" cy="4631055"/>
            </a:xfrm>
            <a:custGeom>
              <a:avLst/>
              <a:gdLst/>
              <a:ahLst/>
              <a:cxnLst/>
              <a:rect l="l" t="t" r="r" b="b"/>
              <a:pathLst>
                <a:path w="4615180" h="4631055">
                  <a:moveTo>
                    <a:pt x="4614926" y="4630674"/>
                  </a:moveTo>
                  <a:lnTo>
                    <a:pt x="0" y="0"/>
                  </a:lnTo>
                </a:path>
                <a:path w="4615180" h="4631055">
                  <a:moveTo>
                    <a:pt x="3398901" y="4630674"/>
                  </a:moveTo>
                  <a:lnTo>
                    <a:pt x="0" y="1204849"/>
                  </a:lnTo>
                </a:path>
              </a:pathLst>
            </a:custGeom>
            <a:ln w="6350">
              <a:solidFill>
                <a:srgbClr val="D9D9D9"/>
              </a:solidFill>
            </a:ln>
          </p:spPr>
          <p:txBody>
            <a:bodyPr wrap="square" lIns="0" tIns="0" rIns="0" bIns="0" rtlCol="0"/>
            <a:lstStyle/>
            <a:p>
              <a:endParaRPr/>
            </a:p>
          </p:txBody>
        </p:sp>
        <p:sp>
          <p:nvSpPr>
            <p:cNvPr id="49" name="object 49"/>
            <p:cNvSpPr/>
            <p:nvPr/>
          </p:nvSpPr>
          <p:spPr>
            <a:xfrm>
              <a:off x="0" y="0"/>
              <a:ext cx="11966575" cy="6858000"/>
            </a:xfrm>
            <a:custGeom>
              <a:avLst/>
              <a:gdLst/>
              <a:ahLst/>
              <a:cxnLst/>
              <a:rect l="l" t="t" r="r" b="b"/>
              <a:pathLst>
                <a:path w="11966575" h="6858000">
                  <a:moveTo>
                    <a:pt x="2197100" y="6858000"/>
                  </a:moveTo>
                  <a:lnTo>
                    <a:pt x="0" y="4651375"/>
                  </a:lnTo>
                </a:path>
                <a:path w="11966575" h="6858000">
                  <a:moveTo>
                    <a:pt x="987425" y="6858000"/>
                  </a:moveTo>
                  <a:lnTo>
                    <a:pt x="0" y="5864225"/>
                  </a:lnTo>
                </a:path>
                <a:path w="11966575" h="6858000">
                  <a:moveTo>
                    <a:pt x="11966575" y="0"/>
                  </a:moveTo>
                  <a:lnTo>
                    <a:pt x="5149850" y="6857999"/>
                  </a:lnTo>
                </a:path>
                <a:path w="11966575" h="6858000">
                  <a:moveTo>
                    <a:pt x="10742676" y="0"/>
                  </a:moveTo>
                  <a:lnTo>
                    <a:pt x="3927475" y="6857999"/>
                  </a:lnTo>
                </a:path>
                <a:path w="11966575" h="6858000">
                  <a:moveTo>
                    <a:pt x="9526651" y="0"/>
                  </a:moveTo>
                  <a:lnTo>
                    <a:pt x="2709926" y="6857999"/>
                  </a:lnTo>
                </a:path>
              </a:pathLst>
            </a:custGeom>
            <a:ln w="6350">
              <a:solidFill>
                <a:srgbClr val="D9D9D9"/>
              </a:solidFill>
            </a:ln>
          </p:spPr>
          <p:txBody>
            <a:bodyPr wrap="square" lIns="0" tIns="0" rIns="0" bIns="0" rtlCol="0"/>
            <a:lstStyle/>
            <a:p>
              <a:endParaRPr/>
            </a:p>
          </p:txBody>
        </p:sp>
        <p:sp>
          <p:nvSpPr>
            <p:cNvPr id="50" name="object 50"/>
            <p:cNvSpPr/>
            <p:nvPr/>
          </p:nvSpPr>
          <p:spPr>
            <a:xfrm>
              <a:off x="269875" y="0"/>
              <a:ext cx="8037830" cy="6858000"/>
            </a:xfrm>
            <a:custGeom>
              <a:avLst/>
              <a:gdLst/>
              <a:ahLst/>
              <a:cxnLst/>
              <a:rect l="l" t="t" r="r" b="b"/>
              <a:pathLst>
                <a:path w="8037830" h="6858000">
                  <a:moveTo>
                    <a:pt x="8037576" y="0"/>
                  </a:moveTo>
                  <a:lnTo>
                    <a:pt x="1220724" y="6857999"/>
                  </a:lnTo>
                </a:path>
                <a:path w="8037830" h="6858000">
                  <a:moveTo>
                    <a:pt x="6815201" y="0"/>
                  </a:moveTo>
                  <a:lnTo>
                    <a:pt x="0" y="6857999"/>
                  </a:lnTo>
                </a:path>
              </a:pathLst>
            </a:custGeom>
            <a:ln w="6350">
              <a:solidFill>
                <a:srgbClr val="D9D9D9"/>
              </a:solidFill>
            </a:ln>
          </p:spPr>
          <p:txBody>
            <a:bodyPr wrap="square" lIns="0" tIns="0" rIns="0" bIns="0" rtlCol="0"/>
            <a:lstStyle/>
            <a:p>
              <a:endParaRPr/>
            </a:p>
          </p:txBody>
        </p:sp>
        <p:sp>
          <p:nvSpPr>
            <p:cNvPr id="51" name="object 51"/>
            <p:cNvSpPr/>
            <p:nvPr/>
          </p:nvSpPr>
          <p:spPr>
            <a:xfrm>
              <a:off x="0" y="0"/>
              <a:ext cx="5864225" cy="5899150"/>
            </a:xfrm>
            <a:custGeom>
              <a:avLst/>
              <a:gdLst/>
              <a:ahLst/>
              <a:cxnLst/>
              <a:rect l="l" t="t" r="r" b="b"/>
              <a:pathLst>
                <a:path w="5864225" h="5899150">
                  <a:moveTo>
                    <a:pt x="5864225" y="0"/>
                  </a:moveTo>
                  <a:lnTo>
                    <a:pt x="0" y="5899150"/>
                  </a:lnTo>
                </a:path>
              </a:pathLst>
            </a:custGeom>
            <a:ln w="6350">
              <a:solidFill>
                <a:srgbClr val="D9D9D9"/>
              </a:solidFill>
            </a:ln>
          </p:spPr>
          <p:txBody>
            <a:bodyPr wrap="square" lIns="0" tIns="0" rIns="0" bIns="0" rtlCol="0"/>
            <a:lstStyle/>
            <a:p>
              <a:endParaRPr/>
            </a:p>
          </p:txBody>
        </p:sp>
        <p:sp>
          <p:nvSpPr>
            <p:cNvPr id="52" name="object 52"/>
            <p:cNvSpPr/>
            <p:nvPr/>
          </p:nvSpPr>
          <p:spPr>
            <a:xfrm>
              <a:off x="0" y="0"/>
              <a:ext cx="4643755" cy="4672330"/>
            </a:xfrm>
            <a:custGeom>
              <a:avLst/>
              <a:gdLst/>
              <a:ahLst/>
              <a:cxnLst/>
              <a:rect l="l" t="t" r="r" b="b"/>
              <a:pathLst>
                <a:path w="4643755" h="4672330">
                  <a:moveTo>
                    <a:pt x="4643501" y="0"/>
                  </a:moveTo>
                  <a:lnTo>
                    <a:pt x="0" y="4671949"/>
                  </a:lnTo>
                </a:path>
              </a:pathLst>
            </a:custGeom>
            <a:ln w="6350">
              <a:solidFill>
                <a:srgbClr val="D9D9D9"/>
              </a:solidFill>
            </a:ln>
          </p:spPr>
          <p:txBody>
            <a:bodyPr wrap="square" lIns="0" tIns="0" rIns="0" bIns="0" rtlCol="0"/>
            <a:lstStyle/>
            <a:p>
              <a:endParaRPr/>
            </a:p>
          </p:txBody>
        </p:sp>
        <p:sp>
          <p:nvSpPr>
            <p:cNvPr id="53" name="object 53"/>
            <p:cNvSpPr/>
            <p:nvPr/>
          </p:nvSpPr>
          <p:spPr>
            <a:xfrm>
              <a:off x="0" y="0"/>
              <a:ext cx="12192000" cy="6858000"/>
            </a:xfrm>
            <a:custGeom>
              <a:avLst/>
              <a:gdLst/>
              <a:ahLst/>
              <a:cxnLst/>
              <a:rect l="l" t="t" r="r" b="b"/>
              <a:pathLst>
                <a:path w="12192000" h="6858000">
                  <a:moveTo>
                    <a:pt x="3419475" y="0"/>
                  </a:moveTo>
                  <a:lnTo>
                    <a:pt x="0" y="3457575"/>
                  </a:lnTo>
                </a:path>
                <a:path w="12192000" h="6858000">
                  <a:moveTo>
                    <a:pt x="2209800" y="0"/>
                  </a:moveTo>
                  <a:lnTo>
                    <a:pt x="0" y="2227326"/>
                  </a:lnTo>
                </a:path>
                <a:path w="12192000" h="6858000">
                  <a:moveTo>
                    <a:pt x="993775" y="0"/>
                  </a:moveTo>
                  <a:lnTo>
                    <a:pt x="0" y="1003300"/>
                  </a:lnTo>
                </a:path>
                <a:path w="12192000" h="6858000">
                  <a:moveTo>
                    <a:pt x="6362700" y="6858000"/>
                  </a:moveTo>
                  <a:lnTo>
                    <a:pt x="12192000" y="1012825"/>
                  </a:lnTo>
                </a:path>
              </a:pathLst>
            </a:custGeom>
            <a:ln w="6350">
              <a:solidFill>
                <a:srgbClr val="D9D9D9"/>
              </a:solidFill>
            </a:ln>
          </p:spPr>
          <p:txBody>
            <a:bodyPr wrap="square" lIns="0" tIns="0" rIns="0" bIns="0" rtlCol="0"/>
            <a:lstStyle/>
            <a:p>
              <a:endParaRPr/>
            </a:p>
          </p:txBody>
        </p:sp>
        <p:sp>
          <p:nvSpPr>
            <p:cNvPr id="54" name="object 54"/>
            <p:cNvSpPr/>
            <p:nvPr/>
          </p:nvSpPr>
          <p:spPr>
            <a:xfrm>
              <a:off x="7577201" y="2227326"/>
              <a:ext cx="4615180" cy="4631055"/>
            </a:xfrm>
            <a:custGeom>
              <a:avLst/>
              <a:gdLst/>
              <a:ahLst/>
              <a:cxnLst/>
              <a:rect l="l" t="t" r="r" b="b"/>
              <a:pathLst>
                <a:path w="4615180" h="4631055">
                  <a:moveTo>
                    <a:pt x="0" y="4630674"/>
                  </a:moveTo>
                  <a:lnTo>
                    <a:pt x="4614799" y="0"/>
                  </a:lnTo>
                </a:path>
                <a:path w="4615180" h="4631055">
                  <a:moveTo>
                    <a:pt x="1216025" y="4630674"/>
                  </a:moveTo>
                  <a:lnTo>
                    <a:pt x="4614799" y="1204849"/>
                  </a:lnTo>
                </a:path>
              </a:pathLst>
            </a:custGeom>
            <a:ln w="6350">
              <a:solidFill>
                <a:srgbClr val="D9D9D9"/>
              </a:solidFill>
            </a:ln>
          </p:spPr>
          <p:txBody>
            <a:bodyPr wrap="square" lIns="0" tIns="0" rIns="0" bIns="0" rtlCol="0"/>
            <a:lstStyle/>
            <a:p>
              <a:endParaRPr/>
            </a:p>
          </p:txBody>
        </p:sp>
        <p:sp>
          <p:nvSpPr>
            <p:cNvPr id="55" name="object 55"/>
            <p:cNvSpPr/>
            <p:nvPr/>
          </p:nvSpPr>
          <p:spPr>
            <a:xfrm>
              <a:off x="9994899" y="4651375"/>
              <a:ext cx="2197100" cy="2206625"/>
            </a:xfrm>
            <a:custGeom>
              <a:avLst/>
              <a:gdLst/>
              <a:ahLst/>
              <a:cxnLst/>
              <a:rect l="l" t="t" r="r" b="b"/>
              <a:pathLst>
                <a:path w="2197100" h="2206625">
                  <a:moveTo>
                    <a:pt x="0" y="2206625"/>
                  </a:moveTo>
                  <a:lnTo>
                    <a:pt x="2197100" y="0"/>
                  </a:lnTo>
                </a:path>
                <a:path w="2197100" h="2206625">
                  <a:moveTo>
                    <a:pt x="1209675" y="2206625"/>
                  </a:moveTo>
                  <a:lnTo>
                    <a:pt x="2197100" y="1212850"/>
                  </a:lnTo>
                </a:path>
              </a:pathLst>
            </a:custGeom>
            <a:ln w="6350">
              <a:solidFill>
                <a:srgbClr val="D9D9D9"/>
              </a:solidFill>
            </a:ln>
          </p:spPr>
          <p:txBody>
            <a:bodyPr wrap="square" lIns="0" tIns="0" rIns="0" bIns="0" rtlCol="0"/>
            <a:lstStyle/>
            <a:p>
              <a:endParaRPr/>
            </a:p>
          </p:txBody>
        </p:sp>
        <p:sp>
          <p:nvSpPr>
            <p:cNvPr id="56" name="object 56"/>
            <p:cNvSpPr/>
            <p:nvPr/>
          </p:nvSpPr>
          <p:spPr>
            <a:xfrm>
              <a:off x="126999" y="0"/>
              <a:ext cx="7188200" cy="461670"/>
            </a:xfrm>
            <a:prstGeom prst="rect">
              <a:avLst/>
            </a:prstGeom>
            <a:blipFill>
              <a:blip r:embed="rId2" cstate="print"/>
              <a:stretch>
                <a:fillRect/>
              </a:stretch>
            </a:blipFill>
          </p:spPr>
          <p:txBody>
            <a:bodyPr wrap="square" lIns="0" tIns="0" rIns="0" bIns="0" rtlCol="0"/>
            <a:lstStyle/>
            <a:p>
              <a:endParaRPr/>
            </a:p>
          </p:txBody>
        </p:sp>
        <p:sp>
          <p:nvSpPr>
            <p:cNvPr id="57" name="object 57"/>
            <p:cNvSpPr/>
            <p:nvPr/>
          </p:nvSpPr>
          <p:spPr>
            <a:xfrm>
              <a:off x="126999" y="0"/>
              <a:ext cx="7188200" cy="462280"/>
            </a:xfrm>
            <a:custGeom>
              <a:avLst/>
              <a:gdLst/>
              <a:ahLst/>
              <a:cxnLst/>
              <a:rect l="l" t="t" r="r" b="b"/>
              <a:pathLst>
                <a:path w="7188200" h="462280">
                  <a:moveTo>
                    <a:pt x="0" y="461670"/>
                  </a:moveTo>
                  <a:lnTo>
                    <a:pt x="7188200" y="461670"/>
                  </a:lnTo>
                  <a:lnTo>
                    <a:pt x="7188200" y="0"/>
                  </a:lnTo>
                  <a:lnTo>
                    <a:pt x="0" y="0"/>
                  </a:lnTo>
                  <a:lnTo>
                    <a:pt x="0" y="461670"/>
                  </a:lnTo>
                  <a:close/>
                </a:path>
              </a:pathLst>
            </a:custGeom>
            <a:ln w="6349">
              <a:solidFill>
                <a:srgbClr val="D15A3D"/>
              </a:solidFill>
            </a:ln>
          </p:spPr>
          <p:txBody>
            <a:bodyPr wrap="square" lIns="0" tIns="0" rIns="0" bIns="0" rtlCol="0"/>
            <a:lstStyle/>
            <a:p>
              <a:endParaRPr/>
            </a:p>
          </p:txBody>
        </p:sp>
      </p:grpSp>
      <p:sp>
        <p:nvSpPr>
          <p:cNvPr id="58" name="object 58"/>
          <p:cNvSpPr txBox="1">
            <a:spLocks noGrp="1"/>
          </p:cNvSpPr>
          <p:nvPr>
            <p:ph type="title"/>
          </p:nvPr>
        </p:nvSpPr>
        <p:spPr>
          <a:xfrm>
            <a:off x="205740" y="30480"/>
            <a:ext cx="9138666" cy="382156"/>
          </a:xfrm>
          <a:prstGeom prst="rect">
            <a:avLst/>
          </a:prstGeom>
        </p:spPr>
        <p:txBody>
          <a:bodyPr vert="horz" wrap="square" lIns="0" tIns="12700" rIns="0" bIns="0" rtlCol="0">
            <a:spAutoFit/>
          </a:bodyPr>
          <a:lstStyle/>
          <a:p>
            <a:pPr marL="12700">
              <a:lnSpc>
                <a:spcPct val="100000"/>
              </a:lnSpc>
              <a:spcBef>
                <a:spcPts val="100"/>
              </a:spcBef>
            </a:pPr>
            <a:r>
              <a:rPr sz="2400" i="1" spc="-5">
                <a:solidFill>
                  <a:srgbClr val="FFFFFF"/>
                </a:solidFill>
                <a:latin typeface="Verdana"/>
                <a:cs typeface="Verdana"/>
              </a:rPr>
              <a:t>1.</a:t>
            </a:r>
            <a:r>
              <a:rPr lang="en-US" sz="2400" i="1" spc="-5">
                <a:solidFill>
                  <a:srgbClr val="FFFFFF"/>
                </a:solidFill>
              </a:rPr>
              <a:t>4</a:t>
            </a:r>
            <a:r>
              <a:rPr lang="en-US" sz="2400" i="1" spc="-5">
                <a:solidFill>
                  <a:srgbClr val="FFFFFF"/>
                </a:solidFill>
                <a:latin typeface="Verdana"/>
                <a:cs typeface="Verdana"/>
              </a:rPr>
              <a:t>. </a:t>
            </a:r>
            <a:r>
              <a:rPr lang="en-US" sz="2400" i="1" spc="-5" err="1">
                <a:solidFill>
                  <a:srgbClr val="FFFFFF"/>
                </a:solidFill>
                <a:latin typeface="Verdana"/>
                <a:cs typeface="Verdana"/>
              </a:rPr>
              <a:t>Direito</a:t>
            </a:r>
            <a:r>
              <a:rPr lang="en-US" sz="2400" i="1" spc="-5">
                <a:solidFill>
                  <a:srgbClr val="FFFFFF"/>
                </a:solidFill>
                <a:latin typeface="Verdana"/>
                <a:cs typeface="Verdana"/>
              </a:rPr>
              <a:t> </a:t>
            </a:r>
            <a:r>
              <a:rPr lang="en-US" sz="2400" i="1" spc="-5" err="1">
                <a:solidFill>
                  <a:srgbClr val="FFFFFF"/>
                </a:solidFill>
                <a:latin typeface="Verdana"/>
                <a:cs typeface="Verdana"/>
              </a:rPr>
              <a:t>Administrativo</a:t>
            </a:r>
            <a:r>
              <a:rPr lang="en-US" sz="2400" i="1" spc="-5">
                <a:solidFill>
                  <a:srgbClr val="FFFFFF"/>
                </a:solidFill>
                <a:latin typeface="Verdana"/>
                <a:cs typeface="Verdana"/>
              </a:rPr>
              <a:t> de </a:t>
            </a:r>
            <a:r>
              <a:rPr lang="en-US" sz="2400" i="1" spc="-5" err="1">
                <a:solidFill>
                  <a:srgbClr val="FFFFFF"/>
                </a:solidFill>
                <a:latin typeface="Verdana"/>
                <a:cs typeface="Verdana"/>
              </a:rPr>
              <a:t>resultados</a:t>
            </a:r>
            <a:endParaRPr sz="2400">
              <a:latin typeface="Verdana"/>
              <a:cs typeface="Verdana"/>
            </a:endParaRPr>
          </a:p>
        </p:txBody>
      </p:sp>
      <p:grpSp>
        <p:nvGrpSpPr>
          <p:cNvPr id="59" name="object 59"/>
          <p:cNvGrpSpPr/>
          <p:nvPr/>
        </p:nvGrpSpPr>
        <p:grpSpPr>
          <a:xfrm>
            <a:off x="127000" y="368300"/>
            <a:ext cx="11820525" cy="6363335"/>
            <a:chOff x="127000" y="368300"/>
            <a:chExt cx="11820525" cy="6363335"/>
          </a:xfrm>
        </p:grpSpPr>
        <p:sp>
          <p:nvSpPr>
            <p:cNvPr id="60" name="object 60"/>
            <p:cNvSpPr/>
            <p:nvPr/>
          </p:nvSpPr>
          <p:spPr>
            <a:xfrm>
              <a:off x="218439" y="368300"/>
              <a:ext cx="6830059" cy="30480"/>
            </a:xfrm>
            <a:custGeom>
              <a:avLst/>
              <a:gdLst/>
              <a:ahLst/>
              <a:cxnLst/>
              <a:rect l="l" t="t" r="r" b="b"/>
              <a:pathLst>
                <a:path w="6830059" h="30479">
                  <a:moveTo>
                    <a:pt x="6830059" y="0"/>
                  </a:moveTo>
                  <a:lnTo>
                    <a:pt x="0" y="0"/>
                  </a:lnTo>
                  <a:lnTo>
                    <a:pt x="0" y="30479"/>
                  </a:lnTo>
                  <a:lnTo>
                    <a:pt x="6830059" y="30479"/>
                  </a:lnTo>
                  <a:lnTo>
                    <a:pt x="6830059" y="0"/>
                  </a:lnTo>
                  <a:close/>
                </a:path>
              </a:pathLst>
            </a:custGeom>
            <a:solidFill>
              <a:srgbClr val="FFFFFF"/>
            </a:solidFill>
          </p:spPr>
          <p:txBody>
            <a:bodyPr wrap="square" lIns="0" tIns="0" rIns="0" bIns="0" rtlCol="0"/>
            <a:lstStyle/>
            <a:p>
              <a:endParaRPr/>
            </a:p>
          </p:txBody>
        </p:sp>
        <p:sp>
          <p:nvSpPr>
            <p:cNvPr id="61" name="object 61"/>
            <p:cNvSpPr/>
            <p:nvPr/>
          </p:nvSpPr>
          <p:spPr>
            <a:xfrm>
              <a:off x="127000" y="599693"/>
              <a:ext cx="11820525" cy="3016250"/>
            </a:xfrm>
            <a:custGeom>
              <a:avLst/>
              <a:gdLst/>
              <a:ahLst/>
              <a:cxnLst/>
              <a:rect l="l" t="t" r="r" b="b"/>
              <a:pathLst>
                <a:path w="11820525" h="3016250">
                  <a:moveTo>
                    <a:pt x="11820525" y="0"/>
                  </a:moveTo>
                  <a:lnTo>
                    <a:pt x="0" y="0"/>
                  </a:lnTo>
                  <a:lnTo>
                    <a:pt x="0" y="3016249"/>
                  </a:lnTo>
                  <a:lnTo>
                    <a:pt x="11820525" y="3016249"/>
                  </a:lnTo>
                  <a:lnTo>
                    <a:pt x="11820525" y="0"/>
                  </a:lnTo>
                  <a:close/>
                </a:path>
              </a:pathLst>
            </a:custGeom>
            <a:solidFill>
              <a:srgbClr val="F6DED7"/>
            </a:solidFill>
          </p:spPr>
          <p:txBody>
            <a:bodyPr wrap="square" lIns="0" tIns="0" rIns="0" bIns="0" rtlCol="0"/>
            <a:lstStyle/>
            <a:p>
              <a:endParaRPr/>
            </a:p>
          </p:txBody>
        </p:sp>
        <p:sp>
          <p:nvSpPr>
            <p:cNvPr id="62" name="object 62"/>
            <p:cNvSpPr/>
            <p:nvPr/>
          </p:nvSpPr>
          <p:spPr>
            <a:xfrm>
              <a:off x="404240" y="3761137"/>
              <a:ext cx="11266170" cy="2970530"/>
            </a:xfrm>
            <a:custGeom>
              <a:avLst/>
              <a:gdLst/>
              <a:ahLst/>
              <a:cxnLst/>
              <a:rect l="l" t="t" r="r" b="b"/>
              <a:pathLst>
                <a:path w="11266170" h="2970529">
                  <a:moveTo>
                    <a:pt x="11266043" y="0"/>
                  </a:moveTo>
                  <a:lnTo>
                    <a:pt x="0" y="0"/>
                  </a:lnTo>
                  <a:lnTo>
                    <a:pt x="0" y="2970022"/>
                  </a:lnTo>
                  <a:lnTo>
                    <a:pt x="11266043" y="2970022"/>
                  </a:lnTo>
                  <a:lnTo>
                    <a:pt x="11266043" y="0"/>
                  </a:lnTo>
                  <a:close/>
                </a:path>
              </a:pathLst>
            </a:custGeom>
            <a:solidFill>
              <a:srgbClr val="FBF0D5"/>
            </a:solidFill>
          </p:spPr>
          <p:txBody>
            <a:bodyPr wrap="square" lIns="0" tIns="0" rIns="0" bIns="0" rtlCol="0"/>
            <a:lstStyle/>
            <a:p>
              <a:endParaRPr/>
            </a:p>
          </p:txBody>
        </p:sp>
      </p:grpSp>
      <p:sp>
        <p:nvSpPr>
          <p:cNvPr id="63" name="object 63"/>
          <p:cNvSpPr txBox="1"/>
          <p:nvPr/>
        </p:nvSpPr>
        <p:spPr>
          <a:xfrm>
            <a:off x="205740" y="630554"/>
            <a:ext cx="11351640" cy="8340425"/>
          </a:xfrm>
          <a:prstGeom prst="rect">
            <a:avLst/>
          </a:prstGeom>
        </p:spPr>
        <p:txBody>
          <a:bodyPr vert="horz" wrap="square" lIns="0" tIns="12700" rIns="0" bIns="0" rtlCol="0">
            <a:spAutoFit/>
          </a:bodyPr>
          <a:lstStyle/>
          <a:p>
            <a:pPr algn="just">
              <a:lnSpc>
                <a:spcPct val="150000"/>
              </a:lnSpc>
            </a:pPr>
            <a:r>
              <a:rPr lang="pt-BR"/>
              <a:t>Art. 20.  Nas esferas administrativa, controladora e judicial, não se decidirá com base em valores jurídicos abstratos sem que sejam consideradas as consequências práticas da decisão.</a:t>
            </a:r>
          </a:p>
          <a:p>
            <a:pPr algn="just">
              <a:lnSpc>
                <a:spcPct val="150000"/>
              </a:lnSpc>
            </a:pPr>
            <a:r>
              <a:rPr lang="pt-BR"/>
              <a:t>Parágrafo único. A motivação demonstrará a necessidade e a adequação da medida imposta ou da invalidação de ato, contrato, ajuste, processo ou norma administrativa, inclusive em face das possíveis alternativas.</a:t>
            </a:r>
          </a:p>
          <a:p>
            <a:pPr algn="just">
              <a:lnSpc>
                <a:spcPct val="150000"/>
              </a:lnSpc>
            </a:pPr>
            <a:endParaRPr lang="pt-BR"/>
          </a:p>
          <a:p>
            <a:pPr algn="just">
              <a:lnSpc>
                <a:spcPct val="150000"/>
              </a:lnSpc>
            </a:pPr>
            <a:endParaRPr lang="pt-BR"/>
          </a:p>
          <a:p>
            <a:pPr algn="just">
              <a:lnSpc>
                <a:spcPct val="150000"/>
              </a:lnSpc>
            </a:pPr>
            <a:r>
              <a:rPr lang="pt-BR"/>
              <a:t>        </a:t>
            </a:r>
          </a:p>
          <a:p>
            <a:pPr marL="233363" algn="just">
              <a:lnSpc>
                <a:spcPct val="150000"/>
              </a:lnSpc>
            </a:pPr>
            <a:endParaRPr lang="pt-BR"/>
          </a:p>
          <a:p>
            <a:pPr marL="233363" algn="just">
              <a:lnSpc>
                <a:spcPct val="150000"/>
              </a:lnSpc>
              <a:tabLst>
                <a:tab pos="9234488" algn="l"/>
              </a:tabLst>
            </a:pPr>
            <a:r>
              <a:rPr lang="pt-BR" sz="1600"/>
              <a:t>Art. 22.  Na interpretação de normas sobre gestão pública, serão considerados os obstáculos e as dificuldades reais do gestor e as exigências das políticas públicas a seu cargo, sem prejuízo dos direitos dos administrados.    </a:t>
            </a:r>
          </a:p>
          <a:p>
            <a:pPr marL="233363" algn="just">
              <a:lnSpc>
                <a:spcPct val="150000"/>
              </a:lnSpc>
              <a:tabLst>
                <a:tab pos="9234488" algn="l"/>
              </a:tabLst>
            </a:pPr>
            <a:r>
              <a:rPr lang="pt-BR" sz="1600"/>
              <a:t>§ 1º  Em decisão sobre regularidade de conduta ou validade de ato, contrato, ajuste, processo ou norma administrativa, serão consideradas as circunstâncias práticas que houverem imposto, limitado ou condicionado a ação do agente.                  </a:t>
            </a:r>
          </a:p>
          <a:p>
            <a:pPr marL="233363" algn="just">
              <a:lnSpc>
                <a:spcPct val="150000"/>
              </a:lnSpc>
              <a:tabLst>
                <a:tab pos="9234488" algn="l"/>
              </a:tabLst>
            </a:pPr>
            <a:r>
              <a:rPr lang="pt-BR" sz="1600"/>
              <a:t>§ 2º  Na aplicação de sanções, serão consideradas a natureza e a gravidade da infração cometida, os danos que dela provierem para a administração pública, as circunstâncias agravantes ou atenuantes e os antecedentes do agente. </a:t>
            </a:r>
          </a:p>
          <a:p>
            <a:pPr marL="233363" algn="just">
              <a:lnSpc>
                <a:spcPct val="150000"/>
              </a:lnSpc>
              <a:tabLst>
                <a:tab pos="9234488" algn="l"/>
              </a:tabLst>
            </a:pPr>
            <a:r>
              <a:rPr lang="pt-BR" sz="1600"/>
              <a:t>§ 3º  As sanções aplicadas ao agente serão levadas em conta na dosimetria das demais sanções de mesma natureza e relativas ao mesmo fato.</a:t>
            </a:r>
            <a:r>
              <a:rPr lang="pt-BR"/>
              <a:t>                </a:t>
            </a:r>
          </a:p>
          <a:p>
            <a:pPr algn="just">
              <a:lnSpc>
                <a:spcPct val="150000"/>
              </a:lnSpc>
            </a:pPr>
            <a:endParaRPr lang="pt-BR"/>
          </a:p>
          <a:p>
            <a:br>
              <a:rPr lang="pt-BR"/>
            </a:br>
            <a:endParaRPr lang="pt-BR"/>
          </a:p>
          <a:p>
            <a:pPr algn="just">
              <a:lnSpc>
                <a:spcPct val="150000"/>
              </a:lnSpc>
              <a:spcBef>
                <a:spcPts val="30"/>
              </a:spcBef>
              <a:buClr>
                <a:srgbClr val="2C2D2C"/>
              </a:buClr>
              <a:buFont typeface="Wingdings"/>
              <a:buChar char=""/>
            </a:pPr>
            <a:endParaRPr lang="pt-BR" sz="2400"/>
          </a:p>
          <a:p>
            <a:pPr algn="just">
              <a:lnSpc>
                <a:spcPct val="150000"/>
              </a:lnSpc>
              <a:spcBef>
                <a:spcPts val="30"/>
              </a:spcBef>
              <a:buClr>
                <a:srgbClr val="2C2D2C"/>
              </a:buClr>
              <a:buFont typeface="Wingdings"/>
              <a:buChar char=""/>
            </a:pPr>
            <a:endParaRPr sz="2400">
              <a:latin typeface="Verdana"/>
              <a:cs typeface="Verdana"/>
            </a:endParaRPr>
          </a:p>
        </p:txBody>
      </p:sp>
    </p:spTree>
    <p:extLst>
      <p:ext uri="{BB962C8B-B14F-4D97-AF65-F5344CB8AC3E}">
        <p14:creationId xmlns:p14="http://schemas.microsoft.com/office/powerpoint/2010/main" val="12657045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2192000"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609600" y="0"/>
            <a:ext cx="0" cy="6858000"/>
          </a:xfrm>
          <a:custGeom>
            <a:avLst/>
            <a:gdLst/>
            <a:ahLst/>
            <a:cxnLst/>
            <a:rect l="l" t="t" r="r" b="b"/>
            <a:pathLst>
              <a:path h="6858000">
                <a:moveTo>
                  <a:pt x="0" y="0"/>
                </a:moveTo>
                <a:lnTo>
                  <a:pt x="0" y="6857999"/>
                </a:lnTo>
              </a:path>
            </a:pathLst>
          </a:custGeom>
          <a:ln w="6350">
            <a:solidFill>
              <a:srgbClr val="A33E27"/>
            </a:solidFill>
          </a:ln>
        </p:spPr>
        <p:txBody>
          <a:bodyPr wrap="square" lIns="0" tIns="0" rIns="0" bIns="0" rtlCol="0"/>
          <a:lstStyle/>
          <a:p>
            <a:endParaRPr/>
          </a:p>
        </p:txBody>
      </p:sp>
      <p:sp>
        <p:nvSpPr>
          <p:cNvPr id="4" name="object 4"/>
          <p:cNvSpPr/>
          <p:nvPr/>
        </p:nvSpPr>
        <p:spPr>
          <a:xfrm>
            <a:off x="1828800" y="0"/>
            <a:ext cx="0" cy="6858000"/>
          </a:xfrm>
          <a:custGeom>
            <a:avLst/>
            <a:gdLst/>
            <a:ahLst/>
            <a:cxnLst/>
            <a:rect l="l" t="t" r="r" b="b"/>
            <a:pathLst>
              <a:path h="6858000">
                <a:moveTo>
                  <a:pt x="0" y="0"/>
                </a:moveTo>
                <a:lnTo>
                  <a:pt x="0" y="6857999"/>
                </a:lnTo>
              </a:path>
            </a:pathLst>
          </a:custGeom>
          <a:ln w="6350">
            <a:solidFill>
              <a:srgbClr val="A33E27"/>
            </a:solidFill>
          </a:ln>
        </p:spPr>
        <p:txBody>
          <a:bodyPr wrap="square" lIns="0" tIns="0" rIns="0" bIns="0" rtlCol="0"/>
          <a:lstStyle/>
          <a:p>
            <a:endParaRPr/>
          </a:p>
        </p:txBody>
      </p:sp>
      <p:sp>
        <p:nvSpPr>
          <p:cNvPr id="5" name="object 5"/>
          <p:cNvSpPr/>
          <p:nvPr/>
        </p:nvSpPr>
        <p:spPr>
          <a:xfrm>
            <a:off x="3048000" y="0"/>
            <a:ext cx="0" cy="6858000"/>
          </a:xfrm>
          <a:custGeom>
            <a:avLst/>
            <a:gdLst/>
            <a:ahLst/>
            <a:cxnLst/>
            <a:rect l="l" t="t" r="r" b="b"/>
            <a:pathLst>
              <a:path h="6858000">
                <a:moveTo>
                  <a:pt x="0" y="0"/>
                </a:moveTo>
                <a:lnTo>
                  <a:pt x="0" y="6857999"/>
                </a:lnTo>
              </a:path>
            </a:pathLst>
          </a:custGeom>
          <a:ln w="6350">
            <a:solidFill>
              <a:srgbClr val="A33E27"/>
            </a:solidFill>
          </a:ln>
        </p:spPr>
        <p:txBody>
          <a:bodyPr wrap="square" lIns="0" tIns="0" rIns="0" bIns="0" rtlCol="0"/>
          <a:lstStyle/>
          <a:p>
            <a:endParaRPr/>
          </a:p>
        </p:txBody>
      </p:sp>
      <p:sp>
        <p:nvSpPr>
          <p:cNvPr id="6" name="object 6"/>
          <p:cNvSpPr/>
          <p:nvPr/>
        </p:nvSpPr>
        <p:spPr>
          <a:xfrm>
            <a:off x="4267200" y="0"/>
            <a:ext cx="0" cy="6858000"/>
          </a:xfrm>
          <a:custGeom>
            <a:avLst/>
            <a:gdLst/>
            <a:ahLst/>
            <a:cxnLst/>
            <a:rect l="l" t="t" r="r" b="b"/>
            <a:pathLst>
              <a:path h="6858000">
                <a:moveTo>
                  <a:pt x="0" y="0"/>
                </a:moveTo>
                <a:lnTo>
                  <a:pt x="0" y="6857999"/>
                </a:lnTo>
              </a:path>
            </a:pathLst>
          </a:custGeom>
          <a:ln w="6350">
            <a:solidFill>
              <a:srgbClr val="A33E27"/>
            </a:solidFill>
          </a:ln>
        </p:spPr>
        <p:txBody>
          <a:bodyPr wrap="square" lIns="0" tIns="0" rIns="0" bIns="0" rtlCol="0"/>
          <a:lstStyle/>
          <a:p>
            <a:endParaRPr/>
          </a:p>
        </p:txBody>
      </p:sp>
      <p:sp>
        <p:nvSpPr>
          <p:cNvPr id="7" name="object 7"/>
          <p:cNvSpPr/>
          <p:nvPr/>
        </p:nvSpPr>
        <p:spPr>
          <a:xfrm>
            <a:off x="5486400" y="0"/>
            <a:ext cx="0" cy="6858000"/>
          </a:xfrm>
          <a:custGeom>
            <a:avLst/>
            <a:gdLst/>
            <a:ahLst/>
            <a:cxnLst/>
            <a:rect l="l" t="t" r="r" b="b"/>
            <a:pathLst>
              <a:path h="6858000">
                <a:moveTo>
                  <a:pt x="0" y="0"/>
                </a:moveTo>
                <a:lnTo>
                  <a:pt x="0" y="6857999"/>
                </a:lnTo>
              </a:path>
            </a:pathLst>
          </a:custGeom>
          <a:ln w="6350">
            <a:solidFill>
              <a:srgbClr val="A33E27"/>
            </a:solidFill>
          </a:ln>
        </p:spPr>
        <p:txBody>
          <a:bodyPr wrap="square" lIns="0" tIns="0" rIns="0" bIns="0" rtlCol="0"/>
          <a:lstStyle/>
          <a:p>
            <a:endParaRPr/>
          </a:p>
        </p:txBody>
      </p:sp>
      <p:sp>
        <p:nvSpPr>
          <p:cNvPr id="8" name="object 8"/>
          <p:cNvSpPr/>
          <p:nvPr/>
        </p:nvSpPr>
        <p:spPr>
          <a:xfrm>
            <a:off x="6705600" y="0"/>
            <a:ext cx="0" cy="6858000"/>
          </a:xfrm>
          <a:custGeom>
            <a:avLst/>
            <a:gdLst/>
            <a:ahLst/>
            <a:cxnLst/>
            <a:rect l="l" t="t" r="r" b="b"/>
            <a:pathLst>
              <a:path h="6858000">
                <a:moveTo>
                  <a:pt x="0" y="0"/>
                </a:moveTo>
                <a:lnTo>
                  <a:pt x="0" y="6857999"/>
                </a:lnTo>
              </a:path>
            </a:pathLst>
          </a:custGeom>
          <a:ln w="6350">
            <a:solidFill>
              <a:srgbClr val="A33E27"/>
            </a:solidFill>
          </a:ln>
        </p:spPr>
        <p:txBody>
          <a:bodyPr wrap="square" lIns="0" tIns="0" rIns="0" bIns="0" rtlCol="0"/>
          <a:lstStyle/>
          <a:p>
            <a:endParaRPr/>
          </a:p>
        </p:txBody>
      </p:sp>
      <p:sp>
        <p:nvSpPr>
          <p:cNvPr id="9" name="object 9"/>
          <p:cNvSpPr/>
          <p:nvPr/>
        </p:nvSpPr>
        <p:spPr>
          <a:xfrm>
            <a:off x="7924800" y="0"/>
            <a:ext cx="0" cy="6858000"/>
          </a:xfrm>
          <a:custGeom>
            <a:avLst/>
            <a:gdLst/>
            <a:ahLst/>
            <a:cxnLst/>
            <a:rect l="l" t="t" r="r" b="b"/>
            <a:pathLst>
              <a:path h="6858000">
                <a:moveTo>
                  <a:pt x="0" y="0"/>
                </a:moveTo>
                <a:lnTo>
                  <a:pt x="0" y="6857999"/>
                </a:lnTo>
              </a:path>
            </a:pathLst>
          </a:custGeom>
          <a:ln w="6350">
            <a:solidFill>
              <a:srgbClr val="A33E27"/>
            </a:solidFill>
          </a:ln>
        </p:spPr>
        <p:txBody>
          <a:bodyPr wrap="square" lIns="0" tIns="0" rIns="0" bIns="0" rtlCol="0"/>
          <a:lstStyle/>
          <a:p>
            <a:endParaRPr/>
          </a:p>
        </p:txBody>
      </p:sp>
      <p:sp>
        <p:nvSpPr>
          <p:cNvPr id="10" name="object 10"/>
          <p:cNvSpPr/>
          <p:nvPr/>
        </p:nvSpPr>
        <p:spPr>
          <a:xfrm>
            <a:off x="9144000" y="0"/>
            <a:ext cx="0" cy="6858000"/>
          </a:xfrm>
          <a:custGeom>
            <a:avLst/>
            <a:gdLst/>
            <a:ahLst/>
            <a:cxnLst/>
            <a:rect l="l" t="t" r="r" b="b"/>
            <a:pathLst>
              <a:path h="6858000">
                <a:moveTo>
                  <a:pt x="0" y="0"/>
                </a:moveTo>
                <a:lnTo>
                  <a:pt x="0" y="6857999"/>
                </a:lnTo>
              </a:path>
            </a:pathLst>
          </a:custGeom>
          <a:ln w="6350">
            <a:solidFill>
              <a:srgbClr val="A33E27"/>
            </a:solidFill>
          </a:ln>
        </p:spPr>
        <p:txBody>
          <a:bodyPr wrap="square" lIns="0" tIns="0" rIns="0" bIns="0" rtlCol="0"/>
          <a:lstStyle/>
          <a:p>
            <a:endParaRPr/>
          </a:p>
        </p:txBody>
      </p:sp>
      <p:sp>
        <p:nvSpPr>
          <p:cNvPr id="11" name="object 11"/>
          <p:cNvSpPr/>
          <p:nvPr/>
        </p:nvSpPr>
        <p:spPr>
          <a:xfrm>
            <a:off x="10363200" y="0"/>
            <a:ext cx="0" cy="6858000"/>
          </a:xfrm>
          <a:custGeom>
            <a:avLst/>
            <a:gdLst/>
            <a:ahLst/>
            <a:cxnLst/>
            <a:rect l="l" t="t" r="r" b="b"/>
            <a:pathLst>
              <a:path h="6858000">
                <a:moveTo>
                  <a:pt x="0" y="0"/>
                </a:moveTo>
                <a:lnTo>
                  <a:pt x="0" y="6857999"/>
                </a:lnTo>
              </a:path>
            </a:pathLst>
          </a:custGeom>
          <a:ln w="6350">
            <a:solidFill>
              <a:srgbClr val="A33E27"/>
            </a:solidFill>
          </a:ln>
        </p:spPr>
        <p:txBody>
          <a:bodyPr wrap="square" lIns="0" tIns="0" rIns="0" bIns="0" rtlCol="0"/>
          <a:lstStyle/>
          <a:p>
            <a:endParaRPr/>
          </a:p>
        </p:txBody>
      </p:sp>
      <p:sp>
        <p:nvSpPr>
          <p:cNvPr id="12" name="object 12"/>
          <p:cNvSpPr/>
          <p:nvPr/>
        </p:nvSpPr>
        <p:spPr>
          <a:xfrm>
            <a:off x="3175" y="0"/>
            <a:ext cx="12188825" cy="6858000"/>
          </a:xfrm>
          <a:custGeom>
            <a:avLst/>
            <a:gdLst/>
            <a:ahLst/>
            <a:cxnLst/>
            <a:rect l="l" t="t" r="r" b="b"/>
            <a:pathLst>
              <a:path w="12188825" h="6858000">
                <a:moveTo>
                  <a:pt x="11579225" y="0"/>
                </a:moveTo>
                <a:lnTo>
                  <a:pt x="11579225" y="6857999"/>
                </a:lnTo>
              </a:path>
              <a:path w="12188825" h="6858000">
                <a:moveTo>
                  <a:pt x="0" y="385825"/>
                </a:moveTo>
                <a:lnTo>
                  <a:pt x="12188825" y="385825"/>
                </a:lnTo>
              </a:path>
              <a:path w="12188825" h="6858000">
                <a:moveTo>
                  <a:pt x="0" y="1611376"/>
                </a:moveTo>
                <a:lnTo>
                  <a:pt x="12188825" y="1611376"/>
                </a:lnTo>
              </a:path>
              <a:path w="12188825" h="6858000">
                <a:moveTo>
                  <a:pt x="0" y="2835275"/>
                </a:moveTo>
                <a:lnTo>
                  <a:pt x="12188825" y="2835275"/>
                </a:lnTo>
              </a:path>
              <a:path w="12188825" h="6858000">
                <a:moveTo>
                  <a:pt x="0" y="4060825"/>
                </a:moveTo>
                <a:lnTo>
                  <a:pt x="12188825" y="4060825"/>
                </a:lnTo>
              </a:path>
              <a:path w="12188825" h="6858000">
                <a:moveTo>
                  <a:pt x="0" y="5284851"/>
                </a:moveTo>
                <a:lnTo>
                  <a:pt x="12188825" y="5284851"/>
                </a:lnTo>
              </a:path>
            </a:pathLst>
          </a:custGeom>
          <a:ln w="6350">
            <a:solidFill>
              <a:srgbClr val="A33E27"/>
            </a:solidFill>
          </a:ln>
        </p:spPr>
        <p:txBody>
          <a:bodyPr wrap="square" lIns="0" tIns="0" rIns="0" bIns="0" rtlCol="0"/>
          <a:lstStyle/>
          <a:p>
            <a:endParaRPr/>
          </a:p>
        </p:txBody>
      </p:sp>
      <p:sp>
        <p:nvSpPr>
          <p:cNvPr id="13" name="object 13"/>
          <p:cNvSpPr/>
          <p:nvPr/>
        </p:nvSpPr>
        <p:spPr>
          <a:xfrm>
            <a:off x="3175" y="6510337"/>
            <a:ext cx="12188825" cy="0"/>
          </a:xfrm>
          <a:custGeom>
            <a:avLst/>
            <a:gdLst/>
            <a:ahLst/>
            <a:cxnLst/>
            <a:rect l="l" t="t" r="r" b="b"/>
            <a:pathLst>
              <a:path w="12188825">
                <a:moveTo>
                  <a:pt x="0" y="0"/>
                </a:moveTo>
                <a:lnTo>
                  <a:pt x="12188825" y="0"/>
                </a:lnTo>
              </a:path>
            </a:pathLst>
          </a:custGeom>
          <a:ln w="6350">
            <a:solidFill>
              <a:srgbClr val="A33E27"/>
            </a:solidFill>
          </a:ln>
        </p:spPr>
        <p:txBody>
          <a:bodyPr wrap="square" lIns="0" tIns="0" rIns="0" bIns="0" rtlCol="0"/>
          <a:lstStyle/>
          <a:p>
            <a:endParaRPr/>
          </a:p>
        </p:txBody>
      </p:sp>
      <p:grpSp>
        <p:nvGrpSpPr>
          <p:cNvPr id="14" name="object 14"/>
          <p:cNvGrpSpPr/>
          <p:nvPr/>
        </p:nvGrpSpPr>
        <p:grpSpPr>
          <a:xfrm>
            <a:off x="-3175" y="0"/>
            <a:ext cx="12198350" cy="6864350"/>
            <a:chOff x="-3175" y="0"/>
            <a:chExt cx="12198350" cy="6864350"/>
          </a:xfrm>
        </p:grpSpPr>
        <p:sp>
          <p:nvSpPr>
            <p:cNvPr id="15" name="object 15"/>
            <p:cNvSpPr/>
            <p:nvPr/>
          </p:nvSpPr>
          <p:spPr>
            <a:xfrm>
              <a:off x="225425" y="0"/>
              <a:ext cx="9257030" cy="6858000"/>
            </a:xfrm>
            <a:custGeom>
              <a:avLst/>
              <a:gdLst/>
              <a:ahLst/>
              <a:cxnLst/>
              <a:rect l="l" t="t" r="r" b="b"/>
              <a:pathLst>
                <a:path w="9257030" h="6858000">
                  <a:moveTo>
                    <a:pt x="0" y="0"/>
                  </a:moveTo>
                  <a:lnTo>
                    <a:pt x="6816725" y="6857999"/>
                  </a:lnTo>
                </a:path>
                <a:path w="9257030" h="6858000">
                  <a:moveTo>
                    <a:pt x="1224026" y="0"/>
                  </a:moveTo>
                  <a:lnTo>
                    <a:pt x="8039100" y="6857999"/>
                  </a:lnTo>
                </a:path>
                <a:path w="9257030" h="6858000">
                  <a:moveTo>
                    <a:pt x="2440051" y="0"/>
                  </a:moveTo>
                  <a:lnTo>
                    <a:pt x="9256776" y="6857999"/>
                  </a:lnTo>
                </a:path>
              </a:pathLst>
            </a:custGeom>
            <a:ln w="6350">
              <a:solidFill>
                <a:srgbClr val="A33E27"/>
              </a:solidFill>
            </a:ln>
          </p:spPr>
          <p:txBody>
            <a:bodyPr wrap="square" lIns="0" tIns="0" rIns="0" bIns="0" rtlCol="0"/>
            <a:lstStyle/>
            <a:p>
              <a:endParaRPr/>
            </a:p>
          </p:txBody>
        </p:sp>
        <p:sp>
          <p:nvSpPr>
            <p:cNvPr id="16" name="object 16"/>
            <p:cNvSpPr/>
            <p:nvPr/>
          </p:nvSpPr>
          <p:spPr>
            <a:xfrm>
              <a:off x="3884676" y="0"/>
              <a:ext cx="8037830" cy="6858000"/>
            </a:xfrm>
            <a:custGeom>
              <a:avLst/>
              <a:gdLst/>
              <a:ahLst/>
              <a:cxnLst/>
              <a:rect l="l" t="t" r="r" b="b"/>
              <a:pathLst>
                <a:path w="8037830" h="6858000">
                  <a:moveTo>
                    <a:pt x="0" y="0"/>
                  </a:moveTo>
                  <a:lnTo>
                    <a:pt x="6816725" y="6857999"/>
                  </a:lnTo>
                </a:path>
                <a:path w="8037830" h="6858000">
                  <a:moveTo>
                    <a:pt x="1222375" y="0"/>
                  </a:moveTo>
                  <a:lnTo>
                    <a:pt x="8037449" y="6857999"/>
                  </a:lnTo>
                </a:path>
              </a:pathLst>
            </a:custGeom>
            <a:ln w="6350">
              <a:solidFill>
                <a:srgbClr val="A33E27"/>
              </a:solidFill>
            </a:ln>
          </p:spPr>
          <p:txBody>
            <a:bodyPr wrap="square" lIns="0" tIns="0" rIns="0" bIns="0" rtlCol="0"/>
            <a:lstStyle/>
            <a:p>
              <a:endParaRPr/>
            </a:p>
          </p:txBody>
        </p:sp>
        <p:sp>
          <p:nvSpPr>
            <p:cNvPr id="17" name="object 17"/>
            <p:cNvSpPr/>
            <p:nvPr/>
          </p:nvSpPr>
          <p:spPr>
            <a:xfrm>
              <a:off x="6327774" y="0"/>
              <a:ext cx="5864225" cy="5899150"/>
            </a:xfrm>
            <a:custGeom>
              <a:avLst/>
              <a:gdLst/>
              <a:ahLst/>
              <a:cxnLst/>
              <a:rect l="l" t="t" r="r" b="b"/>
              <a:pathLst>
                <a:path w="5864225" h="5899150">
                  <a:moveTo>
                    <a:pt x="0" y="0"/>
                  </a:moveTo>
                  <a:lnTo>
                    <a:pt x="5864225" y="5899150"/>
                  </a:lnTo>
                </a:path>
              </a:pathLst>
            </a:custGeom>
            <a:ln w="6350">
              <a:solidFill>
                <a:srgbClr val="A33E27"/>
              </a:solidFill>
            </a:ln>
          </p:spPr>
          <p:txBody>
            <a:bodyPr wrap="square" lIns="0" tIns="0" rIns="0" bIns="0" rtlCol="0"/>
            <a:lstStyle/>
            <a:p>
              <a:endParaRPr/>
            </a:p>
          </p:txBody>
        </p:sp>
        <p:sp>
          <p:nvSpPr>
            <p:cNvPr id="18" name="object 18"/>
            <p:cNvSpPr/>
            <p:nvPr/>
          </p:nvSpPr>
          <p:spPr>
            <a:xfrm>
              <a:off x="7548626" y="0"/>
              <a:ext cx="4643755" cy="4672330"/>
            </a:xfrm>
            <a:custGeom>
              <a:avLst/>
              <a:gdLst/>
              <a:ahLst/>
              <a:cxnLst/>
              <a:rect l="l" t="t" r="r" b="b"/>
              <a:pathLst>
                <a:path w="4643755" h="4672330">
                  <a:moveTo>
                    <a:pt x="0" y="0"/>
                  </a:moveTo>
                  <a:lnTo>
                    <a:pt x="4643374" y="4671949"/>
                  </a:lnTo>
                </a:path>
              </a:pathLst>
            </a:custGeom>
            <a:ln w="6350">
              <a:solidFill>
                <a:srgbClr val="A33E27"/>
              </a:solidFill>
            </a:ln>
          </p:spPr>
          <p:txBody>
            <a:bodyPr wrap="square" lIns="0" tIns="0" rIns="0" bIns="0" rtlCol="0"/>
            <a:lstStyle/>
            <a:p>
              <a:endParaRPr/>
            </a:p>
          </p:txBody>
        </p:sp>
        <p:sp>
          <p:nvSpPr>
            <p:cNvPr id="19" name="object 19"/>
            <p:cNvSpPr/>
            <p:nvPr/>
          </p:nvSpPr>
          <p:spPr>
            <a:xfrm>
              <a:off x="0" y="0"/>
              <a:ext cx="12192000" cy="6858000"/>
            </a:xfrm>
            <a:custGeom>
              <a:avLst/>
              <a:gdLst/>
              <a:ahLst/>
              <a:cxnLst/>
              <a:rect l="l" t="t" r="r" b="b"/>
              <a:pathLst>
                <a:path w="12192000" h="6858000">
                  <a:moveTo>
                    <a:pt x="8772525" y="0"/>
                  </a:moveTo>
                  <a:lnTo>
                    <a:pt x="12192000" y="3457575"/>
                  </a:lnTo>
                </a:path>
                <a:path w="12192000" h="6858000">
                  <a:moveTo>
                    <a:pt x="9982200" y="0"/>
                  </a:moveTo>
                  <a:lnTo>
                    <a:pt x="12192000" y="2227326"/>
                  </a:lnTo>
                </a:path>
                <a:path w="12192000" h="6858000">
                  <a:moveTo>
                    <a:pt x="11198225" y="0"/>
                  </a:moveTo>
                  <a:lnTo>
                    <a:pt x="12192000" y="1003300"/>
                  </a:lnTo>
                </a:path>
                <a:path w="12192000" h="6858000">
                  <a:moveTo>
                    <a:pt x="5829300" y="6858000"/>
                  </a:moveTo>
                  <a:lnTo>
                    <a:pt x="0" y="1012825"/>
                  </a:lnTo>
                </a:path>
              </a:pathLst>
            </a:custGeom>
            <a:ln w="6350">
              <a:solidFill>
                <a:srgbClr val="A33E27"/>
              </a:solidFill>
            </a:ln>
          </p:spPr>
          <p:txBody>
            <a:bodyPr wrap="square" lIns="0" tIns="0" rIns="0" bIns="0" rtlCol="0"/>
            <a:lstStyle/>
            <a:p>
              <a:endParaRPr/>
            </a:p>
          </p:txBody>
        </p:sp>
        <p:sp>
          <p:nvSpPr>
            <p:cNvPr id="20" name="object 20"/>
            <p:cNvSpPr/>
            <p:nvPr/>
          </p:nvSpPr>
          <p:spPr>
            <a:xfrm>
              <a:off x="0" y="2227326"/>
              <a:ext cx="4615180" cy="4631055"/>
            </a:xfrm>
            <a:custGeom>
              <a:avLst/>
              <a:gdLst/>
              <a:ahLst/>
              <a:cxnLst/>
              <a:rect l="l" t="t" r="r" b="b"/>
              <a:pathLst>
                <a:path w="4615180" h="4631055">
                  <a:moveTo>
                    <a:pt x="4614926" y="4630674"/>
                  </a:moveTo>
                  <a:lnTo>
                    <a:pt x="0" y="0"/>
                  </a:lnTo>
                </a:path>
                <a:path w="4615180" h="4631055">
                  <a:moveTo>
                    <a:pt x="3398901" y="4630674"/>
                  </a:moveTo>
                  <a:lnTo>
                    <a:pt x="0" y="1204849"/>
                  </a:lnTo>
                </a:path>
              </a:pathLst>
            </a:custGeom>
            <a:ln w="6350">
              <a:solidFill>
                <a:srgbClr val="A33E27"/>
              </a:solidFill>
            </a:ln>
          </p:spPr>
          <p:txBody>
            <a:bodyPr wrap="square" lIns="0" tIns="0" rIns="0" bIns="0" rtlCol="0"/>
            <a:lstStyle/>
            <a:p>
              <a:endParaRPr/>
            </a:p>
          </p:txBody>
        </p:sp>
        <p:sp>
          <p:nvSpPr>
            <p:cNvPr id="21" name="object 21"/>
            <p:cNvSpPr/>
            <p:nvPr/>
          </p:nvSpPr>
          <p:spPr>
            <a:xfrm>
              <a:off x="0" y="0"/>
              <a:ext cx="11966575" cy="6858000"/>
            </a:xfrm>
            <a:custGeom>
              <a:avLst/>
              <a:gdLst/>
              <a:ahLst/>
              <a:cxnLst/>
              <a:rect l="l" t="t" r="r" b="b"/>
              <a:pathLst>
                <a:path w="11966575" h="6858000">
                  <a:moveTo>
                    <a:pt x="2197100" y="6858000"/>
                  </a:moveTo>
                  <a:lnTo>
                    <a:pt x="0" y="4651375"/>
                  </a:lnTo>
                </a:path>
                <a:path w="11966575" h="6858000">
                  <a:moveTo>
                    <a:pt x="987425" y="6858000"/>
                  </a:moveTo>
                  <a:lnTo>
                    <a:pt x="0" y="5864225"/>
                  </a:lnTo>
                </a:path>
                <a:path w="11966575" h="6858000">
                  <a:moveTo>
                    <a:pt x="11966575" y="0"/>
                  </a:moveTo>
                  <a:lnTo>
                    <a:pt x="5149850" y="6857999"/>
                  </a:lnTo>
                </a:path>
                <a:path w="11966575" h="6858000">
                  <a:moveTo>
                    <a:pt x="10742676" y="0"/>
                  </a:moveTo>
                  <a:lnTo>
                    <a:pt x="3927475" y="6857999"/>
                  </a:lnTo>
                </a:path>
                <a:path w="11966575" h="6858000">
                  <a:moveTo>
                    <a:pt x="9526651" y="0"/>
                  </a:moveTo>
                  <a:lnTo>
                    <a:pt x="2709926" y="6857999"/>
                  </a:lnTo>
                </a:path>
              </a:pathLst>
            </a:custGeom>
            <a:ln w="6350">
              <a:solidFill>
                <a:srgbClr val="A33E27"/>
              </a:solidFill>
            </a:ln>
          </p:spPr>
          <p:txBody>
            <a:bodyPr wrap="square" lIns="0" tIns="0" rIns="0" bIns="0" rtlCol="0"/>
            <a:lstStyle/>
            <a:p>
              <a:endParaRPr/>
            </a:p>
          </p:txBody>
        </p:sp>
        <p:sp>
          <p:nvSpPr>
            <p:cNvPr id="22" name="object 22"/>
            <p:cNvSpPr/>
            <p:nvPr/>
          </p:nvSpPr>
          <p:spPr>
            <a:xfrm>
              <a:off x="225425" y="0"/>
              <a:ext cx="8082280" cy="6858000"/>
            </a:xfrm>
            <a:custGeom>
              <a:avLst/>
              <a:gdLst/>
              <a:ahLst/>
              <a:cxnLst/>
              <a:rect l="l" t="t" r="r" b="b"/>
              <a:pathLst>
                <a:path w="8082280" h="6858000">
                  <a:moveTo>
                    <a:pt x="8082026" y="0"/>
                  </a:moveTo>
                  <a:lnTo>
                    <a:pt x="1265174" y="6857999"/>
                  </a:lnTo>
                </a:path>
                <a:path w="8082280" h="6858000">
                  <a:moveTo>
                    <a:pt x="6815201" y="0"/>
                  </a:moveTo>
                  <a:lnTo>
                    <a:pt x="0" y="6857999"/>
                  </a:lnTo>
                </a:path>
              </a:pathLst>
            </a:custGeom>
            <a:ln w="6350">
              <a:solidFill>
                <a:srgbClr val="A33E27"/>
              </a:solidFill>
            </a:ln>
          </p:spPr>
          <p:txBody>
            <a:bodyPr wrap="square" lIns="0" tIns="0" rIns="0" bIns="0" rtlCol="0"/>
            <a:lstStyle/>
            <a:p>
              <a:endParaRPr/>
            </a:p>
          </p:txBody>
        </p:sp>
        <p:sp>
          <p:nvSpPr>
            <p:cNvPr id="23" name="object 23"/>
            <p:cNvSpPr/>
            <p:nvPr/>
          </p:nvSpPr>
          <p:spPr>
            <a:xfrm>
              <a:off x="0" y="0"/>
              <a:ext cx="5864225" cy="5899150"/>
            </a:xfrm>
            <a:custGeom>
              <a:avLst/>
              <a:gdLst/>
              <a:ahLst/>
              <a:cxnLst/>
              <a:rect l="l" t="t" r="r" b="b"/>
              <a:pathLst>
                <a:path w="5864225" h="5899150">
                  <a:moveTo>
                    <a:pt x="5864225" y="0"/>
                  </a:moveTo>
                  <a:lnTo>
                    <a:pt x="0" y="5899150"/>
                  </a:lnTo>
                </a:path>
              </a:pathLst>
            </a:custGeom>
            <a:ln w="6350">
              <a:solidFill>
                <a:srgbClr val="A33E27"/>
              </a:solidFill>
            </a:ln>
          </p:spPr>
          <p:txBody>
            <a:bodyPr wrap="square" lIns="0" tIns="0" rIns="0" bIns="0" rtlCol="0"/>
            <a:lstStyle/>
            <a:p>
              <a:endParaRPr/>
            </a:p>
          </p:txBody>
        </p:sp>
        <p:sp>
          <p:nvSpPr>
            <p:cNvPr id="24" name="object 24"/>
            <p:cNvSpPr/>
            <p:nvPr/>
          </p:nvSpPr>
          <p:spPr>
            <a:xfrm>
              <a:off x="0" y="0"/>
              <a:ext cx="4643755" cy="4672330"/>
            </a:xfrm>
            <a:custGeom>
              <a:avLst/>
              <a:gdLst/>
              <a:ahLst/>
              <a:cxnLst/>
              <a:rect l="l" t="t" r="r" b="b"/>
              <a:pathLst>
                <a:path w="4643755" h="4672330">
                  <a:moveTo>
                    <a:pt x="4643501" y="0"/>
                  </a:moveTo>
                  <a:lnTo>
                    <a:pt x="0" y="4671949"/>
                  </a:lnTo>
                </a:path>
              </a:pathLst>
            </a:custGeom>
            <a:ln w="6350">
              <a:solidFill>
                <a:srgbClr val="A33E27"/>
              </a:solidFill>
            </a:ln>
          </p:spPr>
          <p:txBody>
            <a:bodyPr wrap="square" lIns="0" tIns="0" rIns="0" bIns="0" rtlCol="0"/>
            <a:lstStyle/>
            <a:p>
              <a:endParaRPr/>
            </a:p>
          </p:txBody>
        </p:sp>
        <p:sp>
          <p:nvSpPr>
            <p:cNvPr id="25" name="object 25"/>
            <p:cNvSpPr/>
            <p:nvPr/>
          </p:nvSpPr>
          <p:spPr>
            <a:xfrm>
              <a:off x="0" y="0"/>
              <a:ext cx="12192000" cy="6858000"/>
            </a:xfrm>
            <a:custGeom>
              <a:avLst/>
              <a:gdLst/>
              <a:ahLst/>
              <a:cxnLst/>
              <a:rect l="l" t="t" r="r" b="b"/>
              <a:pathLst>
                <a:path w="12192000" h="6858000">
                  <a:moveTo>
                    <a:pt x="3419475" y="0"/>
                  </a:moveTo>
                  <a:lnTo>
                    <a:pt x="0" y="3457575"/>
                  </a:lnTo>
                </a:path>
                <a:path w="12192000" h="6858000">
                  <a:moveTo>
                    <a:pt x="2209800" y="0"/>
                  </a:moveTo>
                  <a:lnTo>
                    <a:pt x="0" y="2227326"/>
                  </a:lnTo>
                </a:path>
                <a:path w="12192000" h="6858000">
                  <a:moveTo>
                    <a:pt x="993775" y="0"/>
                  </a:moveTo>
                  <a:lnTo>
                    <a:pt x="0" y="1003300"/>
                  </a:lnTo>
                </a:path>
                <a:path w="12192000" h="6858000">
                  <a:moveTo>
                    <a:pt x="6362700" y="6858000"/>
                  </a:moveTo>
                  <a:lnTo>
                    <a:pt x="12192000" y="1012825"/>
                  </a:lnTo>
                </a:path>
              </a:pathLst>
            </a:custGeom>
            <a:ln w="6350">
              <a:solidFill>
                <a:srgbClr val="A33E27"/>
              </a:solidFill>
            </a:ln>
          </p:spPr>
          <p:txBody>
            <a:bodyPr wrap="square" lIns="0" tIns="0" rIns="0" bIns="0" rtlCol="0"/>
            <a:lstStyle/>
            <a:p>
              <a:endParaRPr/>
            </a:p>
          </p:txBody>
        </p:sp>
        <p:sp>
          <p:nvSpPr>
            <p:cNvPr id="26" name="object 26"/>
            <p:cNvSpPr/>
            <p:nvPr/>
          </p:nvSpPr>
          <p:spPr>
            <a:xfrm>
              <a:off x="7577201" y="2227326"/>
              <a:ext cx="4615180" cy="4631055"/>
            </a:xfrm>
            <a:custGeom>
              <a:avLst/>
              <a:gdLst/>
              <a:ahLst/>
              <a:cxnLst/>
              <a:rect l="l" t="t" r="r" b="b"/>
              <a:pathLst>
                <a:path w="4615180" h="4631055">
                  <a:moveTo>
                    <a:pt x="0" y="4630674"/>
                  </a:moveTo>
                  <a:lnTo>
                    <a:pt x="4614799" y="0"/>
                  </a:lnTo>
                </a:path>
                <a:path w="4615180" h="4631055">
                  <a:moveTo>
                    <a:pt x="1216025" y="4630674"/>
                  </a:moveTo>
                  <a:lnTo>
                    <a:pt x="4614799" y="1204849"/>
                  </a:lnTo>
                </a:path>
              </a:pathLst>
            </a:custGeom>
            <a:ln w="6350">
              <a:solidFill>
                <a:srgbClr val="A33E27"/>
              </a:solidFill>
            </a:ln>
          </p:spPr>
          <p:txBody>
            <a:bodyPr wrap="square" lIns="0" tIns="0" rIns="0" bIns="0" rtlCol="0"/>
            <a:lstStyle/>
            <a:p>
              <a:endParaRPr/>
            </a:p>
          </p:txBody>
        </p:sp>
        <p:sp>
          <p:nvSpPr>
            <p:cNvPr id="27" name="object 27"/>
            <p:cNvSpPr/>
            <p:nvPr/>
          </p:nvSpPr>
          <p:spPr>
            <a:xfrm>
              <a:off x="9994899" y="4651375"/>
              <a:ext cx="2197100" cy="2206625"/>
            </a:xfrm>
            <a:custGeom>
              <a:avLst/>
              <a:gdLst/>
              <a:ahLst/>
              <a:cxnLst/>
              <a:rect l="l" t="t" r="r" b="b"/>
              <a:pathLst>
                <a:path w="2197100" h="2206625">
                  <a:moveTo>
                    <a:pt x="0" y="2206625"/>
                  </a:moveTo>
                  <a:lnTo>
                    <a:pt x="2197100" y="0"/>
                  </a:lnTo>
                </a:path>
                <a:path w="2197100" h="2206625">
                  <a:moveTo>
                    <a:pt x="1209675" y="2206625"/>
                  </a:moveTo>
                  <a:lnTo>
                    <a:pt x="2197100" y="1212850"/>
                  </a:lnTo>
                </a:path>
              </a:pathLst>
            </a:custGeom>
            <a:ln w="6350">
              <a:solidFill>
                <a:srgbClr val="A33E27"/>
              </a:solidFill>
            </a:ln>
          </p:spPr>
          <p:txBody>
            <a:bodyPr wrap="square" lIns="0" tIns="0" rIns="0" bIns="0" rtlCol="0"/>
            <a:lstStyle/>
            <a:p>
              <a:endParaRPr/>
            </a:p>
          </p:txBody>
        </p:sp>
        <p:sp>
          <p:nvSpPr>
            <p:cNvPr id="28" name="object 28"/>
            <p:cNvSpPr/>
            <p:nvPr/>
          </p:nvSpPr>
          <p:spPr>
            <a:xfrm>
              <a:off x="1295399" y="5294376"/>
              <a:ext cx="9601200" cy="0"/>
            </a:xfrm>
            <a:custGeom>
              <a:avLst/>
              <a:gdLst/>
              <a:ahLst/>
              <a:cxnLst/>
              <a:rect l="l" t="t" r="r" b="b"/>
              <a:pathLst>
                <a:path w="9601200">
                  <a:moveTo>
                    <a:pt x="0" y="0"/>
                  </a:moveTo>
                  <a:lnTo>
                    <a:pt x="9601200" y="0"/>
                  </a:lnTo>
                </a:path>
              </a:pathLst>
            </a:custGeom>
            <a:ln w="12700">
              <a:solidFill>
                <a:srgbClr val="FFFFFF"/>
              </a:solidFill>
            </a:ln>
          </p:spPr>
          <p:txBody>
            <a:bodyPr wrap="square" lIns="0" tIns="0" rIns="0" bIns="0" rtlCol="0"/>
            <a:lstStyle/>
            <a:p>
              <a:endParaRPr/>
            </a:p>
          </p:txBody>
        </p:sp>
      </p:grpSp>
      <p:sp>
        <p:nvSpPr>
          <p:cNvPr id="29" name="object 29"/>
          <p:cNvSpPr txBox="1"/>
          <p:nvPr/>
        </p:nvSpPr>
        <p:spPr>
          <a:xfrm>
            <a:off x="1340484" y="3277870"/>
            <a:ext cx="9584689" cy="1620957"/>
          </a:xfrm>
          <a:prstGeom prst="rect">
            <a:avLst/>
          </a:prstGeom>
        </p:spPr>
        <p:txBody>
          <a:bodyPr vert="horz" wrap="square" lIns="0" tIns="124460" rIns="0" bIns="0" rtlCol="0">
            <a:spAutoFit/>
          </a:bodyPr>
          <a:lstStyle/>
          <a:p>
            <a:pPr marL="352425" indent="-340360">
              <a:lnSpc>
                <a:spcPct val="100000"/>
              </a:lnSpc>
              <a:spcBef>
                <a:spcPts val="1340"/>
              </a:spcBef>
              <a:buAutoNum type="arabicPeriod" startAt="2"/>
              <a:tabLst>
                <a:tab pos="353060" algn="l"/>
              </a:tabLst>
            </a:pPr>
            <a:r>
              <a:rPr sz="4800" b="1">
                <a:solidFill>
                  <a:srgbClr val="FFFFFF"/>
                </a:solidFill>
                <a:latin typeface="Verdana"/>
                <a:cs typeface="Verdana"/>
              </a:rPr>
              <a:t>1. </a:t>
            </a:r>
            <a:r>
              <a:rPr lang="pt-BR" sz="4800" b="1" spc="-10">
                <a:solidFill>
                  <a:schemeClr val="bg1"/>
                </a:solidFill>
                <a:latin typeface="Verdana"/>
                <a:cs typeface="Verdana"/>
              </a:rPr>
              <a:t>O Decreto 9.830/2019</a:t>
            </a:r>
            <a:endParaRPr lang="pt-BR" sz="4800">
              <a:solidFill>
                <a:schemeClr val="bg1"/>
              </a:solidFill>
              <a:latin typeface="Verdana"/>
              <a:cs typeface="Verdana"/>
            </a:endParaRPr>
          </a:p>
          <a:p>
            <a:pPr marL="12700" marR="5080">
              <a:lnSpc>
                <a:spcPts val="4900"/>
              </a:lnSpc>
              <a:spcBef>
                <a:spcPts val="980"/>
              </a:spcBef>
            </a:pPr>
            <a:endParaRPr sz="4800">
              <a:latin typeface="Verdana"/>
              <a:cs typeface="Verdana"/>
            </a:endParaRPr>
          </a:p>
        </p:txBody>
      </p:sp>
    </p:spTree>
    <p:extLst>
      <p:ext uri="{BB962C8B-B14F-4D97-AF65-F5344CB8AC3E}">
        <p14:creationId xmlns:p14="http://schemas.microsoft.com/office/powerpoint/2010/main" val="19065746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4F91A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499</TotalTime>
  <Words>2061</Words>
  <Application>Microsoft Office PowerPoint</Application>
  <PresentationFormat>Widescreen</PresentationFormat>
  <Paragraphs>91</Paragraphs>
  <Slides>14</Slides>
  <Notes>0</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14</vt:i4>
      </vt:variant>
    </vt:vector>
  </HeadingPairs>
  <TitlesOfParts>
    <vt:vector size="21" baseType="lpstr">
      <vt:lpstr>Arial</vt:lpstr>
      <vt:lpstr>Calibri</vt:lpstr>
      <vt:lpstr>Roboto</vt:lpstr>
      <vt:lpstr>Verdana</vt:lpstr>
      <vt:lpstr>-webkit-standard</vt:lpstr>
      <vt:lpstr>Wingdings</vt:lpstr>
      <vt:lpstr>Office Theme</vt:lpstr>
      <vt:lpstr>Processo Administrativo:</vt:lpstr>
      <vt:lpstr>Sumário de aula</vt:lpstr>
      <vt:lpstr>Apresentação do PowerPoint</vt:lpstr>
      <vt:lpstr>1.1. Segurança jurídica ao administrado</vt:lpstr>
      <vt:lpstr>1.1. Segurança jurídica ao administrado</vt:lpstr>
      <vt:lpstr>1.2. Eficiência na atuação do gestor público</vt:lpstr>
      <vt:lpstr>1.3. Democratização e transparência</vt:lpstr>
      <vt:lpstr>1.4. Direito Administrativo de resultados</vt:lpstr>
      <vt:lpstr>Apresentação do PowerPoint</vt:lpstr>
      <vt:lpstr>2.1. Motivação e decisão (art. 2o a 6o)</vt:lpstr>
      <vt:lpstr>2.2. Instrumentos (art. 10 e 11)</vt:lpstr>
      <vt:lpstr>2.3. Responsabilização do agente público (art. 12 e 16)</vt:lpstr>
      <vt:lpstr>2.4. Segurança jurídica na aplicação das normas  (art. 18 a 25)</vt:lpstr>
      <vt:lpstr>Referências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Processo Administrativo:</dc:title>
  <dc:creator>Wilson Accioli Filho</dc:creator>
  <cp:lastModifiedBy>Francisco Zardo</cp:lastModifiedBy>
  <cp:revision>48</cp:revision>
  <dcterms:created xsi:type="dcterms:W3CDTF">2020-04-06T14:12:55Z</dcterms:created>
  <dcterms:modified xsi:type="dcterms:W3CDTF">2022-03-05T14:37:15Z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2017-10-02T00:00:00Z</vt:filetime>
  </property>
  <property fmtid="{D5CDD505-2E9C-101B-9397-08002B2CF9AE}" pid="3" name="Creator">
    <vt:lpwstr>Microsoft® PowerPoint® 2010</vt:lpwstr>
  </property>
  <property fmtid="{D5CDD505-2E9C-101B-9397-08002B2CF9AE}" pid="4" name="LastSaved">
    <vt:filetime>2020-04-06T00:00:00Z</vt:filetime>
  </property>
</Properties>
</file>