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notesMasterIdLst>
    <p:notesMasterId r:id="rId32"/>
  </p:notesMasterIdLst>
  <p:sldIdLst>
    <p:sldId id="274" r:id="rId2"/>
    <p:sldId id="301" r:id="rId3"/>
    <p:sldId id="319" r:id="rId4"/>
    <p:sldId id="277" r:id="rId5"/>
    <p:sldId id="278" r:id="rId6"/>
    <p:sldId id="279" r:id="rId7"/>
    <p:sldId id="295" r:id="rId8"/>
    <p:sldId id="293" r:id="rId9"/>
    <p:sldId id="288" r:id="rId10"/>
    <p:sldId id="282" r:id="rId11"/>
    <p:sldId id="286" r:id="rId12"/>
    <p:sldId id="324" r:id="rId13"/>
    <p:sldId id="302" r:id="rId14"/>
    <p:sldId id="323" r:id="rId15"/>
    <p:sldId id="296" r:id="rId16"/>
    <p:sldId id="325" r:id="rId17"/>
    <p:sldId id="326" r:id="rId18"/>
    <p:sldId id="289" r:id="rId19"/>
    <p:sldId id="320" r:id="rId20"/>
    <p:sldId id="303" r:id="rId21"/>
    <p:sldId id="307" r:id="rId22"/>
    <p:sldId id="321" r:id="rId23"/>
    <p:sldId id="317" r:id="rId24"/>
    <p:sldId id="308" r:id="rId25"/>
    <p:sldId id="318" r:id="rId26"/>
    <p:sldId id="309" r:id="rId27"/>
    <p:sldId id="314" r:id="rId28"/>
    <p:sldId id="311" r:id="rId29"/>
    <p:sldId id="312" r:id="rId30"/>
    <p:sldId id="31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00000"/>
    <a:srgbClr val="008000"/>
    <a:srgbClr val="CC0066"/>
    <a:srgbClr val="66CCFF"/>
    <a:srgbClr val="FFFF00"/>
    <a:srgbClr val="FFFF6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2" autoAdjust="0"/>
    <p:restoredTop sz="92358" autoAdjust="0"/>
  </p:normalViewPr>
  <p:slideViewPr>
    <p:cSldViewPr snapToGrid="0">
      <p:cViewPr varScale="1">
        <p:scale>
          <a:sx n="73" d="100"/>
          <a:sy n="73" d="100"/>
        </p:scale>
        <p:origin x="3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303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7T12:14:53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2018 17365 286 0,'0'0'0'0</inkml:trace>
  <inkml:trace contextRef="#ctx0" brushRef="#br0" timeOffset="3922.73">8306 4685 222 0,'0'0'113'0,"0"0"-63"0,0 0-15 16,0 0 53-16,0 0-46 15,0 0-42-15,31-36-71 16,-23 30-30-16,1 0-37 0</inkml:trace>
  <inkml:trace contextRef="#ctx0" brushRef="#br0" timeOffset="8774.86">10321 2799 534 0,'0'0'72'0,"0"0"-34"0,0 0-38 15,0 0 0 1,0 0-1-16,0 0 1 0,18-30 10 15,-16 30 11-15,-1-2 30 16,-1 2-32-16,0 0-6 16,2 0-13-16,-2 0 0 15,0 0 0-15,0 0-2 16,0 0 2-16,0 0 0 16,0 0-1-16,1 0 8 15,1 0-8-15,-1 0 1 16,1 0-1-16,-1 0 0 0,1 0 0 15,-2 0 0-15,1 0-3 16,-1 0 4-16,0 0 1 16,0 0 17-16,0 0-17 15,2 0 5-15,-2 0-6 16,1 0 6-16,2 0 1 16,2 0-6-16,3-1 5 15,0-5-3-15,3-2-2 16,-1-1 12-16,0-1-14 0,-1 0 1 15,0 0 0 1,3-1 0-16,-3 0 0 16,1-3 6-16,-1 2-6 15,2 0 24-15,1-1-23 16,-2 0 12-16,1 0-7 16,-1 0-3-16,1 0-3 15,-2 1 0-15,1-2 0 16,-1 1 0-16,0 1 0 0,3 0 0 15,-2 0-5-15,-1 0 18 16,0 3-18-16,-1 1 6 16,-4-1-1-16,1 1 1 15,-2-1-1-15,0-1 2 16,-2-1-2-16,-1 0 11 16,2 1-10-16,-2-2 25 15,0 0-24-15,0 2 8 0,1 0-9 16,2 1 8-16,0-2-8 15,-2 2 0-15,2-3 0 16,-1 2-1-16,-1 0 3 16,1 0 9-16,-1 2-18 15,-1 0 7-15,2-1-1 16,-2 1 0-16,0 0 0 16,0 2 0-16,0-1 1 15,0 2 13 1,0 1-12-16,0 1 25 0,0 0-25 15,-2 1 22-15,-1-3-23 16,0 2 1-16,0 0-2 16,0 1 7-16,-1-2-6 15,1 4-1-15,0-3 13 16,-1 3-13-16,-2 0 14 16,1 0-13-16,2 0-2 15,0 0 0-15,-1 0-6 0,4 0 7 16,0 0-13-16,-2 0 0 15,-1 0 11-15,0 0-11 16,-1 3 26-16,-2 5-22 16,1-2 9-16,1 4 0 15,-2-3-2-15,3 3 1 16,0-3 0-16,0 3-8 16,0 0 7-16,-2 2 4 15,1 0-1-15,-2 0 8 0,0 1-16 16,2-2 7-16,1-3-1 15,0 1 1-15,-2-3-1 16,2 2 1-16,0 0 0 16,-1-2-8-16,2 2 8 15,1 1-9 1,-1 1 4-16,1 0 5 16,-2 1 0-16,1 0 1 15,1 0-2-15,-1 0-4 0,2 0 2 16,0-1 6-16,0-2-13 15,0 2 16-15,0-1-15 16,0 2 9-16,0-2-1 16,0 1 1-16,3 0-2 15,2 2 1-15,1-1 1 16,1-1-5-16,-1 4 17 0,3-2-19 16,0 0 8-16,1-1-1 15,1 0 0-15,2-2 3 16,-1-3 16-16,0 1 15 15,2-2 8-15,-2 0-30 16,-1-1 10-16,-2-1-21 0,-1-1 10 16,1 1-11-1,0-1 0-15,-3-2 0 16,3 0 9-16,1 0 18 16,1 0-6-16,1-2 13 15,2-3-33-15,2-2 23 16,0 2-22-16,-1 0-2 15,-2 2 0-15,2-1 0 0,-3 4-8 16,-5 0-37-16,-1 0-15 16,-4 0-6-16,-2 0 4 15,0 0-73-15,-3 0-143 0</inkml:trace>
  <inkml:trace contextRef="#ctx0" brushRef="#br0" timeOffset="10726.6">13485 2685 443 0,'0'0'219'16,"0"0"-138"-16,0 0-28 15,0 0 9-15,0 0-5 16,0 0-24-16,0 0 19 16,-6-8-51-16,6 8 39 15,0 0-25-15,0-2 6 0,0 2-12 16,0-1-7-16,0 0 7 16,0-1-8-1,0-1 6-15,0 0-6 16,0-2 18-16,0-1-19 15,2-2 16-15,5-1-16 16,3-1 26-16,1 0-15 16,-1-2-9-16,2 0-2 15,-3 1 0-15,-1 0-1 16,-1 2 15-16,-1 1-21 16,-2-2 8-16,1 1-1 15,1-1 0-15,0-2 0 0,3 0 0 16,-3 1 0-16,1 0-7 15,-1-1 14-15,3 0-8 16,-3-1 15-16,0-1-22 16,2 2 8-16,-1-2-1 15,0 1 1-15,-1 1-1 16,1 1 1-16,0 0 0 0,-1 1-4 16,0-1 14-16,-3 1-19 15,0 0 9-15,-3 1 0 16,0 0-10-16,0 1 5 15,0-2 5-15,0 3 0 16,0-3 4-16,-2 3-2 16,1-3 1-1,-1 4 10-15,-1 0-19 0,0 1 6 16,-1 0 0-16,0 1 1 16,-1 1-1-16,-1 1 0 15,3-1-20-15,0 3 13 16,-2 0-15-16,2 0 22 15,-4 0-49-15,0 0 23 16,-4 3 3-16,-1 3 16 16,2 2 5-16,1-1-4 15,0 0 5-15,5-2-2 0,1 3-5 16,-2-2 11 0,2 2-18-16,-2 0 15 0,1 1 0 15,1-1 0-15,-1-1 0 16,2 0 0-16,2 0-16 15,0-2 6-15,0 3 10 16,0-1-13-16,0 2 26 16,-1 0-13-16,-2 2 2 15,0-1-2-15,-2 1 7 0,-1 1-1 16,-4-2-6-16,4 4 0 16,-3 0 8-16,1-1 8 15,1-2-31-15,4 0 15 16,2-1 0-16,-1 0 0 15,2 2-7 1,0-3 7-16,0 1-1 16,0 0 0-16,6-1 2 15,3 1 12-15,0 0-5 16,1 0 5-16,2-1-12 0,0 1 0 16,1-1 0-16,-2 0 0 15,4 2 0-15,0-2-1 16,-2-1 1-16,1 1 11 15,-1 1-22-15,2-3 20 16,0 1-10-16,1-2 30 16,1 0-7-16,2-2 5 0,2-1-2 15,-1-2 0 1,2-1-13-16,0 0 1 0,-1 0-4 16,3 0-20-16,-3 0-6 15,-2 0-29-15,-2 0-12 16,-3 0-3-16,3 0-2 15,1 3-45-15,-5 0-112 0</inkml:trace>
  <inkml:trace contextRef="#ctx0" brushRef="#br0" timeOffset="12746.61">15994 3422 365 0,'0'0'78'0,"0"0"-62"16,0 0 65-1,0 0-2-15,0 0 67 0,0 0-74 16,27-24-37-16,-26 18 17 16,-1 2-32-16,2 0 39 15,-2 1-44 1,1 2 1-16,1-1-16 15,2 1 0-15,2-2 0 16,3-1 1-16,1-2-2 0,1 0 2 16,4-2 5-1,0 1 7-15,1-2-21 0,-1-1 8 16,1 0-1-16,-2 0 1 16,-1 0 0-16,-2-2 0 15,-4 1 1-15,2-1 1 16,-3-1 6-16,0 2-12 15,0-3 10-15,2 0-7 16,2-1 1-16,-1-1-1 16,2 0 0-16,0 0-2 15,-2 0-4-15,2-2 14 0,2 2-11 16,-2-1 16 0,-1 3-18-16,-4 1 6 0,-2 2 0 15,-2 2 0 1,-2 0-1-16,0 2-10 0,0-1 11 15,-5 0 14-15,-2 2-14 16,-2-3 1-16,-1 1-1 16,-1 1-1-16,-1 1-15 15,2 2 1-15,1-1-8 16,0 2-3-16,1 1-6 16,2 0 19-16,2 1 2 15,-1-2 20-15,0 2-20 0,0 1 12 16,-1 0-2-16,0 0-5 15,0 0-6-15,-3 0 6 16,2 3-6-16,-2 1 11 16,-1 4 2-16,-1-1-3 15,0 2 8-15,-2-1-7 16,0 0 1-16,-2 1-1 0,0-2 0 16,2-2 1-1,3 0-1-15,4-2 1 16,5-2-7-16,1 2 4 15,0 1 3-15,0 2-32 16,3 2 30-16,5 3 1 16,0 1 1-16,-2 0 0 15,2 1 0-15,-4 0 0 16,1 0 0-16,-1-3 5 0,0-1 4 16,1 1-12-1,-2-1 3-15,2-1 0 0,1 1 1 16,0-1 16-16,4 1 3 15,0 1 25-15,5 0 1 16,2-1-37-16,0 1 10 16,2 0-18-16,1 0-1 15,1-2 1-15,0 0 0 16,2 1-1-16,-1-1 2 16,-1 0-2-16,1-1 1 15,1-2 6-15,-1 2 3 0,1-2-7 16,-1-1-3-16,-2-1 0 15,-1 0 1-15,-2-1 18 16,0 0 4-16,-4-2-7 16,-1 0 22-16,3 0-15 15,0 0 23 1,0 0-37-16,-2 0 8 16,1-4-17-16,-5-1 2 0,-2 1 0 15,-2 0 0-15,-1 2 1 16,-4 0 3-16,0 2-12 15,0 0-126-15,-22 0-73 16,-1 4-93-16,3 3-299 0</inkml:trace>
  <inkml:trace contextRef="#ctx0" brushRef="#br0" timeOffset="17385.98">6797 6275 348 0,'0'0'75'0,"0"0"-20"16,0 0-23-16,0 0 23 16,0 0 43-16,0 0-36 15,9-37-3-15,-6 31-29 16,-2-4 22-16,1 4-24 16,-2 0 18-16,0-1-21 0,0 2 1 15,0-5-26 1,1 1 22-16,3-2-21 0,1-3 16 15,1-2-16-15,0-1 32 16,2-1-15-16,0 1-17 16,0-2 10-16,-2 2-10 15,0 0 4-15,1-2 9 16,-1 0-18-16,-1-1 5 16,-1 1-1-16,-1-3 7 15,2 2-7-15,-2-3 0 16,1 1 1-16,-1-2-2 0,0 1 7 15,0 0-5-15,3 1 8 16,-1 2-16 0,1 1 7-16,-2 5 0 15,-1 0 0-15,-2 4 0 16,-1 3 7-16,0 4-7 16,0 0 3-16,0 1 7 15,0 2-20-15,0 0 0 16,0 0-3-16,0 0-11 0,0 0-12 15,3 0 19-15,2 3 0 16,1 6 17-16,0 3-19 16,1 0 11-16,-1 5-16 15,-1-1 22-15,-2 2-26 16,-3 1 8-16,0 3 13 16,0-2 6-16,0 3 1 15,0 1 0-15,0 1-4 16,0 4 10-16,3 0-9 0,-2 3 10 15,2 1-9-15,-3 4 2 16,0 2-2-16,0 0 2 16,0 1 0-16,0-3-1 15,0-6 3-15,0-5-1 16,0-4 9-16,0-2-16 16,0-5 7-16,0-1-1 15,0-2 6-15,5-2-5 0,0-3 0 16,0-2 6-1,-2-1-8-15,-3-1 2 16,0-3 2-16,0 2 9 16,0-2-24-16,0 0-8 15,0 0-293-15</inkml:trace>
  <inkml:trace contextRef="#ctx0" brushRef="#br0" timeOffset="17905.91">7328 6154 652 0,'0'0'129'15,"0"0"-129"-15,0 0 0 0,0 0-10 16,0 0-2-16,0 0 6 15,0 0 6-15,13 0 13 16,-10 0 32-16,2 0 52 16,1 0-35-16,5-2-19 15,6-2-33-15,7-2 2 16,9-1-3-16,4-1-9 16,3-3 9-16,2 4-8 15,-5-3 1-15,-7 4 9 0,-6 2-15 16,-6 1 4-16,-6-1-2 15,-3 4 2-15,-2 0 2 16,-1 0-2-16,2 0-15 16,-1 0-3-16,1 0-53 15,-1 0-17-15,-3 4-43 16,-2-3-492-16</inkml:trace>
  <inkml:trace contextRef="#ctx0" brushRef="#br0" timeOffset="19009.75">7924 5971 568 0,'0'0'58'16,"0"0"-58"-16,0 0-9 16,0 0 9-16,0 0 19 0,0 0-19 15,82-17 15-15,-62 14-9 16,4 1 0-16,-2 0-6 15,3 2 0-15,-1 0 0 16,-1 0 0-16,-1 0 0 16,-1 4-5-16,-5 6 3 15,1 4 2-15,-8-1-13 16,-2 6 3-16,-4 2 10 16,-3 4 0-16,0-1 4 15,0 5 9-15,-9 0-7 0,-6-2 2 16,0-1-8-1,-1-4 18-15,-5-3-17 16,-3-6 12-16,-1 0-13 16,2-2 10-16,-2-5 14 15,4-1-4-15,6-4 6 16,2-1-20-16,5 0 14 16,5 0-18-16,3 0-2 0,0 0-2 15,11 0-50-15,5-4 15 16,1-7 30-16,2 0 7 15,1-1 1-15,-4-3 22 16,0 2 8-16,-4 0 35 16,-1 2-65-16,0 1 19 15,0 1-20-15,3 2 0 16,0-1 0-16,0 0 0 16,1-1 0-16,0-3-1 0,1-2-5 15,-1-1 12-15,0-2 0 16,-5 1 0-16,-1 1-2 15,-6 3-4-15,0 0 9 16,-3 4-1-16,0-1-7 16,0 6 8-16,-3-1 39 15,-6 1 4-15,3 1-52 16,0 2 21-16,0 0-20 0,0 0-1 16,-1 0 0-1,1 0-14-15,0 9 13 16,1 1-12-16,1 1 13 15,-2 2 0-15,3 2-13 16,0 2 20-16,-1-1-13 16,1 2 6-16,1-1-7 15,2 0 7-15,0 2-1 16,0-2-15-16,3 0 10 16,6-1-1-16,1 1 14 0,1-3-8 15,3 0 9-15,2-3-8 16,0 0 6-16,2-3-4 15,1-1 6-15,0-1-7 16,0-4 11-16,-3 0-12 16,4-2 27-16,-1 0-25 15,-1 0 24-15,1-7-26 16,-1-3 7-16,3-1-6 0,0-2 23 16,0-1-15-16,-5-1-6 15,-1-2 0-15,-3 1-2 16,-4 1 15-16,-5 0-7 15,-3 1-18-15,0 0-21 16,0 0-18-16,-15-4 8 16,-3 4-24-1,1 1-73-15</inkml:trace>
  <inkml:trace contextRef="#ctx0" brushRef="#br0" timeOffset="19793.65">8266 5481 459 0,'0'0'169'0,"0"0"-78"16,0 0-8-16,0 0-26 15,0 0 3-15,0 0-15 16,0 0-26-16,-18-28 17 0,18 25-35 16,0 3 48-16,0-4-49 15,12 0-39-15,4-2 0 16,5-2 31-16,5 1 6 15,-1-2 4-15,2 3-2 16,-5 2 2-16,1 2 1 16,-7 2 4-16,1 0-8 15,-4 0 1-15,-4 0-11 0,-2 4-2 16,-1 1-10-16,-3 3-4 16,5-1 27-16,-4 2-10 15,-1-1 18-15,-1 1-16 16,-2 2-1-16,0 0 8 15,0 1 0-15,-8 3 1 16,-7 0 1-16,-3 2 0 16,-4 0 13-16,4 2-14 15,-1-2 8-15,1-1 4 0,10-1-24 16,4-4 12-16,4-1-7 16,0-3-2-1,7-1 8-15,11-2 0 16,4-3 1-16,4-1 26 15,2 0-25-15,4 0 33 16,-2-3-23-16,-1-2-2 16,-2 2-8-16,-3 1-1 15,0 1 0-15,-5 0-20 0,1-1 14 16,6-3-53-16,-5 2-8 16,-4-2-334-16</inkml:trace>
  <inkml:trace contextRef="#ctx0" brushRef="#br0" timeOffset="20433.57">8850 5419 436 0,'0'0'124'0,"0"0"-100"16,0 0-21-16,0 0 3 15,0 0 9-15,0 0-5 16,0 0 52-16,84 27-49 16,-69-20 1-16,3-1-4 15,1 2 2-15,2 1 11 0,2-1-12 16,4 3 17-16,1-3-8 16,2 2 19-16,0 0-39 15,-2-1 33-15,-1 6-31 16,-2 0 5-16,2 2-1 15,-2 4-5-15,1 2 0 16,1 0-1-16,1 4 9 16,0 0 2-16,-1 5-9 0,3 1-1 15,-5 3 5-15,-3 4-6 16,-5 2 0-16,1 4 0 16,-6 3-1-16,-3 1 1 15,-2 4 0-15,-7-1-5 16,0 3 17-16,0-5-21 15,-9 2 9 1,-10-2-1-16,-7-2 0 16,-8 1 1-16,-10-4 0 0,-6 0-11 15,-5-2 1-15,-5-1-31 16,-14 6 19-16,13-11-14 16,13-9-69-16</inkml:trace>
  <inkml:trace contextRef="#ctx0" brushRef="#br0" timeOffset="21729.39">7021 5300 377 0,'0'0'163'0,"0"0"-123"16,0 0-33-16,0 0-5 0,0 0 2 16,0 0 51-16,0 0 36 15,-44-23 14-15,35 15-54 16,2 0-8-16,-1 4-27 16,2-1 29-16,-1 3-45 15,-3 2 0-15,-1 0-7 16,-4 2-6-16,-3 6 13 15,-4 3-4-15,-3 2 2 16,-2 2 4-16,1-3 2 0,-1 2 5 16,2-1-9-16,1-1 0 15,2 1-7-15,2 2 7 16,1-1 0-16,0 3 0 16,-1 0 2-16,-2 5-4 15,0 2 13-15,-4 0-18 16,1 0 8-16,-1-2-1 15,3-2 0 1,0 0 0-16,2 0 0 0,0-1 1 16,2 1-1-16,1 0 1 15,0-1 5-15,3 3 2 16,-1-3-15-16,1 3 7 16,0 0 0-16,0-1 0 15,5 2 0-15,-1 0-1 16,4 1 0-16,1 0-8 15,2 3 18-15,-1 0-15 16,2 5 12-16,3 0-8 0,-3 6 2 16,3-2-1-16,0 3 1 15,0 1 1-15,0 0 5 16,0-4-5-16,3-2 8 16,8 1 0-16,2-1 14 15,0 0-12-15,2-1-2 16,5 3 3-16,-1 0-4 15,0-2-1-15,2 2-6 0,3-1 15 16,0 0-16-16,3 4 22 16,-2 0-21-16,6 2 11 15,1 0-12-15,-1-2 0 16,5-2 6-16,3-2-4 16,5-6-2-16,1-2 6 15,6-4-8 1,2-3 14-16,3-3-24 15,27 1-9-15,-14-4-79 0,-8-8-91 16</inkml:trace>
  <inkml:trace contextRef="#ctx0" brushRef="#br0" timeOffset="22678.64">10038 5359 162 0,'0'0'95'16,"0"0"-4"-16,0 0 91 16,0 0-34-16,0 0-55 15,0 0-72-15,0 0 44 16,72-27 29-16,-66 22 13 15,-3 2-46-15,-2 3-52 16,-1 0-9-16,0 0-68 0,0 0 23 16,0 8-4-16,0 4 49 15,3-1-8-15,3 3 8 16,3 2 0-16,0-1 1 16,7 4 11-16,1 1-12 15,-1 2 7-15,1 1-6 16,-3 4 14-16,-3 2-12 15,2 2 10 1,-5 1-13-16,-2 4 1 16,-2-1 1-16,-2 4 8 15,-2 1-10-15,0 3 1 0,0 3 19 16,0 3-10-16,-6 4 23 16,1 1-33-16,2 3 25 15,3-1-18-15,0-1-6 16,0-5 0-16,5-8 0 15,2-7 2-15,2-7 6 16,-5-6 5-16,1-7-1 0,-2-3-23 16,-3-7 10-16,0-2-7 15,0-2 7-15,0-1-2 16,-3 0 2-16,-6 0-142 16,-7-7-134-16</inkml:trace>
  <inkml:trace contextRef="#ctx0" brushRef="#br0" timeOffset="23518.52">9708 5621 705 0,'0'0'104'0,"0"0"-84"16,0 0-14-16,0 0-6 15,0 0 1-15,84-67 18 16,-72 60 3-16,1-2 8 0,2 1-24 16,-1-2 16-16,2 1-22 15,1-1 9-15,2 3 1 16,3-3 10-16,2 0-10 16,3 0-8-16,5-1 9 15,3-1-11-15,4-1 21 16,1 2-21-16,6-2 16 15,1 1 10-15,5-2-13 0,1 4-3 16,2-2-1-16,-2 2 3 16,2 2-11-16,-4 2 7 15,-6 3 5 1,-4-1-16-16,-4 3 3 16,-4 1 0-16,-6 0 1 15,-2 0 0-15,-3 0-1 16,-2 5-11-16,-2 2 11 15,3 6 0-15,-3 1-9 0,1 1 4 16,-2 4-1 0,-1 4 3-16,1-1 3 0,-3 3 0 15,-2 3-1-15,-4 0 1 16,-1 0 0-16,-7-1-5 16,0 1 16-16,0-2 0 15,-5 1-10-15,-8-1 13 16,-3-1 0-16,-2 0-13 15,-6-2 0-15,-4 1-1 0,-8-5 11 16,-6-2-11 0,-10-5 13-16,-5-1-3 0,-1-5-13 15,0-4 4-15,3-2-1 16,9 0 7-16,8-2 3 16,8-6 6-16,8-3-10 15,6 4 40-15,4-3-40 16,6 3 21-16,0-1-27 15,0 1 19 1,0 6-18-16,-5 1-1 0,-5 0-101 16,-17 8 7-16,4 9 0 15,0-5-96-15</inkml:trace>
  <inkml:trace contextRef="#ctx0" brushRef="#br0" timeOffset="24422.4">10842 6411 669 0,'0'0'62'15,"0"0"-28"-15,0 0-33 0,0 0 4 16,0 0 19-16,0 0 22 16,0 0 18-16,60-17-12 15,-56 8 10-15,-1 1-13 16,0-2-2-16,1 0-37 16,1-1 20-16,-1-4-23 15,2 0-6-15,2-2 0 16,1-2 0-16,0-2-1 0,-2-3 0 15,-1-3 0-15,0 0 10 16,-5-2-10-16,-1 2 1 16,0 1-1-16,-1 2 6 15,-11-1-3-15,-1 4 17 16,-5 3-20-16,3 2 23 16,-1 1-21-16,0 3 14 15,0 5-3-15,4 2-7 0,-1 3-6 16,8 1-6-16,-1 1-6 15,3 0-14-15,2 0 4 16,1 3 1-16,-2 5 21 16,1 3 0-16,-1 6-10 15,-2 2 11 1,1 6-2-16,0 2 1 16,-3 5-1-16,0 1 1 15,-3 0 0-15,3-3-1 16,2-5 2-16,1-4-2 15,1-3 15-15,2-2-28 0,0 0 2 16,0-1-3-16,5 2 15 16,2 0 0-16,2 5 1 15,3-1 0-15,4 2 22 16,1 0-22-16,4 1 15 16,-1-2-6-16,0-2-7 15,-2-2-3-15,-1-1-1 0,-3-1 0 16,-2-2 1-16,0-2 0 15,2-1 1-15,-1 0 3 16,0-3 6-16,4-2-10 16,-2-6 2-16,1 0-2 15,-2 0 6-15,-4-2-5 16,2-16-2-16,-3-1-76 16,-5-1-146-16</inkml:trace>
  <inkml:trace contextRef="#ctx0" brushRef="#br0" timeOffset="25118.3">11063 5121 500 0,'0'0'119'16,"0"0"-73"-16,0 0-27 15,0 0-19 1,0 0 16-16,0 0-15 15,0 0 30-15,71-73 12 0,-68 67 14 16,0-2-17-16,-1 3 9 16,-1-1-20-16,1 3 12 15,-2-2 31-15,1 5-57 16,1 0-15-16,-1 0-39 16,4 0 32-16,0 2 6 15,0 6 0-15,-2 1 0 0,3 6-8 16,-4-1 9-16,-1 2-12 15,1 3 11-15,-2 1 2 16,0 0 1-16,0 4-2 16,0-1 0-16,0 3 1 15,0 0 1-15,0-2-1 16,0-1-1-16,0 0 4 16,0-5 3-16,0-1-4 15,0-3-2-15,0-1-2 0,-3-4 1 16,0 0-7-16,-5 1-28 15,5-4-81-15,-3-3-12 0</inkml:trace>
  <inkml:trace contextRef="#ctx0" brushRef="#br0" timeOffset="25590.25">11382 5059 618 0,'0'0'82'16,"0"0"-82"-16,0 0-18 16,0 0-1-16,0 0 19 15,0 0 0-15,0 0 10 16,22 45 4-16,-19-34 12 0,0 0 22 16,0 1 8-1,-1 2 8-15,-2 0-38 0,0 4 4 16,0 1-7-16,0 2 9 15,0 0-6-15,0 3-17 16,0 0 3 0,0 1-11-16,0 3 16 15,1-1-16-15,2 2 25 16,-1-2-16-16,-1 0-9 16,2 1 5-16,-1-1-6 15,-2-1-13-15,0 8-36 16,0-5-38-16,0-9-181 0</inkml:trace>
  <inkml:trace contextRef="#ctx0" brushRef="#br0" timeOffset="26102.32">11950 6300 375 0,'0'0'0'0,"0"0"-198"0</inkml:trace>
  <inkml:trace contextRef="#ctx0" brushRef="#br0" timeOffset="26510.27">11950 6300 175 0,'37'-18'576'15,"-37"16"-473"-15,0 2-73 0,0 0-30 16,0 0 0-16,0 0-21 15,0 0 6-15,0 0-9 16,0 0 12-16,2 0 12 16,2 0 13-16,1 0 32 15,5 0-13-15,-1 0 25 0,3 0-23 16,3 0 8 0,5 0-21-16,0 0-9 0,3 0-5 15,-1 0-5-15,-2 0-2 16,3 0 1-16,3 0-1 15,2 0 16-15,3 0-26 16,4 0 11-16,2 0-1 16,2 0 0-16,7-2 2 15,3-4 19-15,-2 0 0 16,-7-1-4-16,0 0-16 16,-9 4 20-16,-7 0-13 0,-7-1-8 15,-4 4 0-15,-7-1 0 16,-3 1 9-16,-3 0 5 15,0 0 5-15,0 0-19 16,0 0-36 0,-3 0-109-16,-3 0-122 15,-1 0-311-15</inkml:trace>
  <inkml:trace contextRef="#ctx0" brushRef="#br0" timeOffset="27542.13">13666 5746 639 0,'0'0'96'0,"0"0"-34"0,0 0 1 15,0 0 21 1,0 0-22-16,0 0 25 15,0 0 3-15,-35-61-40 16,34 50-6-16,1 0-15 16,0-3 43-16,0 4-63 15,0-2 29-15,1 2-38 16,8-3 3-16,4 2-2 16,1 0-1-16,2 0 0 0,-1-1 1 15,3 3-8-15,-4 1 14 16,2-2-7-16,-1 3 7 15,1 2-13-15,2 1 6 16,3 2-1-16,0 2-9 16,1 0 10-16,-1 0-15 0,0 7 5 15,-6 7 9 1,0 3-42-16,-6 5 27 0,-3 2-45 16,-4 2 37-16,-2 4 3 15,0-1-9-15,-5 4 20 16,-6 0 4-16,-2 0 0 15,-3 3 12-15,-4 2-9 16,2 0 15-16,-4 2-18 16,0 1 6-16,0-4-1 15,-3-1-1-15,0-5 1 16,-3 0 0-16,-2-6 1 16,-2-3 18-16,1-5-18 15,-2-3 10-15,0-4 0 16,1-4-10-16,3-2 1 15,4-4 0-15,4 0 6 16,9 0-6-16,5-10 34 16,7-6 16-16,0-1 39 15,3-6-71-15,15-1-3 16,6-2-16-16,4-3 0 0,3 2-1 16,-1 2 1-16,-2 6 0 15,-4 5 0-15,-4 2-8 16,-4 7 17-16,-1 5-18 15,0 0-1-15,-2 0 10 16,7 14-16-16,0 3 14 16,3 5-9-16,4 3-2 15,4 6 11-15,5 0 2 16,-2 0-14-16,3-1 30 0,-4-6-25 16,-3-5 9-16,-5-6 0 15,-3-4 0-15,-3-4 1 16,0-5-1-16,-1 0 1 15,1-3 8-15,1-8-8 16,-7-3 6 0,-2-2 1-16,-6 2-16 15,-5 1-61-15,0 0-78 16,0-2 16-16,-4 5-38 0,1 0-198 0</inkml:trace>
  <inkml:trace contextRef="#ctx0" brushRef="#br0" timeOffset="28478">14358 5856 658 0,'0'0'127'0,"0"0"-68"15,0 0 3-15,0 0-33 16,0 0 30-16,0 0-11 16,0 0-2-16,35-43-46 15,-11 32 11-15,6 3 8 16,4-1-3-1,4 3-10-15,5 2-5 16,0 4-2-16,2 0 8 16,-5 0-8-16,-4 9 7 0,-5 3-12 15,-5 5 4-15,-6 2 0 16,-8 1-5-16,-5 0-8 16,-7 5-11-16,0 0-34 15,-20 3 60-15,-7 2-2 16,-7-1-5-16,-5-2 7 15,0-1 0-15,2-6 1 16,4-3 0-16,6-6 18 16,7-3-12-16,9-5 10 15,8-1-16-15,3-2 47 0,0 0 19 16,14-3 37-16,8-10-104 16,8-2-1-16,4-4 0 15,-1 1 0-15,-2-1 0 16,-4 4 1-16,-6 1-3 15,-3-1 18-15,1 3-25 16,3-2 10-16,3 1 0 16,3-1-1-16,5-1 1 0,2 1 0 15,3-2 0-15,0 2-7 16,-3 0 14 0,-4 2-9-16,-7 3 18 15,-8 0-26-15,-8 3 20 16,-5 1-10-16,-3-2 16 15,0 2-1-15,-5-3 22 16,-8 2-31-16,1 1 12 16,-4 0-7-16,2 4-19 15,-1 1 8-15,-1 0 0 0,2 0-12 16,-4 11-1-16,1 3 6 16,-1 1-5-16,-2 7 11 15,2 2 2-15,0 2-10 16,2 3 24-16,6 3-30 15,4-1 15-15,4 3-16 16,2-1 6-16,2 0 9 16,14-4 0-16,8-4 1 0,6-5 15 15,6-5-8-15,8-10 31 16,8-5-38-16,4 0 19 16,5-12-18-16,0-5 0 15,-4 1 4-15,-8 2-5 16,3-4-46-16,-15 4-119 15,-7-2-146-15</inkml:trace>
  <inkml:trace contextRef="#ctx0" brushRef="#br0" timeOffset="29885.81">15934 5349 570 0,'0'0'98'0,"0"0"-57"16,0 0-11-1,0 0 32-15,0 0 17 16,0 0-24-16,-3-29 22 16,3 27-16-16,0 0 11 15,0 0-49-15,0 2-4 16,0 0-19-16,0 0-23 15,0 0-18-15,0 0 12 16,2 6 9-16,-1 6 17 0,2 2-10 16,-1 3 15-16,1 0-4 15,0 5 2-15,-2 1-1 16,4 5 0-16,0 3-4 16,1 5 4-16,0 3 2 15,1 2-8-15,1 2 26 16,0-1-31-16,-2 0 12 15,-2 1 0-15,-2 0-1 0,-2 1-5 16,0 2 5-16,0-2 2 16,0 4-2-16,0-4 2 15,-3 1 3-15,-2-2 6 16,1-5-11-16,1-5 1 16,0-9-1-16,-1-4 1 15,2-4 0-15,-1-6 0 16,2-4 0-1,1-2-2-15,0-2 12 0,0 1-11 16,0-1 1-16,0 1-16 16,1-3-39-16,4 0-81 15,-3-1-366-15</inkml:trace>
  <inkml:trace contextRef="#ctx0" brushRef="#br0" timeOffset="30629.7">15639 5487 780 0,'0'0'143'15,"0"0"-93"-15,0 0 41 16,0 0-44-16,0 0-26 16,0 0-21-1,0 0-1-15,69-61-1 16,-50 54 2-16,5-3 15 15,1-4-14-15,6 2 20 0,4-3-14 16,0-1 8-16,4-1-14 16,1 2-1-16,-2 2 6 15,-2 0-6 1,-4 3 1-16,-2 0 0 0,-1 3-2 16,-1 1 4-16,2 2 0 15,-2 1 6-15,3 3-11 16,2-2 2-16,3 2 0 0,0 0-1 15,1 0 1-15,-3 0 0 16,-1 2 0-16,-2 8-3 16,-4 3 15-16,-4 4-22 15,-2 0 10-15,-4 3-1 16,-3-1 0-16,-2 1-10 16,-3 2 10-16,-2-2-6 15,-4 4 4-15,-3-2 6 16,0 2 11-16,-3-2-14 0,-12 2 10 15,-9-5-7-15,-4-1-3 16,-6-1 10-16,-6-4-1 16,-2-2-6-1,-7-4 4-15,-1-3 2 16,-5-1-1-16,2-3-3 16,3 0 2-16,6 0-6 15,8 0 14-15,9 0-4 16,10 0 4-16,9 0-15 0,5 0 0 15,3 0-82-15,0 1-1 16,16 10 12-16,24 0 34 16,-4-3-139-16,2-2-175 0</inkml:trace>
  <inkml:trace contextRef="#ctx0" brushRef="#br0" timeOffset="31567.5">16514 6367 147 0,'0'0'509'15,"0"0"-373"-15,0 0-45 16,0 0-10-16,0 0-55 16,0 0-5-16,0 0-19 15,46-31 14-15,-38 26-8 16,0 0 0-16,-1-1 3 0,0-3-4 16,1 0 30-16,-1-5-27 15,1-2 7-15,1-4-10 16,0-5-7-16,-2-3 2 15,-1-5-1 1,-1-2 6-16,-1-1-1 16,-3 0 27-16,-1 3-11 15,0 4 39-15,0 2-47 16,0 4 27-16,0 5-33 0,0 1-7 16,2 5 6-16,-1 0-6 15,-1 4-1-15,0 0 0 16,0 7 19-16,0-1-13 15,0 2-6-15,0 0-63 16,-3 0-19-16,-2 11 40 16,0 4 27-16,-1 5 14 15,2 2-7-15,-1 4 6 16,1-1 4-16,1 4-8 0,-3-1 22 16,3 2-26-16,1 1 10 15,1 0 0-15,1 0 0 16,0 0 0-16,0-1 0 15,0-2 1-15,0-2-2 16,1 1 10-16,2 1-11 16,0 1 13-16,3-1-12 15,0 0 1-15,2 1-5 16,4-3 4-16,1-1 2 0,4-3-2 16,2-4 2-1,2-3-3-15,4-8 17 16,2-1 4-16,6-6 5 15,1 0 7-15,2 0 3 16,-2-11-22-16,1-2 7 16,-3-2-19-16,0-2 10 15,-2-3-9-15,-4-1-2 16,-3-1-41-16,-5-2-17 0,-5-9-59 16,-7 5-36-16,-5 2-217 15</inkml:trace>
  <inkml:trace contextRef="#ctx0" brushRef="#br0" timeOffset="32218.56">17066 4665 335 0,'0'0'133'0,"0"0"-28"16,0 0 30-16,0 0-31 16,0 0-54-16,0 0-5 15,0 0-45-15,12 3 14 16,-11 3-14-16,1-1-2 0,0 4 2 15,-1 6 1 1,1 2 16-16,-1 4-16 0,1 4 32 16,1 6-27-16,1 3 18 15,1 5-23-15,-1 4 4 16,-1 3-2-16,-2 1-3 16,-1 1 9-16,0-1-9 15,0-2 0-15,0 12-1 0,0-13-30 16,0-7-141-16</inkml:trace>
  <inkml:trace contextRef="#ctx0" brushRef="#br0" timeOffset="33098.71">17879 6025 618 0,'0'0'167'0,"0"0"-63"15,0 0-20-15,0 0-32 16,0 0-26-16,0 0 3 16,0 0-28-16,0-16 35 15,2 16-11-15,4 0 35 16,5-2-41-16,8 2-10 16,7 0-8-16,10 0 5 0,10 0-6 15,8 0 1-15,7 0-3 16,6-3 15-16,3-1-19 15,-4-1 8 1,-9-3-2-16,-10 2 0 16,-14 3 0-16,-12-2-1 15,-6 2 2-15,-7 1-8 16,-4 1 14-16,-1-2 15 16,1 0-20-16,-2 0 9 0,-1-2-8 15,-1 1 4-15,0 1-7 16,0 2-4-16,-10 1-109 15,-3 0-133-15,-4 0-109 0</inkml:trace>
  <inkml:trace contextRef="#ctx0" brushRef="#br0" timeOffset="33554.64">18121 5738 398 0,'0'0'88'0,"0"0"58"16,0 0-51-16,0 0-40 15,0 0-16-15,62 75-28 16,-45-49 15-16,-4 4-13 16,-1 1 17-16,2 3-29 0,-4 0 12 15,2 2-13-15,-2-1 1 16,1 1 6-16,-2 0 2 15,-3-2-3-15,-2 0-6 16,-2-1 32-16,-2-5-31 16,0-2 7-16,0-1-1 15,0-5-7-15,0 2 0 16,0 3-18-16,0-5-49 16,0-7-206-16</inkml:trace>
  <inkml:trace contextRef="#ctx0" brushRef="#br0" timeOffset="35474.37">19192 6592 811 0,'0'0'121'0,"0"0"-64"16,0 0-49-16,0 0 24 16,0 0 0-16,0 0 33 15,22-14-53-15,-11 3-11 0,0-2 12 16,0 0 7-16,0-2-7 16,-3 0-1-16,0-3 85 15,1 0-88-15,1-1 18 16,1-5-27-16,4-4 11 15,1 1-10 1,3-6 1-16,1-4-2 16,1-2 7-16,1-8-13 15,1-3 14-15,-1-5-4 16,0-4 12-16,-4 2-25 0,-2 2 11 16,-6 4-2-16,-6 2 14 15,-4 5-4-15,0 1-7 16,-4 2 6-16,-4 1-12 15,-1 0 12-15,-3 3-18 16,2 1 9-16,-4 2-19 16,-2 4-16-16,-3 2-4 15,2 4 10-15,-1 1 18 0,3 5 9 16,0 3 4 0,5 1-1-16,1 5 18 0,0 3-32 15,3 2 13-15,1 3-9 16,1 1-42-16,-2 0 15 15,-1 0 13-15,2 5-6 16,-1 4 23-16,-1 5-13 16,0 4 18-16,-1 4-25 0,0 7 25 15,1 3-8-15,1 4 7 16,0 3 2-16,3 1-1 16,3 2 1-16,0-1 0 15,0 0-13 1,7 0 30-16,4 0-29 15,-1 1 13-15,2 3-1 16,-1 4 0-16,-2 2 0 16,2 4 0-16,3-1 0 15,4-1 0-15,4-3 0 0,7-6 30 16,6-3-10-16,1-6 15 16,1-2-28-16,1-7-1 15,-1-3-6-15,2-7-27 16,17-11-11-16,-8-5-15 15,-5 0-53-15</inkml:trace>
  <inkml:trace contextRef="#ctx0" brushRef="#br0" timeOffset="36010.31">20124 5245 715 0,'0'0'49'16,"0"0"-49"-16,0 0-7 0,0 0-7 16,0 0 14-16,-11 75 14 15,3-49 21-15,-1 1 2 16,-3 4 14-16,-3 3-12 15,-2 3-22-15,0 4 32 16,-1 2-27-16,4 2 16 16,5 5-30-16,5 0 2 0,4 3 2 15,0 3 5-15,10 2-15 16,11 3-1-16,10 13 24 16,2-8-25-16,1 0 16 15,2-4-4-15,-7-16-18 16,0 4 6-16,-5-5-23 15,-9-9-28-15,-6-2-9 16,-6 0 3 0,-3-9-63-16,0-9-98 0</inkml:trace>
  <inkml:trace contextRef="#ctx0" brushRef="#br0" timeOffset="36674.22">20537 6050 939 0,'0'0'76'15,"0"0"-50"-15,0 0-24 16,0 0 14-16,94-72-8 0,-73 47 4 16,-2-4-5-16,-3-4 22 15,-5-4-13-15,-2-4-7 16,-3-1-3-16,0 0-5 16,-5-2 32-16,-1 0-33 15,0 1 29 1,0 2-29-16,2 0 6 15,-2 3-6-15,0 4 0 16,0 2 1-16,0 7-1 16,0 4 13-16,-7 1-12 15,-1 6 14-15,1 4-7 0,-1 5 9 16,1 2-17-16,-1 3-36 16,2 0-15-16,-3 8 26 15,1 9 8-15,-1 5-16 16,1 3-3-16,2 5 18 15,0 2 7-15,0 4 2 16,2 1 8-16,-2 1 1 0,0 3-2 16,1-4 1-1,0 3 0-15,3-1 0 0,2 2 1 16,0 1 3-16,0 1 10 16,0 3-13-16,9 0 9 15,0 3-9-15,1 1 1 16,3-4 1-16,3 0 9 15,3-5-10-15,3-7 19 16,5-7-11-16,6-10 25 0,3-7-33 16,1-6 19-1,2-4-19-15,1 0 0 0,8 0-1 16,-9-7-67 0,-8-3-86-16</inkml:trace>
  <inkml:trace contextRef="#ctx0" brushRef="#br0" timeOffset="37042.17">21076 5895 929 0,'0'0'159'0,"0"0"-159"16,0 0-31-16,0 0 25 15,102 10 2-15,-60-7 4 16,-1 0 1-16,2 0 7 15,-3-3-6-15,-1 0-1 16,1 0 28 0,-3 0-29-16,-1 0 11 0,-4 0-2 15,-6-2-10-15,1-3 1 16,-8 1-70-16,-6-2-90 0</inkml:trace>
  <inkml:trace contextRef="#ctx0" brushRef="#br0" timeOffset="37362.12">21334 5704 439 0,'0'0'91'0,"0"0"-82"16,0 0 31-16,0 0-14 16,-40 84 13-16,40-56 75 0,0 5-58 15,4 4-21-15,6 2-33 16,2 3 16-16,0 3-18 16,-3 0 15-16,-1-1-7 15,-1-4-5-15,-1-3-2 16,0-8 0-1,13 1-1-15,-4-8-17 16,3-7-119-16</inkml:trace>
  <inkml:trace contextRef="#ctx0" brushRef="#br0" timeOffset="37826.06">21884 5963 884 0,'0'0'159'0,"0"0"-52"16,0 0-41-16,12-88-16 15,-5 62-17-15,-1-2-8 16,0-1-14-16,0 2 10 0,1-3-20 15,-2-1 14 1,-2 4-8-16,0-1-10 0,0 5 4 16,-1 3-1-16,-1 5 13 15,-1 6-6-15,0 5-7 16,0 4-1 0,2 0-23-16,-1 0-22 15,2 13 46-15,0 6-34 16,2 5 16-16,-1 5-1 15,0 7 12-15,-1 3 6 16,2 7-5-16,0 0 4 0,1 5 4 16,0-1-2-16,1-3 12 15,2-1-16-15,-2-5 4 16,4-2-1-16,-4-3 1 16,-1-5 0-16,2-4-30 15,6-7-76-15,-3-6 6 16,-2-9-181-16</inkml:trace>
  <inkml:trace contextRef="#ctx0" brushRef="#br0" timeOffset="38329.99">22020 5370 757 0,'0'0'86'0,"0"0"-74"0,0 0-7 16,98 47-4-16,-56-28 8 15,4 4 0-15,2 4 5 16,3 3-14-16,-3 4 7 16,1 1 6-16,-2 4-1 15,-5 3-1-15,-1 4-9 0,-6 2 21 16,-3 5-22-1,-5 3 11-15,-2 14-10 16,-11 17-2-16,-9-6 8 0,-5-7 14 16,-13-14 7-16,-15-14-17 15,-11 3 6-15,-8 2-16 16,-8-4 8-16,-3-6 3 16,3-7-26-16,4-7 4 15,14-9-21-15,13-7-63 16,15-9-429-16</inkml:trace>
  <inkml:trace contextRef="#ctx0" brushRef="#br0" timeOffset="39817.79">23079 6128 871 0,'0'0'149'15,"0"0"-50"-15,0 0-7 16,0 0 38-16,0 0-66 16,0 0-2-16,0 0-37 15,-3-15 1-15,1 15 5 16,2 0-10-16,-1 0-16 16,1 0-5-16,0-2-28 15,0 2-172-15,4-4-155 0</inkml:trace>
  <inkml:trace contextRef="#ctx0" brushRef="#br0" timeOffset="40281.72">23516 5450 591 0,'0'0'6'15,"0"0"-5"-15,0 0 12 16,0 0-13-16,0 0 71 16,10 92-33-16,-4-60-18 15,0 11 7-15,0 3 24 16,0 8 7-16,-1 17-31 16,1 16 8-16,3 16-21 15,-1-11 42-15,1-21-54 0,-2-26 14 16,-3-19-15-16,-1-1-1 15,1-1 0-15,-4 3 2 16,0-8 8-16,0-2-9 16,0-7 3-16,0 0-4 15,-22-6-25-15,1-2-125 16,-4-2-236-16</inkml:trace>
  <inkml:trace contextRef="#ctx0" brushRef="#br0" timeOffset="40849.65">22899 5293 819 0,'0'0'132'15,"0"0"2"-15,0 0-60 16,0 0-14-16,89-56-59 16,-48 44 21-16,6 0-6 15,3 2-2-15,4-2-1 16,0 0-12-16,6 3-1 16,1 1 6-16,6-1-9 0,1 2 9 15,3 2 1-15,-1 2 6 16,0 3-20-16,-6 0 7 15,-3 0-1-15,-4 0 1 16,-8 7-1-16,-4 1 1 16,-8 4 0-16,-3 2-15 15,-4 1 14-15,-3 4-8 16,-5 3 3-16,-2 2-13 16,-5 5-8-16,-6 1 7 15,-5 2-12-15,-4 1 4 16,0 3 4-16,-9-2 18 15,-14 2 6-15,-10 0 14 16,-8 0 3-16,-6-2-16 16,-4-2-1-16,-3-5 1 15,2-3 6-15,2-5-7 16,1-1 1-16,7-6 15 16,3-1-16-16,4 0 7 0,5-3 2 15,5-2-10-15,2 1 1 16,3-2-6-16,0 2-30 15,7-1-82-15,4-3-43 0</inkml:trace>
  <inkml:trace contextRef="#ctx0" brushRef="#br0" timeOffset="41497.56">24053 6341 948 0,'0'0'75'0,"0"0"-38"16,0 0-29-16,0 0 2 15,0 0-8-15,0 0 38 16,0 0 25-16,70-49-5 16,-57 34-21-16,2-3 4 15,0-1-25-15,1-1 1 16,0-2-2-16,-2-2-16 0,1 1 4 16,-1-3 8-16,-2-3-5 15,0 0-8-15,-2-4 0 16,-6 0-22-16,0 2-27 15,-4 3 36-15,0 3-12 16,-2 8 14-16,-7 5 11 16,-1 4 5-16,1 3-5 15,-2 5-15-15,-4 0-18 16,2 0 8-16,-3 8-7 0,0 6 6 16,0 4-1-16,1 4 1 15,0 4 24-15,3 3-22 16,1 4 14-16,2 2-6 15,3 1 15 1,1 3-5-16,3-3-2 16,2-3 8-16,0-2 0 15,0 0 11-15,7-5-10 16,6 1 36-16,6 0-29 0,4-1 28 16,1-1-7-16,1 0-8 15,0-2-6-15,-2-6-9 16,-5-1-6-16,-2-5-5 15,2-2-19-15,8-2-66 16,-3-1 37-16,1-5-80 0</inkml:trace>
  <inkml:trace contextRef="#ctx0" brushRef="#br0" timeOffset="41881.51">24935 6384 819 0,'0'0'139'0,"0"0"-139"16,0 0-16-16,0 0-42 16,0 0 58-16,0 0 34 15,86 12 6-15,-45-6-8 0,6-2-22 16,7-1 58-16,4-1-40 16,0 1 1-16,1-1-29 15,-2-1 7-15,-6 2-6 16,-3-1 5-16,-9-1-6 15,-8 1-5-15,-10 1 5 16,-14-3-91-16,-7 2-17 16,0-2-126-16</inkml:trace>
  <inkml:trace contextRef="#ctx0" brushRef="#br0" timeOffset="42193.46">25087 6025 803 0,'0'0'128'15,"0"0"-112"-15,91 0 0 16,-41 3-6-16,7 5 2 16,4 1-3-16,2 2 5 15,-2 0-1-15,0 1-13 0,-4-2 17 16,-7 0-15-16,-6 0 1 16,8 1-3-16,-10-3-26 15,-8-3-132-15</inkml:trace>
  <inkml:trace contextRef="#ctx0" brushRef="#br0" timeOffset="42817.38">26235 6168 84 0,'0'0'144'0,"0"0"16"0,0 0-36 16,0 0-39-16,2 72-1 15,9-51 19-15,4 1-43 16,5 2-9-16,5-1-8 15,6-3 16-15,5 2-27 16,6-3 23-16,6-2-19 16,5-2-14-16,7-2-2 0,3-4-8 15,-1 0-11 1,1-4 0-16,-5 0-1 0,-4-3-22 16,-5-2-14-16,-3 0-22 15,-4-5 42-15,-1-9 9 16,-2-3 5-16,-1-5 2 15,-5-4 0-15,-5-3-2 16,-4 0 4-16,-11-7 3 16,-6-1 5-16,-7-4-5 0,0-3 27 15,-14-4 17-15,-4 0 1 16,-2 0-13-16,-3 4 29 16,-1 0-31-16,-3 7 1 15,-4 2-36 1,-2 8 33-16,-7 3-32 15,-6 5 8-15,-10 9-9 16,-5 3-1-16,-7 7 1 16,-6 0-7-16,-2 9 7 0,2 12 0 15,-2 7-13-15,4 10 10 16,-8 20-3-16,-4 24-43 16,3 18-59-16,17-12-68 15,20-21-86-15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2-07T12:16:31.272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6913 4486 570 0,'0'0'95'15,"0"0"-60"-15,0 0-9 16,0 0 27-16,0 0-25 16,0 0 9-16,0-28-19 15,0 21 3-15,0 2-9 16,0 2 7-16,0-1-18 15,0 2 8-15,0 1 5 0,0-1-1 16,0 2 19-16,0 0-22 16,-5-2-4-16,0 2 3 15,-3 0-15 1,-2 0 6-16,-2 0 0 16,-2 0-1-16,-3 0-1 15,0 0-6-15,-1 4 9 16,0 2-1-16,0 0 0 15,2 0 7-15,-2 1-1 16,6-1-7-16,-4 2 1 0,2 0-1 16,-4 4 0-16,2-1 1 15,-2 0 0-15,2 1 0 16,-1 2-3-16,-2-1 12 16,5 1-11-16,-2-2 2 15,1-1 0-15,2-1 0 16,-1 0-1-16,-2 0 1 15,-1 0 0-15,-2 3 6 16,-2 3-5-16,2 2 3 0,-2 1 6 16,2 0-11-16,-1 4 1 15,-1 2-9-15,-1 1 9 16,-1 1 1-16,1-2 0 16,3-2 0-16,2 2 3 15,1-3 4-15,5 1-11 16,-2 4 9-16,3 2-6 15,-1 6 0-15,-1 3-1 16,0 0 1-16,-1 4 0 16,-2 0-6-16,4-1 12 15,-2-1-13-15,3-5 18 16,2-1-19-16,-2-4 8 16,5-3 0-16,-1-1 0 15,2 3 1-15,-1 2-1 16,0 4 1-16,0 3 0 15,-1 3-1-15,0 3 7 0,3 0-6 16,0 2-1-16,1 0 0 16,1-2-1-16,-2-1 1 15,3 0-1-15,0-2-2 16,0 0 3-16,0 1-12 16,0 4 24-16,0 0-21 15,0 4 9-15,-1 0 0 16,-1 4 0-16,1 2 0 0,-1 4-1 15,1 2 2-15,1 0-7 16,0-2 15-16,0-3-9 16,0-3 10-16,0-7-12 15,0-1 2-15,0-4-2 16,0 0 1-16,-2 2 1 16,-10 2 0-16,-4 3 1 15,-2 2 37 1,-6-1-21-16,-3 3 33 0,-1-5-36 15,-2 1 8-15,0-3-6 16,-3-7-3-16,-4-3 3 16,-3-4-15-16,1-2 28 15,-4 1-6-15,-3-3 18 16,1-1-35-16,-1-4 21 16,4-3-8-16,0-3-10 15,3-6 5-15,2-5 1 16,1-6 2-16,-1 0 5 0,-5-4 6 15,2-15-26-15,-3-4 36 16,1-9-14-16,0-2 19 16,2-4-11-16,1 0-15 15,3 1-1-15,3-2-7 16,2 3 4-16,7-1-12 16,2 4 32-16,4 3-31 15,0 5 9-15,6 5-11 16,3 5 0-16,2 3 1 0,2 5 1 15,4 4-2-15,-1 1-35 16,2 2-54-16,0 0-159 16,2 0 12-16,20 0 123 15,-2 0 21 1,2 0-85-16</inkml:trace>
  <inkml:trace contextRef="#ctx0" brushRef="#br0" timeOffset="1799.75">11710 6202 185 0,'0'0'242'16,"0"0"-144"-16,0 0-44 0,0 0 6 15,0 0-21-15,0 0 20 16,0 0-24-16,-19-21-6 15,16 16-16-15,-3 0 3 16,1 2-6-16,-4 0-10 16,3-1 9-16,0 0-9 15,0 1 28-15,0-2-18 16,1 2 27-16,-1 0-25 16,-1 2-11-16,0 0 10 0,-3 1-10 15,-1 0-1-15,-1 0 1 16,-4 2-1-16,1 6 1 15,-3-2 7-15,4 6-2 16,-2 0-12-16,1-2 6 16,3 3 0-1,3-2 0-15,3-2 0 0,3 2 0 16,3 0 0-16,0 2-10 16,0 2 20-16,2 2-17 0,7-1 7 15,1-3-1-15,4 0 0 16,-2-3 0-16,1-3 0 15,-1 1-9-15,-1-3 10 16,0-2 0 0,-3-2 4-16,-4-1 5 15,1 0 2-15,-1 0-2 16,2-6 30-16,0-8-19 16,2-6-10-16,-1-5-8 15,-1-2-2-15,1-6 10 0,-2-1-1 16,-1-5-11-16,-2-2 3 15,3-3-1-15,-4 1 3 16,-1 0-3-16,0 1 0 16,0 1 1-16,-1 3-2 15,-9 0 7-15,-3 4-10 16,1 3 5-16,-3 4-2 0,2 6 2 16,1 5 16-16,0 5 7 15,3 5-14-15,4 4-10 16,4 1 8-16,-1 1-16 15,2 0-25-15,0 0 10 16,0 0-6-16,0 0 23 16,0 0-4-16,0 0-1 15,0 7 10-15,5 8 0 16,3 3 0-16,2 5 1 0,0 6-7 16,1 2 19-16,-1 6-20 15,2 4 8-15,-3 2 0 16,0 3-1-1,-5 2 1-15,1-1 0 16,-1-4-1-16,1-4-6 16,1-3 14-16,1-4-7 15,-1-3 6-15,2-5-6 16,-2 0 0-16,1-6 0 0,4-2-1 16,1-5 1-1,8-11-11-15,0 0-66 0,-4-3-160 0</inkml:trace>
  <inkml:trace contextRef="#ctx0" brushRef="#br0" timeOffset="2224.36">11859 5825 740 0,'0'0'95'0,"0"0"-56"16,0 0-32-16,0 0-7 15,0 0-1-15,0 0-2 16,0 0 2-16,9 27 1 16,0-18-4-16,3 4 14 15,0 1 4-15,4 3-8 16,1 3 20-16,-1 0-19 16,4 2-6-16,-1-1 0 0,0 0 0 15,-4-2 3-15,0-5 3 16,-4-3-14-16,-1-2 7 15,-1-9-20-15,-3 0-57 16,-5-6-110-16</inkml:trace>
  <inkml:trace contextRef="#ctx0" brushRef="#br0" timeOffset="2572.13">11987 5730 768 0,'0'0'101'15,"0"0"-63"-15,0 0-31 16,0 0-14-16,0 0 3 0,-39 76-4 15,38-49 8-15,1 2 0 16,-3 3-1-16,2 2 2 16,-2 1-3-16,-2 0 14 15,-2 3-18 1,-2 1 7-16,-6-1-1 16,3 1 1-16,-1-3-1 15,1-4 0-15,2-6 1 16,3-1-2-16,7-4-8 0,0-6-60 15,0-8-242-15</inkml:trace>
  <inkml:trace contextRef="#ctx0" brushRef="#br0" timeOffset="4242.21">14128 4309 434 0,'0'0'65'0,"0"0"-21"16,0 0 6-16,0 0 28 16,0 0 29-16,0 0-9 15,0 0-20-15,10-3-39 16,-10 2-4-16,0-1-28 16,0 0 25-16,0 0-31 15,0-1 22-15,0-2 0 16,-8 0 22-16,-3 1-7 15,-3 2-27-15,-2 1-11 0,-5 1-13 16,2 0 11-16,-5 0 1 16,2 7-9-16,-1 6 8 15,-1 1 2-15,-1 3-13 16,-2 2 6-16,-3 3 6 16,-1 4 1-16,-3-1-1 15,2 2 1-15,4-1-12 16,4-3 17-16,6 2-15 0,3-3 4 31,5 0-6-31,1 1 4 0,0 0-1 16,1 2 9-16,-5 3 0 15,0 6 2-15,-7 4-1 16,1 4 13-16,-5-1-13 16,6 3 21-16,3-3-22 15,2-2 0-15,7 2 1 16,3-1-1-16,1 1 0 0,1 1 1 15,-1-1 1-15,-1-1 10 16,0-2-13-16,-1 0 1 16,1-4 0-16,0 1 7 15,2-1-6-15,1 1 4 16,0-1-4-16,0 3-2 16,0-1 2-16,5 3 1 15,1 2 8-15,0 0-15 16,-1 5 5-16,-2 0 0 15,1 2 1-15,-2 2 6 0,5-1-7 16,-2 0 0-16,4 1-7 16,1 2 15-16,3 2-11 15,3 3 5-15,-2 3-2 16,0 1 1-16,1 1-1 16,-2 1 1-1,0 3 0-15,-2 0 5 16,0 11-4-16,-1 14 1 0,-7 14 7 15,-3-9-14-15,0-20 4 16,0-24 0-16,-8-13 1 16,-3 4-1-16,-3 6 6 15,-7 4-5-15,-6-4 6 16,-5-2 20-16,-9-4 40 16,-8-3-44-16,-8-4 4 15,-5-2-18-15,-16-1 1 16,-19 4 8-16,-10 0-11 0,5-6 8 15,20-8-14-15,24-11 29 16,15-5-21-16,-5-3 31 16,-4-1-25-16,1-3 20 15,8 0 8-15,13-15 0 16,12-6 28-16,14-6-24 16,4-7-38-16,18-7 4 15,8-4-26-15,6-9 8 0,-2-2 5 16,-5-1-21-16,-7 0-17 15,-3 7-36-15,-5 3-35 16,5-3-99-16,-1 10-48 16,0 6-60-16</inkml:trace>
  <inkml:trace contextRef="#ctx0" brushRef="#br0" timeOffset="5506.04">17268 5709 354 0,'0'0'206'16,"0"0"-131"-16,0 0-46 0,0 0 18 15,0 0-5 1,0 0 41-16,0 0-24 15,-27-68-20-15,19 59-20 16,0-2 1-16,3 5 0 16,4 1 5-16,-1 1 14 15,2 2-10-15,0 1-9 16,0 1-11-16,0 0-18 16,0 0 3-16,0 0-7 0,0 0 4 15,0 4 8 1,0 9-7-16,5 3 2 0,2 5 4 15,-1 5 4-15,0 6 17 16,0 3-18-16,0 4 4 16,1 2 3-16,1 1 1 15,1 1 1-15,-2-2-8 16,3-2 13-16,-2-6-14 16,-1-2 4-16,0-6 6 0,0-6-5 15,-3-6-6-15,-2-4 7 16,-1-6 0-16,-1-3 61 15,0 0 68-15,0 0-60 16,-7-5-44-16,-5-5-32 16,-2-4 21-16,-5 1-13 15,-3-1-7 1,-2-1-1-16,-3 1-6 16,-3 2 4-16,2-1-4 0,-1-1 6 15,4 2 0-15,3 1-4 16,5 1 20-16,4 3-28 15,6 4 13-15,3 3-2 16,4 0-14-16,0 0-27 16,0 0 21-16,0 12 3 15,5 2 17-15,3 3 2 16,2 1-1-16,0 2 1 16,5 0-2-16,-1 0-8 0,3 2 9 15,3-2 1-15,2-2 0 16,4-3 0-16,2-7 1 15,3-5 17-15,4-3-18 16,5-3 18-16,8-14-18 16,1-3-2-16,18-9 1 15,-15 3-98-15,-10 1-209 0</inkml:trace>
  <inkml:trace contextRef="#ctx0" brushRef="#br0" timeOffset="5842">17614 5707 385 0,'0'0'391'0,"0"0"-271"15,0 0-39-15,0 0-69 16,0 0-12-16,0 0-6 16,0 0 6-16,11 28 0 15,0-13 8-15,0 5 21 16,3 2-22-16,0 2 7 0,1 1-8 16,-2-2-5-16,5 4 1 15,-3-3-2-15,4-2 5 16,-2 2-5-16,-1-4-45 15,-2 2-2-15,-4-7-62 16,-6-4-148-16</inkml:trace>
  <inkml:trace contextRef="#ctx0" brushRef="#br0" timeOffset="6129.96">17760 5697 316 0,'0'0'303'0,"0"0"-202"0,0 0-68 15,0 0-32-15,0 0 14 16,0 0-5-16,-6 85 20 15,1-51-15-15,-5 4 21 16,-4 6-22-16,-3 3 2 16,-3 5-6-16,-2 1-1 15,-11 22-9-15,6-12-23 16,2-16-45-16</inkml:trace>
  <inkml:trace contextRef="#ctx0" brushRef="#br0" timeOffset="7652.16">19445 4556 641 0,'0'0'94'0,"0"0"-48"15,0 0-46-15,0 0 15 0,0 0 16 16,-91 11 19-16,75-11 28 16,1 0 14-16,-1 0-14 15,3 0-40-15,2 0 12 16,2 0-29-16,0 0-7 15,-3 3-14-15,0 6-6 16,-3 5-1-16,-1 3-3 16,-4 4 4-16,2 2-13 0,-3 2 18 15,1 3 1 1,2 2-13-16,-2 2 18 0,4 3-11 16,4 2-1-16,4-1-3 15,2 3 8-15,2 2 1 16,1 2-5-16,2 5 6 15,-4-1-7-15,-1-1 17 16,-1 1-17-16,-4 2 8 16,2-2-1-16,3 3 0 15,2 1 0-15,4-2 7 16,0 1-7-16,0-3 5 16,6 0-4-16,1-2 11 15,2-2-4-15,-1 0-3 16,-4 1-4-16,-1 2-1 15,-3 0 2-15,0 3 6 16,0 2-8-16,0 1 9 16,-1 1-16-16,-2-2 15 0,-2 2-8 15,-1-2 8-15,0-1-9 16,-1-3 1-16,-2 1 0 16,-3-1 1-16,0 5-1 15,-3 2 0-15,0 2 1 16,-4 2 0-16,1 1 11 15,-4 0-17-15,1 2 5 0,0-1 0 16,-2 3 0-16,-2 2 1 16,-3 2-2-16,-4 2-8 15,-5-2 8 1,-2-9 2-16,-2-9 5 16,-3-11 2-16,0-7-4 15,0-8-4-15,4-6 12 16,1-6 22-16,8-8 17 15,3-3-13-15,2 0-14 0,5-14 39 16,4-8-41-16,3-6 18 16,4-4-39-16,4-7 0 15,6 0-1-15,0 0-35 16,10-6-29-16,5 8-135 16,3 5-47-16</inkml:trace>
  <inkml:trace contextRef="#ctx0" brushRef="#br0" timeOffset="9987.84">24996 4565 688 0,'0'0'108'16,"0"0"-49"-16,0 0-34 15,0 0-8-15,0 0 24 0,0 0 24 16,-15-47 23-16,13 41-19 16,2 3 44-16,0 0-55 15,0 3-11-15,0 0-47 16,0 0-55-16,0 5 3 16,0 12 29-16,0 5 11 0,0 10 12 15,0 7-6 1,0 8 22-16,0 9-27 0,0 5 12 15,0 2-1-15,-1 2 0 16,-2-2-1 0,-2-5 0-16,1-7 1 15,1-8 5-15,0-9-5 16,1-8 13-16,1-6-4 16,-1-7-4-16,1-4-5 15,1-4 0-15,-2-2 1 0,2-3 25 16,-3 0 46-16,-1 0 11 15,-5 0-31-15,-2-1-51 16,-4-8 12-16,-5-1-12 16,-3-3-1-16,-3-1 2 15,-1-2-2-15,-3 3 0 16,3-3-9-16,1 4 9 16,3-1 0-16,3 7-3 15,7 0 12-15,4 4-15 0,2 2 6 16,4 0-19-16,0 2-11 15,-1 10 15-15,4 5 14 16,0 5-16-16,0 2 11 16,10-1-11-16,9 2 17 15,5 2-13-15,4-2 12 16,3-2 1-16,1-1 0 16,-1-7 0-16,-1-4 1 15,-4-3 5 1,-3-5-6-16,-1-3 21 0,1 0-21 15,-4-3 24-15,5-11-22 16,0-6 4-16,1-4-5 16,2-1 7-16,-3-1-8 15,-3 0 1-15,0 1-1 16,-2 1 1-16,-1 3 23 16,3 1-23-16,1 1 5 0,-1 2-6 15,3 3-1-15,0 4 1 16,0-1 0-16,1 4 0 15,4 0 0-15,-1 3-7 16,0 1 22-16,-1 3-28 16,-3 0 13-16,-2 0-2 15,-7 2-12-15,0 6-1 16,-6 3 2-16,-3 1-15 16,-4 4-15-16,-2-2 26 0,0 3 6 15,-11 2 22-15,-10 2-5 16,-6 1-5-16,-2-2-1 15,-3-3 6-15,2-5-5 16,5-6 8-16,7-2-9 16,5-2 6-16,8-2 5 15,4 0-17-15,1 0 6 16,0 0-49 0,13 0 11-16,7-3 38 0,6-8 6 15,6-3-4-15,4-6 11 16,1-2-13-16,-2 0 10 15,0-1 0-15,-4-2-7 16,-1-2-3-16,-3 4-1 16,-2-2 0-16,-7 6 1 15,-2 0-1-15,-3 6 1 16,-6 3 9-16,-1 3-7 0,-3 2 18 16,-3 3-19-16,0 2 16 15,0 0-1-15,0 0-7 16,0 0-9-16,0 0-14 15,0 0-11-15,-3 2-1 16,-4 8 25-16,-6 5 2 16,0 5-7-16,-6 8 6 15,-2-1 0-15,3 4 0 16,0-4 0-16,4 0 0 0,3-3-9 16,5-1 0-1,4 0 11-15,2-1-11 0,0-3 2 16,11 0 7-16,6-4-15 15,6-2 15-15,-1-1 9 16,7-8 1 0,2 0-2-16,6-4-6 15,3 0 27-15,5-11-23 16,1-3 10-16,-1-1-16 16,-5 2 10-16,-5 1-9 15,-8 0 0-15,-6 5 12 0,-5-1-7 16,-5 3 16-16,-4-1-8 15,-3 3 8-15,-1 1-16 16,0 2-12-16,-1 0-5 16,-2 0-65-16,0 0-199 15,-11 0-127-15</inkml:trace>
  <inkml:trace contextRef="#ctx0" brushRef="#br0" timeOffset="14547.22">6190 9092 451 0,'0'0'141'0,"0"0"-113"0,0 0 3 15,0 0-31 1,0 0 1-16,0 0-1 0,-3-43-4 16,4 39 4-16,2-1-6 15,0 4 6-15,-3-2 0 16,0 3 13-16,0-2-6 16,0 0 1-1,0 1 6-15,0-1 28 16,0 2 0-16,0-1-9 0,0 1-13 15,0 0-13-15,0-2 19 16,0 2-26-16,0 0 35 16,0-1-9-16,0 1-3 15,-1 0-6-15,1 0-10 16,0 0 3-16,-2 0-10 16,1 0 7-16,1 0 0 15,-2 0 31-15,2-1-38 0,-1 1 21 16,1-2-11-16,0 1-2 15,-2-1 4-15,2 0-10 16,0 0-1-16,-3-1 0 16,3 1-1-16,0 0 13 15,0 0-21-15,-3 0 8 16,3 1 0-16,-4 0 1 16,-1-1-1-16,-1 0 0 15,0 1 1-15,-3-1-2 16,1 1 2-16,-3 0-1 0,5 1 12 15,-3 0-18-15,3 0 6 16,0 0-7-16,-1 0-6 16,-1 0 5-16,1 5 0 15,1 1 3 1,-2 1-5-16,1 1 15 16,-2 1-14-16,0 2 6 15,3-2 3-15,0 1-1 0,-1 2-5 16,1 0 6-1,-2 5-4-15,4-3 1 0,-1 1 6 16,-2 1-10-16,7 0 15 16,-3 3-9-16,0 3 1 15,0 5-3-15,0 5 2 16,0 1 0-16,3 4 1 16,0 2-2-16,0 1-4 15,0 3 12-15,0-3-6 0,0 0 1 16,-3-2-1-16,1-1 0 15,-1 0 1-15,2 1-1 16,-1-1 0-16,1 4 0 16,1 0 2-16,0 5 8 15,0 4-3-15,0 3 3 16,0 0-10-16,-3 1 0 16,2 2 0-16,-2 0 0 15,0 2 0-15,-2 2 0 0,2 1-1 16,-3 2 2-16,-3 0 5 15,0-3 0 1,0-4-7-16,-4-6 1 16,4-3-1-16,-3-4 1 15,-3 1 0-15,-3-4 1 16,0 2-1-16,-4-1 26 16,2 1-19-16,-5-3 20 15,3-2-21-15,-2-1 6 16,1 1-6-16,-2-2 1 0,3-4-7 15,1-3 7-15,0-8-1 16,0-4-5-16,-3-5 66 16,-1-7-27-16,-2-1 31 15,-4-3-33-15,-5 0-2 16,2-7 15-16,-5-12-14 16,-4-9-17-16,-1-6-20 0,1-4 11 15,-3-7 0-15,4-2-17 16,2-3 7-16,1 0-1 15,6-3 1-15,3 1-1 16,5 1 0-16,7 3 1 16,3 6-10-16,9 4 18 15,3 5-9-15,3 8 0 16,0 7 0-16,2 5-55 16,10 4-94-16,16-2-105 0,2 1 115 31,0-1-158-31</inkml:trace>
  <inkml:trace contextRef="#ctx0" brushRef="#br0" timeOffset="15163.13">6800 9409 751 0,'0'0'136'0,"0"0"-103"15,0 0-28-15,0 0 3 16,0 0-15-16,0 0 7 16,0 0 0-16,33 29 0 15,-24-17 0-15,1 5 0 16,-1 5 0-16,-3 4 0 0,0 8 1 16,0 2 16-16,-2 8-16 15,-1 6 7-15,0 4-8 16,0 4 0-16,0 3 0 15,0-1 1-15,0-3-1 16,-1-3 1-16,-2-5-1 16,0-3 11-16,0-4-15 15,-2-6 4-15,-4-3-1 16,2-6-9-16,4-5-16 0,0-8-38 16,1-7-216-16</inkml:trace>
  <inkml:trace contextRef="#ctx0" brushRef="#br0" timeOffset="15795.06">6573 9622 111 0,'0'0'664'0,"0"0"-586"0,0 0-11 16,0 0-37-1,0 0 14-15,0 0-27 0,0 0-4 16,24-83-12-16,-3 62 0 15,1-1 15-15,2-2-16 16,0 2 6-16,4 0 1 16,4 2-2-16,-1 0 2 15,7 0-5-15,1 2-2 16,2-1 0-16,2 2 0 0,-3 2 0 16,2 2 0-16,0 3 1 15,-5 2-6 1,5 1 11-16,-2 4-6 15,-4 3 9-15,0 0-10 16,-5 8 1-16,2 8-9 16,-5 2 8-16,-3 6 1 15,-2 2-1-15,-8 4 1 16,-6 4-10-16,-5 2 25 0,-4 0-13 16,-6 3 0-16,-15-3-2 15,-9 0 6-15,-8-1-6 16,-4-2 7-16,0-2-5 15,-7-4-3-15,4-5 2 16,-1-2 14-16,1-5-9 16,4-2 1-16,6-3-7 15,7-7 1-15,10-1 28 0,8-2 29 16,8 0-13 0,2-4-45-16,24-11-98 0,4 2-53 15,-3 2-44-15</inkml:trace>
  <inkml:trace contextRef="#ctx0" brushRef="#br0" timeOffset="16394.96">7426 10154 742 0,'0'0'137'0,"0"0"-63"0,0 0-41 16,0 0 16-16,0 0-26 15,0 0-11-15,0 0-4 16,20-14-6-16,-7 4-2 15,2-2 1-15,3 0 8 16,-3-4-3-16,3 1 3 16,-5-3-9-16,0-2 0 15,-2-1 1-15,-5-1 8 16,-3-2 2-16,-3-1-11 16,0 2 10-16,0-1-10 0,-12 4 26 15,1 6-24-15,-3 2 40 16,3 7-19-16,-1 2 33 15,5 3-44-15,1 0-12 16,1 14-22 0,2 6 6-16,3 5 15 15,0 3-4-15,0 5-2 16,0-3-2-16,3 2-8 0,5-1 5 16,-1-1 5-16,2-2 7 15,3 0-24-15,-1-5 24 16,3 1 0-16,0 2-9 15,7-2 22-15,-2 1-11 16,1-2 0-16,2-1-2 16,5-7 1-16,-2-7 5 0,5-8-1 15,1 0-5-15,11-36 0 16,-9-1-90-16,-2-2-107 16</inkml:trace>
  <inkml:trace contextRef="#ctx0" brushRef="#br0" timeOffset="16938.89">7863 8683 720 0,'0'0'26'16,"0"0"-26"-16,0 0-11 15,0 0 11-15,0 0 0 16,0 0 0-16,0 74 16 15,0-61 4-15,0 2 28 16,0 1-19-16,0 5 18 0,-3 4-34 16,0 5 12-16,0 4-24 15,-3 2 0-15,-1 0 11 16,1 0-11 0,3-2-1-1,-2-5 6-15,5 0-12 0,0-5-6 16,0-7-30-16,6-9-197 0</inkml:trace>
  <inkml:trace contextRef="#ctx0" brushRef="#br0" timeOffset="17282.84">8078 8740 658 0,'0'0'145'0,"0"0"-101"16,0 0-34-16,0 0-12 15,0 0 3-15,0 0-1 16,0 78 1-16,3-53 5 15,0 6 11-15,2 1-15 16,0 2 15-16,0 4-16 16,-2 3 24-16,0 2-24 15,-2 2 7-15,2 0-8 16,5 14-8 0,2-10-15-16,-1-12-66 0</inkml:trace>
  <inkml:trace contextRef="#ctx0" brushRef="#br0" timeOffset="19316.82">8855 9813 48 0,'0'0'327'0,"0"0"-239"0,0 0-63 16,0 0-15-16,0 0 14 15,0 0 131-15,0 0 25 16,15-7-84-16,-15 4-2 16,0-1-3-16,0-4-35 15,-4 3-15-15,-1-2-5 16,-4 0-9-16,-1 0-2 16,-4-1 11-16,-5 1-30 0,-3 2 35 15,-6 0-40-15,-1 5 3 16,-3 0-4-16,-2 0 0 15,3 0-1-15,0 12 0 16,4 3 1-16,4 3-16 16,1 0 16-16,6 3 0 15,5 2-8-15,5-1-25 16,3 2 1-16,3 0-11 16,0 1 14-16,0 1 17 0,0 0 5 15,3-3 6 1,-1 0 1-16,-1 1-10 15,1-6 25-15,1-4-28 16,0-3 13-16,0-3-25 16,0-5-18-16,2-1 22 15,-2-2 21-15,0-2 0 16,2-10 17-16,1-10-15 16,0-8 27-16,1-7-12 0,-1-5 6 15,0-6-11-15,0-3 1 16,0-3 6-16,3-1-5 15,0 2-6-15,0-1-7 16,1-1 4-16,-1 0 8 16,-4 0-18-16,3 2 6 15,-5 5-1-15,-3 7 15 16,0 7-4-16,0 8 1 0,0 8-10 16,0 7 14-16,0 4-16 15,0 5 5-15,0 2-5 16,0 0-21-16,0 3-26 15,0 13 23-15,4 6 13 16,-1 11 1-16,0 6 9 16,1 9 1-16,-1 5-3 15,2 4 11-15,-2-2-11 16,1-1 3 0,2-2 0-16,-3 1-1 15,5-4 1-15,-2 4 0 16,0-2 1-16,-1-2-2 0,1-2 2 15,2-5 2-15,1-5 8 16,7-6-18-16,6-7 7 16,10-7 0-16,5-5 0 15,5-5 0-15,4-7 0 16,-4 0 2-16,-9 0 1 0,-5 0 3 16,-12-5-9-16,-5 0 3 15,-6 2-2-15,-4-13-14 16,-1 1-201-16,0-2-517 0</inkml:trace>
  <inkml:trace contextRef="#ctx0" brushRef="#br0" timeOffset="19636.77">9156 9701 821 0,'0'0'87'15,"0"0"-76"-15,0 0-22 16,0 0 21-16,0 0-20 0,84 39 10 16,-54-22 0-16,3 2 1 15,2 4 1-15,1 2 2 16,0 2-1-16,9-2-3 15,1-3 7-15,6-1 19 16,-2-4-26-16,-1-2 12 16,-6-2-12-16,-6-4 0 15,-11 0 0-15,-10-5-44 16,-13-3-267-16</inkml:trace>
  <inkml:trace contextRef="#ctx0" brushRef="#br0" timeOffset="19932.74">9568 9515 844 0,'0'0'139'16,"0"0"-67"-1,0 0-72-15,0 0-18 16,0 0 16-16,0 0-7 16,-7 90 9-16,7-47-1 15,0 8 1-15,0 5 0 0,0 2 6 16,-3 1 3-16,-5-4-18 16,2-2-10-16,3-2-17 15,2-11-30-15,1-13-109 16</inkml:trace>
  <inkml:trace contextRef="#ctx0" brushRef="#br0" timeOffset="20724.62">10341 9794 742 0,'0'0'170'0,"0"0"-102"15,0 0-56-15,0 0-12 16,0 0-2-16,0 0 2 16,0 0 0-16,40 0 0 15,-25 0 1-15,1 0-4 0,-2-1 9 16,4-3 7-16,-2 0-13 16,-1 1 13-16,3 0-13 15,-2 0-1-15,4 3 1 16,-1 0 0-16,5 0 0 15,3-2 1-15,1 2-7 16,2-2 19-16,1 2-20 16,1-3 7-16,-4 0 0 15,2 0 0-15,-2 0 0 16,-4 0 0-16,-3-1 1 0,-5 3-2 16,-5-1 2-16,-3 2 2 15,-6 0 6-15,-2 0 3 16,0 0 85-16,0 0 0 15,0-1-47-15,0 1-28 16,0 0-14-16,0 0-7 16,0 0 5-1,0 0 8-15,0 0-25 16,0 0 11-16,0 0-1 16,0 0-18-16,0 0-17 0,0 0 5 15,0 0 16-15,3 0 13 16,-3 0 4-16,3 0-2 15,-3 0 8-15,0 0-1 16,0 0-7-16,0 0 18 16,0 0 1-16,0 0-3 0,0 0-5 15,0 0-11 1,0 0 13-16,0 0-4 0,-3 0-18 16,-2 0-2-16,0 0 10 15,0 0 0-15,2 0-4 16,2 0 4-16,1 0 1 15,0 0-1-15,0 0-80 16,-5 0-60-16,-1 1-31 16,-1 4 27-16</inkml:trace>
  <inkml:trace contextRef="#ctx0" brushRef="#br0" timeOffset="22508.38">12587 8838 584 0,'0'0'78'0,"0"0"-47"16,0 0-30-1,0 0 6-15,0 0 18 0,0 0 89 16,9-80-10-16,-9 66-51 16,0 2-11-16,0-1-26 15,0 4-2-15,0 1-13 16,0 4 21-16,-5-1-22 15,-2 5 9-15,-6-3-9 0,-1 3-14 16,-2 0 8-16,-1 0 5 16,-2 3 1-16,0 5 0 15,-1 3-9-15,-2 3 19 16,-2 6-21-16,0 4 10 16,2 3 1-16,-1 2 0 15,3 2 0-15,0 3-1 16,2 2-10-16,2 1 10 15,1 2 2-15,-1 1-7 16,2 4 15-16,-1 0-10 0,2 1 2 16,2 2-1-16,-2 1 14 15,5 3-4 1,1 4 9-16,-2-1-13 0,3 4 18 16,0-1-23-1,0-1 18-15,3 1-19 16,-3 0 7-16,0 4-7 15,0 0 0-15,2-2 0 0,1 0 0 16,0-1 0 0,0-1 0-16,1-1-7 0,1 3 22 15,-2 13-27-15,-3 20 12 16,-2 19-1-16,-1 6-7 16,-2-9-6-16,-1-14 7 15,-5-13-2-15,2-14 6 16,3-11 6-16,-3-13-2 15,2-6 5-15,-8 3-7 0,-6 0 1 16,-4-2 0 0,-5-10-1-16,-1-12 2 0,-6-9 4 15,-1-7 4-15,-2 0 31 16,-2-10-28-16,1-9 30 16,2-6-35-16,3-7 18 15,6-3 4-15,5-1 1 16,4-1 22-16,5 1-39 0,8 5 5 15,5 5-18 1,2 3 13-16,6 5-5 0,1 1-16 16,17-10-106-1,7 5-106-15,1-3-29 0</inkml:trace>
  <inkml:trace contextRef="#ctx0" brushRef="#br0" timeOffset="23596.27">12887 9602 720 0,'0'0'130'0,"0"0"-59"16,0 0-41-16,0 0-28 16,0 0 4-16,0 0-5 15,0 0 1-15,-29-2 8 16,22 3-11-16,1 2 2 0,3-3 18 15,3 1 30-15,0-1-49 16,0 0 0-16,15 0 0 16,3 0-1-16,7 0 2 15,4 0 6-15,2 0 1 16,0 0-9-16,-1 0 1 16,-3 2-2-16,0 6 2 15,-5 1-2-15,1 4 2 0,-4 4 0 16,-1 3-12-1,-3 3 24-15,-6 4-21 0,-5 2 9 16,-4 1-6-16,0-2 6 16,-13-1 0-16,-13-4 8 15,-3-3-7-15,-6-3 10 16,1-3-10-16,1-4 21 16,8-5-16-1,4-4 50-15,13-1 45 16,5 0-14-16,3 0-52 15,5-9-35-15,16-7-1 16,7-6 1-16,3-1-10 0,2-3 23 16,-3 2-14-16,3-1 1 15,-5-1-4-15,-1-2 2 16,-3 1 4-16,-2 1-9 16,-2 1 11-16,-4 1-13 15,-1 4 18-15,-3 1-9 0,-2 4 9 16,-2 1-15-1,-2 1 6-15,-2 4-1 0,-1 3 0 16,-1 3 2-16,-2 1-2 16,0 2 2-16,-9 0-3 15,-9 2-24-15,-2 10 10 16,-5 7-4-16,0 3 19 16,0 4-8-16,3 3-1 15,2 3 9-15,2 2-8 16,4 4 8-16,4-1 2 15,1 1-10-15,6-1 9 0,3-3 0 16,0-3-10-16,6-4 0 16,10-4 9-16,7-5-1 15,2-6 2 1,8-6 0-16,1-6 3 16,2 0-3-16,3-6 25 15,-3-10-24-15,-2-4 11 0,0-2-12 16,-7-6 0-1,-1-2-15-15,-7-19-119 0,-9 6-25 16,-5 1-762-16</inkml:trace>
  <inkml:trace contextRef="#ctx0" brushRef="#br0" timeOffset="24140.2">13321 8842 734 0,'0'0'132'16,"0"0"-110"-16,0 0-8 16,0 0-14-16,0 0-1 15,0 0 1-15,0 0 0 16,53-11 0-16,-31 8 1 16,1 1-3-16,4 1 14 15,1 0-22-15,1-1 10 16,-1 2 0-16,-3 0 0 0,-5 2 0 15,-5 5-1-15,-6 6-3 16,-8 4 3-16,-1 2 2 16,-4 4 10-16,-17 2-5 15,-3 3 0-15,-7 0-6 16,4 3 0-16,-2-3 0 16,3-1 0-16,6-3 0 15,8-4 0-15,8-3-1 0,4-4 8 16,4-3-8-16,19-4 8 15,12-2-7-15,10-4 17 16,9 0-1-16,7-9 0 16,3-2-16-16,-1-2 9 15,9 0-9-15,-17 5-1 16,-12-1-139-16</inkml:trace>
  <inkml:trace contextRef="#ctx0" brushRef="#br0" timeOffset="24596.14">14410 9182 664 0,'0'0'121'0,"0"0"-62"0,0 0-17 16,0 0 12-16,0 0 18 15,0 0 2-15,0 0-51 16,-15-11-22-16,15 11-2 15,0 1-8-15,6 12 7 16,4 5 1-16,2 9-1 16,0 9 2-16,2 12 0 15,-1 10-7 1,3 6 15-16,-2 3-8 16,5 1 10-16,0-3-10 15,-2-2 0-15,1-5-1 16,-3-4 1-16,-2-6 0 0,-4-7-7 15,0-7-25-15,-3-3-5 16,-5-10-73-16,-1-8-121 0</inkml:trace>
  <inkml:trace contextRef="#ctx0" brushRef="#br0" timeOffset="25180.06">14271 9111 821 0,'0'0'140'0,"0"0"-112"15,0 0-7 1,58-87-21-16,-22 61 0 16,4 2 0-16,2 2 0 15,0 0 0-15,2 0 0 16,1 0-8-16,3 2 18 0,0 0-4 16,4 2-6-1,0 5 16-15,0 3-15 0,-2 4 1 16,-1 6 4-1,-4 0-5-15,-4 9-2 0,-5 9 2 16,-5 6-5-16,-7 3 14 16,-6 7-19-16,-3 2 9 15,-7 4 0-15,-4 1 0 16,-2 0 0-16,-2 1 0 16,0-1 0-16,-9 1-7 15,-14 1 14-15,-8-2-9 0,-11-2 4 16,-7 0-3-16,-6-6 1 15,-2-2 0-15,2-3-1 16,-2-4 2-16,5-7-2 16,4-5 2-16,10-5 24 15,9-6 1-15,13-1 71 16,5 0-55-16,10 0-31 16,1 0-11-16,7 0-124 0,7 0 37 15,-4 0-121 1</inkml:trace>
  <inkml:trace contextRef="#ctx0" brushRef="#br0" timeOffset="25715.98">15030 10056 851 0,'0'0'129'0,"0"0"-102"16,0 0-11-16,0 0-16 16,0 0 1-16,0 0 0 0,0 0 28 15,29-39-16-15,-20 21 8 16,2-4-21-16,0-5 24 15,-2-1-14-15,1-4-9 16,-4 1 22-16,-1 0-14 16,-4 2 6-16,-1 2-7 15,0 1 31 1,0 6-31-16,-4 6 32 16,-5 4-8-16,0 4-13 0,0 4-5 15,3 2-14-15,0 0-17 16,1 10-20-16,0 10 28 15,0 6 0-15,5 6 8 16,0 4 1-16,0 4-1 16,0 5 1-16,2 2-7 15,4 2 7-15,4-1 0 16,2-2 0-16,6-2 0 16,5-5-6-16,9-9 16 0,8-5-16 15,21-13 7-15,23-12-1 16,-3-4 13-16,-6-14-13 15,3-22-19-15,-29 10-171 16,-10-3-664-16</inkml:trace>
  <inkml:trace contextRef="#ctx0" brushRef="#br0" timeOffset="26251.92">15702 8481 752 0,'0'0'57'16,"0"0"-57"-16,0 0-6 15,0 0-9-15,0 0 15 16,0 0 20-16,0 0 16 0,4 53 21 16,-4-33-14-16,0 5-17 15,-4 8-6 1,-6 6 21-16,-2 6-41 15,-1 5 20-15,1 1-19 16,0-2 0-16,3-2-1 16,3-4-3-16,3 2-31 0,2-9-50 15,-1-14-149-15</inkml:trace>
  <inkml:trace contextRef="#ctx0" brushRef="#br0" timeOffset="26555.87">15931 8576 324 0,'0'0'101'0,"0"0"-12"15,0 0-24-15,0 0-14 16,-4 95-25-16,-4-63 7 16,1 6 38-16,-2 6-19 15,-2-1-8-15,0 3-31 0,3-5-1 16,2-3-6 0,1-2-6-16,0-4 7 15,-1 0-7-15,-11 11-14 16,1-10-73-16,1-5-245 15</inkml:trace>
  <inkml:trace contextRef="#ctx0" brushRef="#br0" timeOffset="28747.57">16738 9789 519 0,'0'0'108'16,"0"0"-66"-16,0 0-6 15,0 0 65-15,0 0 9 16,0 0-43-16,23-49 1 16,-23 38-14-16,-10 1 49 15,-1 1-34-15,0 1 9 16,-2 5-44-1,-2 1-21-15,0 2-7 16,-1 0-6-16,-3 2-6 0,-3 13-12 16,-2 3 18-16,-1 5-28 15,0 4 27-15,2 1-23 16,-1 4 17-16,2 2 7 16,3 1-6-16,2 2 6 15,4 0-16-15,5-2 16 16,4-2-26-16,4-4 25 15,0-5-36-15,0-4 36 16,6-4-9-16,3-7 0 0,-2-4 9 16,4-5-7-16,0 0 8 15,5-12 16-15,3-9 36 16,-1-6-45-16,3-5 14 16,-2-6-20-16,-2-2-1 15,-3-2 6-15,0-5-5 16,-4-1-2-16,4-1 6 15,-5-1-12-15,2 2 14 0,-3 2-7 16,1 2 7-16,-1 0-14 16,0 2-19-16,0 2-12 15,-4-1 18-15,-2 10 13 16,-2 6 6-16,0 9 1 16,0 10 4-1,0 3 2-15,-5 3-12 16,1 0-43-16,-1 16 23 15,-2 7 10-15,3 9 5 16,-1 5 3-16,5 9 7 0,0 1-8 16,0 5 18-16,0 2-16 15,0 4 18-15,2 2-12 16,-1-2 1-16,1 0 0 16,1-7 0-16,4-4 1 15,2-7 2-15,4-2 4 16,4-7-10-16,1-4 10 15,1-5 2-15,3-1-8 0,-2-4-1 16,2-1 2-16,0-7-2 16,10-9-22-16,-5 0-114 15,-5-11-646-15</inkml:trace>
  <inkml:trace contextRef="#ctx0" brushRef="#br0" timeOffset="29035.53">17105 9789 751 0,'0'0'133'15,"0"0"-120"-15,0 0 2 16,0 0-27-16,0 0 12 15,18 72 0-15,0-48 0 0,3 1 1 16,7-1 5-16,7 0-4 16,6-1 9-16,2-3-11 15,3-2 21-15,-1-3-20 16,0-6 11-16,-6-2-12 16,-2-7 0-16,-8 0-26 15,-12-10-119-15</inkml:trace>
  <inkml:trace contextRef="#ctx0" brushRef="#br0" timeOffset="29283.5">17420 9693 838 0,'0'0'115'16,"0"0"-79"-1,0 0-27-15,0 0-9 0,-100 67 0 16,77-36 7-16,6 8 0 16,0 3-3-16,2 5-4 15,3 2 0-15,2 0 0 16,4-1 0-16,5-3 0 16,1 5-10-16,1-11-7 15,9-14-118-15</inkml:trace>
  <inkml:trace contextRef="#ctx0" brushRef="#br0" timeOffset="29835.43">17879 9871 727 0,'0'0'118'16,"0"0"-92"-16,0 0-11 16,0 0-5-16,0 0-4 15,0 0 51-15,0 0 45 16,0 0-1-16,0 0-39 16,0 0-27-16,0 0-34 15,0 0 6-15,6 0 2 16,9-3-9-16,3-4 10 0,9 2-10 15,7-2 0-15,9-1-1 16,4-1 1-16,5-1 1 16,0 1-1-16,-4 2 1 15,-7 4-3-15,-8 0 18 16,-12 2-27-16,-7 1 11 16,-10-2 0-16,-4 1 8 15,0 1-8-15,-4 0-23 0,-10 0-111 16,-10 3 27-16,2 6-48 15,3 0-187-15</inkml:trace>
  <inkml:trace contextRef="#ctx0" brushRef="#br0" timeOffset="31141.74">19123 9460 697 0,'0'0'139'0,"0"0"-44"0,0 0 9 15,0 0-39-15,0 0-65 16,0 0-3-16,0 0-3 16,-18-25 12-16,17 25 33 15,-2-4 141-15,-2 1-66 16,-1-2-76-16,-3-2-28 16,-4 0-7-16,-2-3 3 0,-4-3-2 15,-4 0 11-15,2 1-18 16,-1-2 3-16,6 0 0 15,5 0 0-15,10 5-6 16,1-4 5-16,19 1-64 16,15-4 33-16,8 1 20 15,6 2 1-15,0 4 17 16,-4 2-8-16,-6 7 2 16,-7 0-9-16,-6 7-1 0,-8 10-36 15,-4 7 1-15,-7 5-6 16,-4 5 43-16,-2 10-13 15,0 2 13-15,-14 2 6 16,-5 0 2-16,-7-5-1 16,-3-1 1-16,-6-6-1 15,-4-2 2 1,-4-2 2-16,-2-6 0 16,-1-4 3-16,4-3 4 0,8-6-8 15,9-6-1-15,10-6 0 16,9-1 32-16,6 0-7 15,2-12-26-15,14-6 7 16,5 0-23-16,-2-2 27 16,-1 5-12-16,-3 0 2 15,-3 6 5-15,-2 1 1 16,2 5-7-16,3 0 0 16,2 3-10-16,5 0 10 0,5 0 0 15,4 4-6-15,8 7 16 16,6 4-11-16,3-2 1 15,4 3-7-15,0-4 7 16,-3-2 0 0,-1-2 0-16,-5-7 2 15,3-1-2-15,25-16 0 0,-12-5-113 16,-2-6-181-16</inkml:trace>
  <inkml:trace contextRef="#ctx0" brushRef="#br0" timeOffset="31994.12">21283 8482 819 0,'0'0'130'15,"0"0"-75"-15,0 0 49 16,0 0-36-1,0 0-11-15,0 0-28 16,0 0-12-16,-42-60 16 16,36 52 4-16,-4 0-8 0,-1-3-22 15,-5 4 12-15,-1 1-13 16,-5 2 1-16,-5 4-7 16,-2 0-10-16,-7 11-2 15,-2 7-7-15,-2 6 6 16,0 3-16-16,4 4 29 15,2 3-1-15,2 5-14 16,2 6 10-16,4 5 4 16,0 5-5-16,4 4-3 0,4 1 9 15,2 2-2-15,4-1 2 16,0 2 0-16,3 10-9 16,0 18 13-16,-3 21-10 15,2 6 3-15,-4-1 3 16,-1-10 0-16,2-18 0 15,3-2-1-15,3-4 2 16,6-15-6-16,1-14 12 16,0 7-5-16,0-9 7 15,-3-3-11-15,-3 8 2 16,-6-12-7-16,-3 3 7 16,-3 10 0-16,-1-4 0 15,-4-1 1-15,-2 0 1 0,-5-5 8 16,-3-5-7-16,-4-8-3 15,-3-8 0-15,-6-8 0 16,-5-2 0-16,-7-6 2 16,-14 1 4-16,3 1-7 15,-5-2 2-15,1 1 21 0,12-1-22 16,-4 1 38-16,12-2-26 16,11-4 6-16,12-3 22 15,12-3-8 1,11 0 17-16,7 0-8 15,0-6-10-15,7-7-31 16,16-4-28-16,2-3-59 16,11-4-25-16,-5 3-172 15,-6 0-52-15</inkml:trace>
  <inkml:trace contextRef="#ctx0" brushRef="#br0" timeOffset="33073.97">21142 9733 709 0,'0'0'154'16,"0"0"-33"-16,0 0-19 0,0 0-37 16,0 0-41-16,0 0-24 15,0 0 2-15,65-29 6 16,-43 26-10-16,4 3 13 15,-1 0-17-15,3 0 6 16,1 1 0 0,2 9 0-16,2 4 0 15,-2 6 0-15,-1 3 0 16,-2 5-2-16,-5 2 4 16,-8 2-4-16,-8-1-3 0,-7-2 4 15,0-3-19-15,-16-2 18 16,-11-6 2-16,-3-2-2 15,0-8 2-15,2-5 0 16,6-3 13-16,6 0-10 16,7-8 29-16,9-6-13 15,0-1-1-15,11-4-17 16,11-3 0-16,6 1-2 0,5 0 2 16,0 1-8-16,2 0 14 15,0-2-6-15,1-2 7 16,0-1-11-16,0-1 3 15,-2-5-1-15,-3 1 1 16,-2-1 1-16,-7 5-1 16,-4 1 0-16,-9 6 2 15,-4 5 11-15,-5 3-22 16,0 5 9-16,-9 3-2 0,-5 3-5 16,-1 0-5-16,0 0 6 15,-1 7-8 1,2 9 13-16,0 7-8 15,0 6 2-15,-1 8 7 16,2 5-6-16,0 5 6 16,3 2 0-16,4 1-1 0,6-4 0 15,0-5-7 1,11-6 6-16,13-4-9 0,12-11 22 16,10-6-4-16,12-6-6 15,8-8 11-15,5 0-4 16,25-22-8-16,-17-1-146 15,-14 1-162-15</inkml:trace>
  <inkml:trace contextRef="#ctx0" brushRef="#br0" timeOffset="33377.93">22567 9274 796 0,'0'0'120'0,"0"0"-94"15,0 0-17-15,0 0-10 16,-19 77 1 0,11-29 0-16,0 6 0 15,3 8 9-15,0 16 11 16,4 11-19-16,1 15 19 15,0-9-19-15,0-23 23 16,3-22-22-16,8-19 5 16,2 2-7-16,0-4 0 15,7-5-11-15,-5-9-63 0,-7-15-458 0</inkml:trace>
  <inkml:trace contextRef="#ctx0" brushRef="#br0" timeOffset="33809.87">22305 9199 801 0,'0'0'66'15,"0"0"7"-15,0 0-50 16,23-84 22-16,3 65-35 15,10 2 10-15,5 1-1 16,4 2-12 0,4 4-3-16,1 2 2 0,-1 2-1 15,3 3-4-15,2 3 4 16,1 0 3-16,-3 0-13 16,0 14 5-16,-3 1 0 15,-5 4 0-15,-7 5-1 16,-8 5 0-16,-9 3-2 15,-14 6-9-15,-6 6 24 16,-20 4 5-16,-22 3 6 16,-25 7 0-16,-4-9-10 15,-5-6-7-15,-2-9 1 0,16-15-6 16,0-4 9-16,15-5-10 16,14-7 18-16,16 0-16 15,17-2-4-15,16 1-242 16,9-2 118-16</inkml:trace>
  <inkml:trace contextRef="#ctx0" brushRef="#br0" timeOffset="34377.8">23117 9856 590 0,'0'0'81'0,"0"0"-51"0,0 0-24 16,0 0 1 0,0 0-6-16,0 0 4 0,0 0 87 15,6-84-11-15,-6 72 20 16,0-1-34-16,-1 2 35 16,1 3-54-16,-3 3-10 15,-1 0-38-15,-2 2 0 16,-2 0-88-16,-1 3 30 15,-1 0 38-15,1 0 9 16,0 9-7-16,-1 8 8 16,1 7 4-16,-2 7 9 0,1 8-10 15,2 1 7-15,4 3 0 16,4 2-6 0,0-2 5-16,6-3 1 15,12-1-6-15,4-6 5 16,5-5 2-16,5-5 5 15,3-1 2-15,1-4-4 16,0-2-3-16,-2-3-1 16,0-5 1-16,-1-2 0 0,0-6-1 15,11-3-17-15,-8-11-48 16,-6-5-132-16</inkml:trace>
  <inkml:trace contextRef="#ctx0" brushRef="#br0" timeOffset="34833.73">23562 8604 654 0,'0'0'84'15,"0"0"-63"-15,0 0-20 16,0 0 15-16,0 94-6 16,-1-53 48-16,-10 5-22 15,-2 5-14-15,-1 3-9 16,-2 0-12-16,2 4 7 15,-5 10-8-15,6-10-19 16,1-18-349-16</inkml:trace>
  <inkml:trace contextRef="#ctx0" brushRef="#br0" timeOffset="36481.51">24397 9600 677 0,'0'0'130'16,"0"0"-99"-16,0 0-14 16,0 0-16-16,0 0 5 15,0 0 3-15,0 0-10 16,17-5 2-1,-17 3 68-15,0-1 69 0,0 1-42 16,0-1-51-16,-3-1-15 16,-6-3 11-16,-4 0-40 15,-2 1 11-15,-3 2-12 16,-2 0 0-16,-2 4 0 16,0 0-10-16,-2 0 10 15,1 11-14-15,1 6 12 16,1 6-11-16,3 4 7 0,3 3-46 15,6 3 45-15,2 2-42 16,4 2 18-16,-1 1 31 16,4-1-8-16,0-4 2 15,0-5 10-15,0-8-15 16,1-3 22-16,8-6-12 16,3-8 8-16,4-3-4 15,4 0 27-15,3-9 37 16,4-11-32-16,0-7-22 0,-2-4 2 15,-3-5-14-15,-5-5 13 16,-6-5-1-16,-3 0-8 16,-5-3-5-16,-1-2 0 15,-2-2 1-15,0-2 0 16,0-1-1-16,0 1 4 16,0 4-14-1,0 6 20-15,0 6-21 16,0 7 8-16,-2 9 1 0,-1 7-5 15,2 8 7-15,-2 4-1 16,0 4-137-16,0 0-3 16,-1 14 101-16,-1 5 31 15,-1 9 11-15,2 8-10 16,1 9 8-16,0 18 0 16,2 17 1-16,1 19 0 15,0 0-1-15,0-16 1 16,0-20 8-16,0-20-7 0,11-6 5 15,3 4 0-15,7 2-6 16,4 1-1-16,14-10-9 16,-6-9-43-16,-5-16-852 0</inkml:trace>
  <inkml:trace contextRef="#ctx0" brushRef="#br0" timeOffset="36801.46">24794 9607 808 0,'0'0'112'0,"0"0"-106"16,0 0-12-16,0 0 4 0,0 0 2 15,70 84 1-15,-35-56 9 16,5 0 9-16,2 1-3 16,0-2 17-16,2-3-14 15,-4-4 11-15,-4-1-28 16,-3-4 18-16,-6-6-20 16,-5-4 9-16,5-5-9 15,-9-5-69-15,-3-11-327 0</inkml:trace>
  <inkml:trace contextRef="#ctx0" brushRef="#br0" timeOffset="37073.43">25109 9439 838 0,'0'0'132'16,"0"0"-77"-16,0 0-53 16,0 0-4-16,-64 76 3 15,45-35-1-15,2 4 0 16,-2 5-1-16,0 6 1 16,-1 4-1-16,-1 3 1 15,3-3 0-15,2-2 0 0,7-9 10 16,9 1-20-16,3-15-29 15,10-14-91-15</inkml:trace>
  <inkml:trace contextRef="#ctx0" brushRef="#br0" timeOffset="38545.23">25937 9746 85 0,'0'0'517'0,"0"0"-429"15,0 0-63-15,0 0-5 16,0 0-20-16,0 0-16 0,0 0-15 16,-23-3 23-16,29 3 7 15,2 0-5-15,-2 0 6 16,-2-3 1-16,-1 1 29 15,-3 2 44-15,0 0 7 16,0 0-28-16,0 0-24 16,0 0-29-16,0 0-33 15,0 0-19-15,0 0 32 16,1 0 12-16,3 0 11 0,-3 0-11 16,2 0 8-1,0 0-1-15,2 0 1 16,-1 0-1-16,5 0 1 15,0 2 0-15,0-2 4 16,3 0-2-16,0 0 26 16,0 0-28-16,3 0 16 15,1 3-8-15,3-3 26 16,4 0 0-16,2 0-19 0,1 0-2 16,5 0 4-16,6 0 18 15,0 0-34-15,1 0 26 16,-1 0-26-16,-4 0 0 15,-6 0 0-15,-8 0 1 16,-7 0 3-16,-3 0-3 16,-6 0-4-16,-2 0 4 15,1 0-1-15,1 0 9 16,0 0-10-16,1 0 0 0,1 0-1 16,-2 2-20-16,-3-2-46 15,0 0-79-15,0 0-502 0</inkml:trace>
  <inkml:trace contextRef="#ctx0" brushRef="#br0" timeOffset="38873.18">26184 9539 773 0,'0'0'110'15,"0"0"-99"-15,0 0-11 0,0 0-14 16,0 0 7-16,0 0 1 16,0 0 6-16,0 54 0 15,0-25 20-15,0 6-20 16,0 9 23-16,0 8-23 15,-4 6 6-15,-2 5-4 16,1-5 0-16,5 10-2 16,0-17-22-16,0-16-57 0</inkml:trace>
  <inkml:trace contextRef="#ctx0" brushRef="#br0" timeOffset="39537.23">26742 9855 575 0,'0'0'307'15,"0"0"-208"-15,0 0-3 0,0 0-10 16,0 0-34-16,0 0-17 16,8-86-25-16,8 60 10 15,1-6 21-15,2-3 5 16,2-4-39-16,-2-3 22 15,2-3-28-15,0-2 6 16,-3-4 8-16,-2-2-7 16,-1-2-8-16,0 1 6 0,-1-1 0 15,-1 6-5-15,-4 3 7 16,-2 10 1-16,-4 7-6 16,-3 7-3-1,0 8 1-15,0 4 9 16,0 5-4-16,0 5-6 15,-4 0-15-15,-5 2-50 16,-6 15 1-16,-2 10 61 16,-3 7-14-16,-4 9 8 15,3 8-3-15,-8 19 4 0,4-4 8 16,0 6-8-16,1 0 6 16,12-15 4-16,0 3-4 15,11-7 4-15,1-7-9 16,11-4 0-16,13-4 0 15,8-2 7-15,3-5 1 16,6-6-1-16,3-6 1 16,1-6 5-16,0-4 4 0,-5-5-20 15,-4-4 3-15,-5 0-32 16,10-9-54-16,-10-7-62 16,-4-1-186-16</inkml:trace>
  <inkml:trace contextRef="#ctx0" brushRef="#br0" timeOffset="39905.18">27610 8993 780 0,'0'0'118'0,"0"0"-105"16,0 0-13-16,0 0 1 16,-50 82-2-16,26-40 2 15,-5 22 15-15,-5 21-6 16,-3 22 22-16,2 6-15 15,4-6 11-15,6-15-4 16,9-15-16-16,5-12 0 16,8-14-6-16,3-10 8 0,3-7 0 15,15 3-9-15,9 4-1 16,29 2-1-16,-5-11-56 16,-2-12-199-16</inkml:trace>
  <inkml:trace contextRef="#ctx0" brushRef="#br0" timeOffset="40441.11">27691 9533 842 0,'0'0'130'0,"0"0"-98"15,0 0-30-15,0 0 5 16,71-88-7-16,-43 54 1 16,0-4-1-16,0-5 11 15,-1-5-5-15,-3-2 16 16,-2 3 0-16,-7 2 43 15,-3 7-6-15,-5 6-7 16,-5 5 3-16,-2 8-4 0,0 5-22 16,0 2-10-16,0 7 21 15,0 4-39-15,-2 1-1 16,-2 0-21-16,-5 8-33 16,-5 11 34-16,-5 8 12 15,-2 9 8 1,-1 10-9-16,-2 3-2 15,-1 21 22-15,2 13-17 16,4-5 12-16,4-12-12 0,11-12 6 16,4-18-1-16,0 2 1 15,0 3-1-15,13-5-1 16,3-5 4-16,2-5-5 16,3-2 20-16,-1-8-21 15,2-3 5-15,5-5-2 16,16-8-21-16,-6 0-77 15,-1 0-154-15</inkml:trace>
  <inkml:trace contextRef="#ctx0" brushRef="#br0" timeOffset="40729.07">28207 9610 939 0,'0'0'212'0,"0"0"-147"15,0 0-34 1,0 0-30-16,86 0 3 16,-53 0-4-16,5 0 0 15,0 0 3-15,0-3 4 16,-3 0-6-16,-2-1 0 15,-4 1 13-15,-6-1-7 16,-7 1-14-16,-6-6-60 0,-6 2-86 16,-4-2-446-16</inkml:trace>
  <inkml:trace contextRef="#ctx0" brushRef="#br0" timeOffset="40953.04">28419 9426 834 0,'0'0'185'0,"0"0"-23"0,0 0-127 16,0 0-35-16,0 0-37 15,0 0 27-15,0 0 1 16,-2 77 9-16,-5-43 1 16,-1 7-1-16,0-2 1 15,1 1 0-15,4 2 5 16,2-5-6-16,1 6-25 15,0-12-95-15,8-9-284 0</inkml:trace>
  <inkml:trace contextRef="#ctx0" brushRef="#br0" timeOffset="41320.99">28824 9626 1018 0,'0'0'145'16,"0"0"-31"-16,0 0-60 16,0-77 7-16,-4 48-32 15,1 1-19-15,-1-2 7 16,1 3-7-16,0 3 22 16,-1 2-11-16,3 6 8 15,1 6-29-15,0 3 15 16,0 7-15-16,0 0-14 15,0 0-24-15,0 0 13 0,0 12 15 16,0 5 1-16,0 7 1 16,0 6 9-16,0 6-8 15,0 4-2-15,-2 9 9 16,-4-1-8-16,-1 3-3 16,4 0 4-16,2-2-14 15,1-6-8 1,0-5-36-16,4-10-6 15,11-14-59-15,-1-7-19 0,-1-7-547 16</inkml:trace>
  <inkml:trace contextRef="#ctx0" brushRef="#br0" timeOffset="41792.92">28899 8877 836 0,'0'0'149'0,"0"0"-143"16,0 0-9-16,0 0 3 0,0 0 0 15,86 53-1-15,-59-27 2 16,3 5-2-16,1 3 2 16,1 3-5-16,-1 2 18 15,0 2-22-15,-1 3 8 16,0 6 0 0,-2 4 1-16,-4 6 1 15,-4 5 4-15,-4 0-5 16,-4 3 6-16,-4-5-6 0,-5 1 15 15,-3-3-15-15,0-4 17 16,-17 1-17-16,-5-7 0 16,-8-4 12-16,-1-3-6 15,-2-7-6-15,3-3 0 16,2-4 6-16,4-5 5 16,9 3-24-16,4-9-28 15,9-8-137-15</inkml:trace>
  <inkml:trace contextRef="#ctx0" brushRef="#br0" timeOffset="43744.66">30394 8698 492 0,'0'0'143'0,"0"0"-72"15,0 0-27-15,0 0 46 16,0 0-3-16,0 0 4 16,25-72-26-16,-22 58 55 0,-1 0-71 15,-2 0-26-15,0-3-10 16,0 0 6-16,0-2 0 15,0-1-19-15,-8 1 16 16,-3 0-6-16,-3 2-4 16,-3 0-5-16,-4 6-2 15,-1 3 1-15,-2 5-16 16,2 3-7-16,-1 0 3 16,4 7 7-16,1 8-35 0,-3 3 32 15,-1 4-19-15,-2 6 28 16,0 5-3-1,-3 3 9-15,2 8-5 16,1 2-4-16,6 7 9 16,2 3 1-16,5 2-11 15,2 2 22-15,6-1-17 16,0 0 6-16,3 2 0 16,-1-2-1-16,-2 1 1 0,-2 3-1 15,-1 2-1 1,-4-1-4-16,-2 5 12 0,-2-1-4 15,-3 12 4-15,2 10-3 16,9 9-3-16,6-7 0 16,0-17 7-16,6-22-6 15,6-11-1-15,0 8 0 16,1 8 1-16,1 7 10 0,-5 12-16 16,-7 11 5-16,-2-4 0 15,0-11 8-15,-11-9-8 16,-6-14 0-16,-8 5-27 15,-4 6-225-15,1-7 200 16,1-7 52-16,0-10-1 16,1-8 1-16,-6-7 0 15,-4-6 6-15,-1-8 3 16,-6-5 4-16,1-3 11 16,2 0 31-16,-2-13 6 15,8-5-38-15,2-5 0 16,9-5-21-16,8-2 21 15,7-1 6-15,8-4-16 16,0 0-12-16,9 0-1 16,15-8-2-16,-6 6-77 15,0 4-131-15</inkml:trace>
  <inkml:trace contextRef="#ctx0" brushRef="#br0" timeOffset="44360.57">30731 9089 783 0,'0'0'176'16,"0"0"-43"-16,0 0 21 15,0 0-67-15,0 0-54 16,0 0-33-16,0 0-17 16,-3 7 2-16,3 12 10 15,0 13 4-15,0 9 2 0,0 22-1 16,-8 25 1-16,-4 21 2 16,0 7 9-16,3-23-15 15,3-26 4-15,3-25-1 16,-2-5 7-1,-1-1-7-15,-3 3-1 16,-4-3-70-16,-13-5-66 16,3-9-17-16,0-11-122 0</inkml:trace>
  <inkml:trace contextRef="#ctx0" brushRef="#br0" timeOffset="44832.51">30499 9096 810 0,'0'0'99'16,"0"0"-64"-16,83-28-34 15,-43 20 1-15,0 4 11 16,1 4-22-16,0 0 9 16,-1 0 0-16,3 0 0 0,-1 4 0 15,0 6 0-15,0 2-1 16,-2 5-5-16,-4 3 12 16,-3 4-5-1,-3 1 8-15,-6 3-11 16,-5 0 2-16,-7 2-1 15,-8-1 1-15,-4 1 0 16,-4-2 6-16,-21 1 18 16,-13 0 14-16,-11-3-24 15,-9-4 21-15,-5-4-25 0,1-5 2 16,2-5-5 0,7-5-6-16,10-3 16 0,12 0-17 15,11 0 13-15,13 0-13 16,12 0-20-16,16 0-214 15,7 2 85-15</inkml:trace>
  <inkml:trace contextRef="#ctx0" brushRef="#br0" timeOffset="45296.45">30998 9985 1077 0,'0'0'225'16,"0"0"-122"-16,0 0-52 16,0 0-6-16,0 0-37 15,0 0 14-15,17-91-20 16,-9 65 4-16,1-3-6 15,0-2 0-15,-3 0 7 16,-2 0 0-16,-1 4-7 16,-1 4 9-16,-2 6-7 0,0 3 9 15,0 8-22-15,-2 3-10 16,-5 3-78-16,-6 0-5 16,-1 12 58-16,-1 5 25 15,0 5 1-15,1 4 19 16,0 7 1-16,2 4-13 15,0 4 17-15,3 3-11 16,6 0 7-16,3 1-1 16,0-5 1-16,14-4 0 0,9-8 0 15,12-6 1-15,8-7 14 16,8-7-8-16,5-5 9 16,23-3-16-16,-16-6-15 15,-8-7-287-15</inkml:trace>
  <inkml:trace contextRef="#ctx0" brushRef="#br0" timeOffset="45736.38">31851 9126 786 0,'0'0'134'0,"0"0"-105"15,0 0-29-15,0 0 3 16,0 0-3-16,0 0 0 15,0 0 36-15,-24 87-13 16,6-51 25-16,-4 8 1 0,-2 4 22 16,3 5-22-16,-1 1-33 15,1 4 10-15,1-5-6 16,1 0 22-16,1 3-41 16,3-1 22-1,2 1-23-15,7 0 11 16,6-5-4-16,0-3 0 15,10-5 1-15,8-9-7 16,3-2-2-16,1-8 1 0,9-2-69 16,-6-5-163-16,-3-8-24 15</inkml:trace>
  <inkml:trace contextRef="#ctx0" brushRef="#br0" timeOffset="46616.27">32054 9661 474 0,'0'0'186'0,"0"0"-137"16,0 0-4-16,0 0-13 16,0 0 5-1,86 48-15-15,-72-31-14 16,-1 0 14-16,-6 2-13 16,-5-1 28-16,-2 2 7 15,-6-1 58-15,-18 0-29 16,-6-1-23-16,-4-3-19 15,-2-5-8-15,3-1-6 16,6-6-16-16,5-3 22 0,9 0-16 16,4 0 28-1,6 0 24-15,3 0 39 0,0-5-62 16,15-2-30-16,6 0-6 16,3-6-5-16,-1 4 4 15,-3 1 2-15,-10-1 4 16,-4 2 5-16,-3 1-6 15,-3 2-4-15,2 1 2 0,-2 1 4 16,0 0-6-16,0 2-11 16,0 0-50-16,0 0 15 15,0 0-9-15,0 0 21 16,0 0-18-16,0 0 35 16,0 0-6-16,0 2 4 15,-3 4 10-15,-3 2-1 16,1 0 10-16,1-1-7 15,1-2 0-15,0 0-31 16,2-1 29-16,1-2-18 16,-2-2 22-16,2 1 5 15,-2-1 47-15,1 0 12 16,-1 0-17-16,-1 0-36 16,-3 0-6-16,0 2-10 15,-2 1-21-15,2-1 11 16,3-2-2-16,1 0 22 15,2 0 39-15,0 0 61 0,0 0-33 16,0 0-18 0,0 0 5-16,0 0-53 0,0 0-1 15,0 0-4-15,0 0-30 16,0 0-2-16,0 0 19 16,0 0 16-16,0 0 1 15,0 0 13-15,0 0-13 16,0 0 12-16,0 0-11 15,0 0-2-15,0 0-17 0,0 5-98 16,0 2 63 0,-4 3-57-16,0-3-38 0,0 1-96 0</inkml:trace>
  <inkml:trace contextRef="#ctx0" brushRef="#br0" timeOffset="47520.14">31794 9866 462 0,'0'0'198'0,"0"0"-49"15,0 0-35-15,0 0-23 16,0 0 26-16,0 0-26 16,0 0-37-16,6-55 4 15,0 50-8-15,0-1-15 16,-3 0-19-16,0 1 34 0,0-1-30 15,-1-1 5-15,-1-2-18 16,-1-1-6-16,0-1 10 16,0 0-11-16,0 0 0 15,0-1 2 1,0 1 12-16,-4 3-7 16,-4-3 14-16,-4 5-21 15,-4 0 0-15,-6 1-8 16,-8 5-15-16,-5 0 17 0,-2 0-11 15,0 0 15 1,-2 11-3-16,2-2-4 0,-1 5-1 16,5-1 8-16,2 1-2 15,7 3-5-15,4 0-2 16,4 0-1-16,2 5 9 16,2 0 3-16,1 1-10 15,1 2 17-15,1-1-13 16,1-2 7-16,4-1-1 15,-2-1 0-15,3 1-1 16,3-4 1-16,0 3-3 0,0-3-4 16,2-1 14-16,8-1-8 15,0-1 10-15,1-1-9 16,1-1 0-16,-2-4 0 16,-2-2 0-16,2-6 2 15,-1 0 8-15,7 0-4 0,7 0 46 16,7-12-39-1,7-4 16-15,2-3-29 16,-2-1 12-16,0-2-12 16,-2-3 0-16,-5 2 5 15,-1-4 2-15,-3 3 9 16,-4-1-15-16,-1-2 20 16,-3-1-13-16,-4 3-2 15,-3 2-6-15,-2 0 0 16,-3 0 2-16,-6 2-1 15,0 0 2-15,0 1 4 16,-9 3-5-16,-6 2 5 0,-4 4-10 16,-5 4 3-16,-6 7-73 15,-4 0-39-15,-13 15-76 16,7 5-68-16,8-3-61 0</inkml:trace>
  <inkml:trace contextRef="#ctx0" brushRef="#br0" timeOffset="49072.06">31940 9719 815 0,'0'0'129'15,"0"0"-63"-15,0 0-16 16,0 0-17 0,0 0-20-16,0 0-13 15,0 0 1-15,36-12-2 16,-27 11 12-16,-3-1-9 16,0-3-1-16,0 3-1 0,-1-1 52 15,0 0 15-15,3 2-1 16,2 0-47-16,10 1-7 15,3 0-11-15,3 0 5 16,3 0 6-16,-4 7-19 16,-3-1 7-16,-3 2-6 15,-4 1 5-15,3 1 0 16,-3 4-8-16,3 3 9 16,-4 2-16-16,-4 3 22 15,-6 4-13-15,-4-1-8 0,0-1 15 16,-17 2 2-16,-7-4 4 15,-6-2 5-15,-3-3-11 16,-1-3 10-16,2-4-10 16,6-5 23-16,7-1-22 15,6-4 17-15,6 0-6 16,2 0 7-16,5-4 4 16,0-3 2-16,3-1-13 15,18-5-11 1,5-1-2-16,8-4 8 0,0-1-14 15,3-2 8-15,-1-1-1 16,2-2 0-16,-1-2 0 16,-3-1-1-16,-6 1-8 15,-4-1 9-15,-4 0-9 16,-4 3-1-16,-4 2 15 16,-1 1-7-16,0 6 2 15,-3 4-1-15,-2 3 1 0,-2 2 2 16,-2 3-2-16,-2 2-3 15,0 1 1 1,0 0-22-16,0 5-4 0,-14 8-20 16,-6 6 48-16,-4 4-9 15,-2 6 8-15,-2 3 1 16,2 4-1-16,4 1 1 0,6 1 0 16,4-2-12-16,6-2 25 15,6-5-13-15,0-4 1 16,4-4-1-16,11-4 0 15,2-7 10-15,5-3 3 16,0-4 41-16,2-3 0 16,2 0-25-16,-3 0 24 15,0-13 0 1,-5-1 1-16,1-3-37 16,-1 0-8-16,-5 3-3 15,0-1-6-15,-3 3 0 0,-4 6-34 16,-5-2-68-16,-1 5-214 15,0 0-660-15</inkml:trace>
  <inkml:trace contextRef="#ctx0" brushRef="#br0" timeOffset="49895.95">32652 9885 834 0,'0'0'176'15,"0"0"-44"-15,0 0-70 16,0 0-30-16,0 0-25 15,0 0 22-15,0 0-21 16,76 0 25-16,-58 3-26 16,-2 1 0-16,-1-1-6 15,-1 0 5-15,-3 1-4 16,1-1-2-16,-1-1-38 16,-2-2-195-16</inkml:trace>
  <inkml:trace contextRef="#ctx0" brushRef="#br0" timeOffset="50175.86">32730 9691 909 0,'0'0'121'0,"0"0"-107"16,0 0-13-16,0 0 4 15,0 0-4-15,0 0 7 0,97 42-7 16,-69-35-1-16,3-4 0 16,8 0-1-16,-10 0-6 15,-6-3-122-15</inkml:trace>
  <inkml:trace contextRef="#ctx0" brushRef="#br0" timeOffset="50575.81">33131 9740 629 0,'0'0'215'0,"0"0"-174"16,0 0-28 0,0 0-12-16,0 0-2 15,0 0 2-15,0 0-2 0,-9 82 1 16,25-65 0-16,5-1 9 16,9-3 50-16,13-5 83 15,8-6 26-15,10-2-49 16,6 0-82-16,0-7 14 15,-6-8-32-15,-9-5 6 16,-11-1 5-16,-14-3 30 16,-14-2-5-16,-13-1-37 15,-6-1 26-15,-28 3-5 16,-26 1-39-16,-4 11-9 0,-9 6-23 16,-2 7-38-16,11 5-17 15,-5 14-34-15,-17 22-60 16,19-7-20-16,12-5-38 0</inkml:trace>
  <inkml:trace contextRef="#ctx0" brushRef="#br0" timeOffset="55599.13">26259 13537 542 0,'0'0'96'0,"0"0"-60"0,0 0-24 16,0 0 14-16,0 0 3 15,0 0 44-15,-6-12-42 16,6 9 12-16,0 1-5 16,0-1 9-16,0-2-22 15,0 4-11-15,0-2 7 16,0 3-20-16,0 0 17 16,0 0-17-16,0 0 6 0,0 0 0 15,0 0-8-15,0 0 1 16,0 0-2-16,0 0 2 15,0 0 0-15,0 0-1 16,0 0 2-16,0 0-8 16,0 0 20-16,0-3-12 15,0-2 0-15,9-4 6 16,6-3-6-16,0-1 1 16,4-6 3-16,-1-2-4 0,3-3 10 15,-3-6-11 1,-3-3 22-1,-5-4-21-15,0-4 14 0,0-1-8 16,-3-1-6-16,3 0 14 16,-1 2 1-16,2 2-5 15,-1 0-11-15,1 0 4 16,-2 3 8-16,1-3-9 16,-2 0-3-16,-4-3 0 0,-2 0 1 15,-2-2-1-15,0 3 9 16,-2 0-8-16,-9 7 10 15,-2 1-10-15,0 3 46 16,-2 5-24-16,3 4 15 16,0 4-22-16,0 3-5 15,1 4 12-15,4 1-8 16,0 6-8-16,2-1-6 16,2 1 13-16,2 3-7 0,-1 0-14 15,-1 0 1-15,-3 0-2 16,-4 10 7-16,-2 4-1 15,-6 5 2-15,2 6-11 16,-4 6 10-16,4 3 2 16,-4 7-2-16,3 5 8 15,2 2-14 1,0 5 7-16,4-3-1 16,2 0 1-16,3-1 0 0,1-2-1 15,2 0 2-15,1-2-3 16,2-3 14-16,0-4-21 15,0-3 9-15,10-2 0 16,-1-2 0-16,2-1-2 16,2-2 2-16,1 0-5 15,2 2 4-15,0-2 2 16,5 0 0-16,1 2 6 16,1-2-8-16,-1-1 1 0,2-2-2 15,-3-4 2-15,-3-2-1 16,-2-6 1-16,-5-2-5 15,-2-5 4-15,1-2-84 16,5-4-31-16,1-5-18 16,0-11-103-16</inkml:trace>
  <inkml:trace contextRef="#ctx0" brushRef="#br0" timeOffset="56031.06">27103 12346 833 0,'0'0'127'16,"0"0"-6"-16,0 0 11 16,0 0-64-16,0 0-12 15,0 0-56-15,0 0 0 16,-77-7 0-16,66 36-11 0,-1 9 22 16,-1 9-17-16,-2 6 6 15,-5 17-5-15,4-4 5 16,1 4 0-16,-1 0 1 15,4-11 0-15,0 8-1 16,2-3 13-16,4 0-12 16,1 1-1-16,2 3-1 15,-2 0 1-15,2 2 0 16,-1-2 0-16,1-3-38 0,3 10-91 16,0-17-24-16,0-17-70 0</inkml:trace>
  <inkml:trace contextRef="#ctx0" brushRef="#br0" timeOffset="56670.98">27158 13053 1005 0,'0'0'150'16,"0"0"-112"-16,0 0 4 16,0 0-31-16,0 0-2 15,0 0-9-15,57-89 0 16,-39 64 4-16,1-6-3 15,-4-5 31-15,0-6 5 16,-4-5 20-16,-4-4-32 16,0 2 24-16,-4 3-37 15,0 5 11 1,-3 5 12-16,0 6-16 16,0 8 5-16,0 3-8 0,0 7 6 15,-4 2-15-15,1 5 21 16,-1 3-25-16,2 2-2 15,1 0-1-15,-1 0-17 16,-1 0-6-16,-4 12 9 16,-7 8 13-16,-2 9 2 15,-5 6-4-15,0 7 14 0,0 5-21 16,2 5 10-16,2 0 0 16,4 0 0-16,2-3-1 15,4-3 1-15,4-3 0 16,0-6-9-16,3-1 18 15,0-5-11-15,10-1 11 16,4-2-16-16,5 0 7 16,-1-5-1-16,5 1 1 15,0-4-1-15,1-4 0 0,0-2 0 16,-1-3-11-16,-1-2-13 16,11-4-14-16,-5-5-77 15,-1 0-213-15</inkml:trace>
  <inkml:trace contextRef="#ctx0" brushRef="#br0" timeOffset="56934.94">27530 13014 895 0,'0'0'120'15,"0"0"0"-15,0 0-120 16,0 0-15-16,0 0 14 16,0 0 1-16,111 10-1 15,-70-5 2-15,1 0 16 0,4-2-16 16,-1-3 35-16,1 0-17 16,-4 0-6-16,-3-3-4 15,-5-5-9-15,-6-4-74 16,-10 1-52-16,-9-2-223 0</inkml:trace>
  <inkml:trace contextRef="#ctx0" brushRef="#br0" timeOffset="57182.91">27779 12845 864 0,'0'0'192'16,"0"0"-57"-16,0 0-89 16,0 0-36-16,0 0-18 0,0 0 10 15,-5 77-2-15,10-35 0 16,2 3 0-16,2 4 0 16,2-1 1-16,-1-2-2 15,14 3-26-15,-5-14-124 16,2-13-171-16</inkml:trace>
  <inkml:trace contextRef="#ctx0" brushRef="#br0" timeOffset="57590.85">28217 13003 1015 0,'0'0'155'16,"0"0"-58"-16,0 0-61 0,-7-90-23 15,7 68 11-15,-1-3 24 16,-4 0-11 0,2-2-3-16,-3-1 14 15,1 1-32-15,1 4 47 16,-2 6-31-16,3 7-19 15,2 5 2-15,1 5-15 16,0 0-10-16,0 1-31 16,0 16 40-16,0 7-21 0,0 9 14 15,1 7 8-15,1 5 0 16,-2 7 0-16,1 0 0 16,5 2 0-16,1-1-12 15,6-3 12-15,0-7-31 16,-1-4-1-16,-3-10-62 15,-2-5-106-15,-4-9 35 16,-1-7-70-16</inkml:trace>
  <inkml:trace contextRef="#ctx0" brushRef="#br0" timeOffset="57958.8">28334 12319 1079 0,'0'0'135'15,"0"0"-103"-15,0 0-32 16,0 0 0-16,107 29-1 15,-65-2-5-15,2 9 5 16,0 8 2-16,2 17-7 0,0 21 12 16,-1 20-9-16,-6 3 13 15,-8-5-12-15,-9-13 2 16,-8-11-1-16,-6-10 1 16,-4-11 0-16,-4-12 5 15,0-4-4-15,-15-1 9 16,-6 5-10-16,-13 9-15 15,4-14-106-15,7-13-105 0</inkml:trace>
  <inkml:trace contextRef="#ctx0" brushRef="#br0" timeOffset="59278.62">30000 12216 810 0,'0'0'141'0,"0"0"-2"15,0 0-26-15,0 0-19 0,0 0-49 16,0 0 22-16,0 0-15 16,0-70-23-1,0 59 4-15,0-1-27 16,0 1 22-16,0-1-1 16,-3-3 10-16,-6 3-36 15,-4 0 14-15,-2-1-15 16,-3 7 0-16,-2 1 0 15,-4 3-3-15,-1 2-17 0,-2 2-16 16,-3 9 35-16,1 9-21 16,-3 2 14-16,-4 6 8 15,-3 6-2-15,-2 4 2 16,1 2-1-16,4 3 0 16,6 0-8-16,3-1 7 15,8 5 4-15,4 1-8 16,4 7 7-16,3 13-2 0,3 15 1 15,2-6 0-15,0-8-1 16,3-10 2-16,0-13-2 16,0 3 2-16,0 8-7 15,0-3 20-15,0-3-22 16,-2 0 8-16,-1 0 0 16,0 0-1-16,-2 4 2 15,0 0-2-15,-1 4 2 16,-1 3-8-1,-1 4 4-15,-1 13 3 0,2-8-52 16,-1-1 30-16,2 2 7 16,1-18 2-16,-1 4 13 15,-1-7-1-15,0-8 1 16,-6-9 0-16,-4-11-7 16,-5-7 18-16,-10-9-6 15,-5-7-5-15,-7 0 13 16,-4-15 5-16,-1-2-7 0,4-4 20 15,2 1-8-15,5 1 10 16,7 4-25-16,6 3 9 16,9 3-7-16,8 4-4 15,8 4-6-15,0 1-83 16,50-6-13-16,-1 1-101 16,4-5-174-16</inkml:trace>
  <inkml:trace contextRef="#ctx0" brushRef="#br0" timeOffset="59742.55">30617 12509 646 0,'0'0'182'0,"0"0"-94"0,0 0-65 16,0 0-11-16,0 0-11 16,0 0 5-16,-67 94 2 15,51-38 3-15,-2 1 1 16,0 10 17-16,-6 14 21 16,0 5-15-16,-7 21 24 15,3-12-38-15,5-17 9 0,10-25-24 16,4-15 5-16,-1 3-11 15,0-2 1-15,1-1-1 16,5-10-16-16,2-18-108 16,2-8-21-1,0-2-216-15</inkml:trace>
  <inkml:trace contextRef="#ctx0" brushRef="#br0" timeOffset="60238.49">30154 12330 1124 0,'0'0'152'0,"0"0"-84"16,0 0 2-16,0 0-28 15,68-73-29-15,-25 63-12 16,9 3 0-16,3-3 2 16,0 3 10-16,0-2-19 15,-2-1 15-15,2-1-5 16,0 2 17-16,-4-2-10 16,0 5 4-16,-9 1-9 15,-6 5-8-15,-8 0 9 16,-4 0-8-1,-6 10 1-15,-5 3 0 0,-1 3-11 16,-5 4 9-16,-3 6 1 16,-4 3 1-16,0 8 0 15,-11 3 0-15,-11 4-10 16,-5 0 20-16,-4 2-20 16,-4-5 6-16,-1-5 3 15,-4-7-8-15,1-7 3 0,-1-5 6 16,-1-9-2-16,5-2-5 15,3-6 4-15,8 0-10 16,6 0-61-16,9-9 12 16,7-5-128-16,3 1-34 0</inkml:trace>
  <inkml:trace contextRef="#ctx0" brushRef="#br0" timeOffset="60750.42">30680 13215 912 0,'0'0'135'16,"0"0"-83"-16,0 0-34 15,0 0 1-15,0 0-18 16,0 0 15-16,0 0-15 16,46-67 46-16,-26 42-24 0,-5-5 10 15,-1 0-11-15,-5 1 14 16,-4 2 5-16,-2 3-27 15,-3 5 3-15,0 2-16 16,0 6 13-16,0 2-8 16,0 4 2-16,-1 5-8 15,-6 0-42-15,-2 12-9 16,-5 8 37-16,-3 10 13 16,-2 8 1-16,1 3-9 0,3 6 22 15,6 2-30-15,6 0 17 16,3-3-1-16,4-5 0 15,19-3 0-15,8-8 1 16,9-6 0-16,38-10-2 16,-7-9-35-1,-3-5-159-15</inkml:trace>
  <inkml:trace contextRef="#ctx0" brushRef="#br0" timeOffset="61910.26">31801 12317 1013 0,'0'0'228'15,"0"0"-228"-15,0 0-44 16,0 0 28-16,0 0 7 16,-35 108 10-16,9-44-1 15,-9 26 2-15,-4 19-1 16,-1 4 4-16,8-20-4 0,7-24-1 16,6-28 1-1,5-4 11-15,-2 3-5 0,1-3 0 16,-1 0-6-16,6-13-1 31,4-10 1-31,3-9 1 0,2-5 41 16,-1 0 68-16,2-13-58 15,-1-7-43-15,1-5 11 16,-4-5-20-16,-1-1-1 0,-1 0 0 16,-3 3 1-16,-1 3 6 15,1 3 2-15,0 5 21 16,1 6-29-16,1 5 24 15,0 3-19-15,-1 3-12 16,-5 1-16-16,-2 13 13 16,-2 6 9-16,5 4-12 15,3 3 5-15,6 2-7 16,3 1 13-16,0-2 2 0,11-3-8 16,6-4 14-16,5-5-14 15,5-6 8-15,2-6-1 16,4-4 26-16,6 0 6 15,1-9-4-15,0-8-18 16,-1-2 10-16,0 0-12 16,-5-1 0-16,-1 3-7 15,-2 0-1-15,1 1 1 16,-2 2-1-16,-2 3 0 0,2 1 1 31,0 3-7-31,1 7 12 0,-1 0-20 16,-1 0 10-16,-2 8 3 15,-7 8-23-15,-7 2-24 16,-10 3-1-16,-3 2 5 16,-7 0 24-16,-19 4 8 15,-7-4 2-15,-2 2 17 16,-2-3-18-16,2-3 11 0,7-4 0 16,7-6 0-16,6-3 1 15,6-4-3-15,4-2 8 16,4 0 1-16,1-8-6 15,0-3 5-15,4-2-6 16,12-2 0-16,3-2-1 16,3 2-4-16,4-4 4 15,4 1 1-15,4 0 0 16,0-1-1-16,3 1-6 0,-1-1 14 16,-3 4-9-16,-5 0 4 15,-4 3-2-15,-7 2 0 16,-7 2 1-16,-6 1 9 15,-4 4-7-15,0 0 14 16,0 3-17-16,-14 0 0 16,-6 0-3-16,-7 11 0 15,-2 1 3 1,-3 8-1-16,1 1-5 0,1 4-1 16,3 4 7-1,2 1-8-15,3 1 7 0,8 0 2 16,5-1-5-16,6-2 4 15,3-5 0-15,0-3-1 16,14-1-6-16,5-6 7 16,4-4 1-16,5-2-1 15,2-6 7-15,1-1-10 0,2 0 3 16,2-10-55-16,-9-2-230 16,-7 0-583-16</inkml:trace>
  <inkml:trace contextRef="#ctx0" brushRef="#br0" timeOffset="63619.37">24852 13443 91 0,'0'0'330'0,"0"0"-246"15,0 0-22-15,0 0 2 16,0 0-18-16,0 0-12 15,0 0 20-15,-25-13-12 16,23 11 14-16,1 0 2 0,-1 1-5 16,2 1-4-1,0 0-25-15,0-2 7 0,0 2 14 16,0 0 12-16,0-1-43 16,0 1 47-16,2-1-49 15,10-1-10 1,6 1-1-16,3-1-1 15,3 0 0-15,1 2 2 16,2-1-9-16,1 1 15 16,0 0 7-16,2 0-14 15,0 0 14-15,-2 0-13 125,-1 0 5-125,-3 0 0 0,-3 0-6 0,-3 0 5 0,-6 0-5 0,-4 0 1 0,-4 0 12 0,-1 0-17 0,-3 0 9 0,0 0-7 0,0 1 1 0,0-1-31 0,0 0-83 0,0 2-60 0,0 1 76 0,0-3-81 0</inkml:trace>
  <inkml:trace contextRef="#ctx0" brushRef="#br0" timeOffset="63971.32">24717 13201 713 0,'0'0'177'16,"0"0"-50"-16,0 0-45 16,0 0-82-16,0 0 0 15,0 0 0 1,0 0 1-16,98 0-1 0,-55 3 8 16,4-2 11-16,0 1 36 15,-2-2-13-15,-3 0 20 16,-5 0-60-16,-3 0 19 15,-5 1-21-15,2 6-21 16,-7-3-174-16,-6 0-54 0</inkml:trace>
  <inkml:trace contextRef="#ctx0" brushRef="#br0" timeOffset="65019.18">25586 13314 124 0,'0'0'633'0,"0"0"-507"15,0 0-54-15,0 0 2 0,0 0-2 16,0 0-21-16,0 0 11 16,-4 0-11-1,4 0 24-15,0 0-50 16,0 0 2-16,0 0-27 15,0 0-15-15,10 0 15 16,9 0-1-16,7 5 0 16,4 1 2-16,2-2-7 15,0 0 20-15,-1-1-21 0,-7 0 7 16,-3-1 0-16,-6-2 0 16,-8 2 1-16,-4-2-2 15,-1 0 2-15,-2 0-3 16,0 0 8-16,0 0 16 15,0 0-22-15,-5 0 27 16,-9 0-27-16,-8 0-16 16,-3-4 1-16,-6 1 1 15,-1-1 14-15,0 1 0 0,2 0-9 16,4 2 22-16,7 1-21 16,7 0 8-16,5 0 0 15,4 0-1-15,3 0-18 16,0 0-12-16,0 0-6 15,0 0 35-15,6 0 2 16,9 3-6-16,7-1 15 16,8 1-3-16,3-2-6 15,0 3 0-15,-5-3 1 16,-6 3-1-16,-7-4 0 16,-6 0 2-16,-5 0 11 15,-4 0 1-15,0 0 63 16,0 0-41-16,0 0-9 15,0-4-19-15,-7-1-7 16,-6 0-1-16,-5 1-22 16,0-2-7-16,-3 1 5 15,3 3 15-15,3 2-3 0,3 0-57 16,3 2-150-16,5 1-42 0</inkml:trace>
  <inkml:trace contextRef="#ctx0" brushRef="#br0" timeOffset="69222.67">4977 12968 418 0,'0'0'84'0,"0"0"-73"0,0 0-11 16,-102 16-33-16,71-10-49 0</inkml:trace>
  <inkml:trace contextRef="#ctx0" brushRef="#br0" timeOffset="71526.36">4161 12958 431 0,'0'0'123'0,"0"0"-83"16,0 0-2-16,0 0 3 16,0 0 3-16,0 0-31 0,0 0-9 15,-12-10-1-15,12 10-6 16,0 0 6-16,-3 6-2 15,-1 6-1-15,4 5-1 16,-3 0-1-16,3 6 2 16,-2 4 0-16,2 4 0 15,0 4-1-15,0 3 8 16,0 7-8-16,0 5 1 16,-1 5 0-16,-2 4 7 15,-3 1-6-15,0 5 18 16,0-2-13-16,0 0 17 15,3 0-23-15,3 0 19 16,0-4-13-16,3-4-3 16,10-5-3-16,1-8 0 15,2-8 0-15,-1-8 1 16,9-9-1-16,-5-7-27 16,-4-10-108-16</inkml:trace>
  <inkml:trace contextRef="#ctx0" brushRef="#br0" timeOffset="72198.27">3772 13271 212 0,'0'0'648'16,"0"0"-573"-16,0 0-34 15,0-90-27 1,24 57 1-16,10-3-4 16,9-3-9-16,2 0-2 0,1 2 0 15,-1 1 16-15,1 3-8 16,-7 1 8-16,1 2-15 15,-1 1 13-15,0 1-13 16,0 3 5-16,-5 3 4 16,2 3-13-16,-3 5 3 15,-5 6 0-15,-1 2 0 16,-2 5 0-16,-1 1-1 0,-2 0 2 16,1 12-4-16,-1 5 11 15,2 5-16-15,0 3 5 16,-2 3-6-16,-1 1 9 15,0 0-8-15,-6 3 7 16,-3 2-2-16,-3 4-3 16,-6-1 12-16,-3 0-12 15,0 1 8-15,0-1-4 16,-14-2 2-16,-4-1-1 16,-4-2 0-16,-3-4 1 0,-5-1-1 15,-4-3 1-15,-2-3-7 16,-3-2 16-16,-4-2-4 15,-2-3-4 1,-4-3 9-16,2 0-8 16,0-2 11-16,5-2 45 15,6-4 28-15,12-3-22 16,8 0 29-16,7 0-22 0,9 0-58 16,0 0-13-16,3-5-62 15,21-2 11-15,15-3-72 16,-5 0-94-16,-6 4-579 0</inkml:trace>
  <inkml:trace contextRef="#ctx0" brushRef="#br0" timeOffset="72878.17">4621 14019 637 0,'0'0'84'0,"0"0"-59"15,0 0-24-15,0 0 0 16,0 0 1-16,0 0 2 15,0 0 3-15,64-5 36 16,-54-1 53-16,-1-2-2 16,3-1-29-16,-2-2-26 15,2-2 3-15,-1-4-26 16,4-3-4-16,-2-2-11 0,-1-3 27 16,2-2-19-16,-3 1 10 15,-3-1-19-15,-2 0 7 16,-3 3 6-16,-3 5 60 15,0-1-18-15,-6 4-44 16,-9 3 14-16,0 1-24 16,-6 2 33-16,-4 5-32 15,4 2 8-15,-6 3-10 0,6 0-6 16,-1 0 6-16,8 6-11 16,4 9 10-16,1 3-21 15,3 5 21-15,5 9-9 16,-1 5 4-16,2 7-4 15,0 3 2-15,0 3 8 16,0 2 0-16,11 0-1 16,2 1-5-16,2-2 5 15,3 0 2-15,1 2 5 16,-1-2 3-16,1-2-18 16,1-3 9-16,2-5 0 15,2-5 1-15,3-8-1 16,1-8 0-16,2-4 0 15,3-9-8-15,0-7 24 16,1 0-24-16,5-16 8 16,2-10-1-16,-2-5-15 15,5-20-59-15,-9 7-93 0,-14 1-141 16</inkml:trace>
  <inkml:trace contextRef="#ctx0" brushRef="#br0" timeOffset="73478.09">5154 12022 649 0,'0'0'154'0,"0"0"-80"16,0 0 3-16,0 0 19 15,0 0-2-15,0 0-41 16,0 0-46-16,-13 0-7 16,12 0 0-16,-2 7-29 0,0 8 22 15,-3 6 7-15,1 6 0 16,-1 4 0-16,2 6-1 16,1 1 1-16,0 7 0 15,3 0-1 1,0 6 2-16,0 2-1 15,6 6 13-15,9 15-24 16,0 28 11-16,-2-15-63 16,-4-14-119-16</inkml:trace>
  <inkml:trace contextRef="#ctx0" brushRef="#br0" timeOffset="77877.5">5720 13929 170 0,'0'0'272'0,"0"0"-213"16,0 0-59-16,0 0-25 15,0 0 15-15,0 0 10 0,0 0 11 16,0 0 128-1,0-2-54-15,0 1-39 16,0 1-29-16,0-1 9 16,0 1-26-16,0 0 0 15,0 0-10-15,4 0 5 16,-1 0 5-16,2 0 0 0,1-1 0 16,1-1 1-16,3 1-4 15,1 1 15-15,1-2-20 16,3 2 8-16,0 0 0 15,4 0 0-15,0 0 1 16,4 2-2-16,1 2 2 16,1 0-8-16,-1 0 14 15,3-1-7-15,-6 2 10 16,3-2-13-16,-5 1 3 16,1 3-5-16,-3-4 4 15,-3 1 2-15,5-1-2 0,-3 2 2 16,-2-3-6-16,2 3 20 15,-4-2-27-15,-1-1 12 16,2 0-7-16,-5-2 0 16,-2 3-1-16,-2-3 7 15,-2 0 0-15,-2 0 1 0,0 0 1 16,0 0 13 0,0 0-7-1,0 0-7-15,0 0 0 0,0-3-1 16,0 1-1-16,0 0 2 15,-3-1-1-15,1 1 1 16,-1-1-6-16,0 1 16 16,0-1-13-16,2 1 3 15,1 2 0-15,0 0-9 16,0 0-41-16</inkml:trace>
  <inkml:trace contextRef="#ctx0" brushRef="#br0" timeOffset="79613.25">7192 12588 573 0,'0'0'91'16,"0"0"-64"-16,0 0-26 15,0 0 19-15,0 0 8 16,0 0 4-16,0 0-19 16,-94-35 33-16,75 32-45 0,-1 0 38 15,2 1-5-15,-2 0-12 16,0 1-9-16,-1-3-3 16,-1 2 3-16,5-2-12 15,-2 0 38-15,-2-1-38 16,3 0 21-16,-3 3-15 15,2 1-8-15,-2 1 1 16,5 0 0-16,-1 0 1 16,4 0 0-16,4 0-2 15,4 0 2-15,1 0-1 16,2 0 14-16,1 0-17 0,-2 0 3 16,-1 0 0-1,-2 0 0-15,-5 0 0 16,1 0 0-16,-2 0-6 15,1 0 5-15,1 0 2 16,7 0-2-16,3 6-16 16,0 6 16-16,0 3-12 15,13 3 6-15,2 2 7 16,3 1 0-16,-3 1 0 0,1 5 0 16,-5 4-9-16,-5 4 25 15,-3 3-25-15,-3 2 9 16,0-2 0-16,0 2 0 15,0-2 1-15,0 0-2 16,0 5 2-16,0 3-1 16,0 3 1-16,0 5 2 15,0 4 6-15,0 1-16 16,0 3 7-16,-3 2-1 0,0-3 1 16,0 1 0-16,1-1 0 15,2 0 1-15,0-1-9 16,0 3 19-16,8 0-19 15,2 0 9-15,-2 0-1 16,-1-1 0-16,-1 11 0 16,1 14-1-16,1 14 2 15,1-9-2 1,-1-19 7-16,2-22-6 0,-1-13 10 16,3 7-11-16,1 7 1 15,1 10-5-15,-1-5 5 16,-1 1 0-16,-3 3 2 15,3-7-2-15,0-4 14 16,-2-4-8-16,2-12 0 16,-4-6-6-16,-2-5 0 15,-5-4 1-15,2-5 0 16,-3-2 12-16,0-6-13 0,0-4 103 16,0-2 100-16,0 0-67 15,0 0-85-15,0-1-1 16,0-6-36-16,-3 2-5 15,0-2-3-15,2 4-5 16,-2-2-2-16,1 3 7 16,2 1-7-16,-1 1 8 15,1 0-14-15,0-3 2 0,0 3 5 16,0-3-14-16,3 1 5 16,11-5 8-16,5-3 2 15,6-2-2-15,8-3 2 16,4-1-1-16,6-2 15 15,1 1-24 1,2 0 9-16,-3 1 0 16,0 4 0-16,-6 6-6 15,-4 3 6-15,-6 3-12 0,-6 0 11 16,-6 3 2-16,-4 3-3 16,-3 0 4-16,-3-2-4 15,-4-2 2-15,-1 1-10 16,2-3 10-16,-2 1-11 15,3-1-12-15,0 1-26 16,3-1-11-16,15-2-120 16,-2-13-2-16,-1-7-45 0</inkml:trace>
  <inkml:trace contextRef="#ctx0" brushRef="#br0" timeOffset="82108.92">12465 11286 568 0,'0'0'116'0,"0"0"-95"0,0 0-6 16,0 0-15-16,0 0 0 15,0 0 0-15,0 0 14 16,35-17 123-16,-35 14-75 16,0 0 32-16,0 0-24 15,0-2-11-15,0-1-46 16,0-3 0-16,0 1-12 15,0-3 1-15,5-3-2 0,3-3 1 16,3-1-2 0,1-3 7-16,0-1-9 15,2-2 16-15,-4-1-20 16,-1 1 7-16,-2 1-1 16,-4 2 1-16,-3 6 0 15,0 2 0-15,0 4 1 16,0 2-4-16,0 4 12 15,-1 0-3-15,1 3-6 0,-2 0-1 16,2 0-31-16,-1 0-22 16,-1 0 15-16,-2 2 5 15,0 9 25-15,-2 0 9 16,-2 8-10-16,-1 5 26 16,0 3-9-16,2 2-7 15,1 4 14-15,1 0 4 16,2-2-7-16,3-3-11 15,0-6 8-15,0-2-13 0,0-6 12 16,3-3-2-16,3-2 2 16,2-3-13-16,-1-4 6 15,-1 1 0-15,2-3 5 16,-1 0-5-16,2 0 11 16,6-5 1-16,2-10 18 15,5-2-20 1,0 0 0-16,-1-4-9 15,-1 0-1-15,-4 0 7 0,-1 0-6 16,-2 1-1-16,-4 2 1 16,-1 0 9-16,-2 2-9 15,-1 2 12-15,-2 1-3 16,-1 4-9-16,-1 2-1 16,-1 3 0-16,0 3 4 15,0 1-4-15,0 0-16 16,0 0-34-16,0 8 29 15,0 4 1-15,0 2 11 0,0 3 8 16,0 3 0-16,0 1 1 16,3-1-1-16,2 3 1 15,-2-1-2-15,3-1-6 16,0-3 16-16,0-1-8 16,0-3 8-16,0-4-9 15,1-1 1-15,-1-2-7 16,0-3 7-16,-1-3 0 15,-1 0 0-15,2-1 2 0,0 0-2 16,6 0 9-16,9-1-18 16,-3-7-91-16,-2-2-114 0</inkml:trace>
  <inkml:trace contextRef="#ctx0" brushRef="#br0" timeOffset="82404.88">13140 11226 677 0,'0'0'171'16,"0"0"-112"-16,0 0-52 15,0 0-7-15,0 0 1 16,0 0-2-16,0 0 8 0,87-11-7 15,-62 5 12-15,-1-2-14 16,-3 4 2-16,-2 1-2 16,-4 2 1-16,-3 1 1 15,-3 0 0-15,-3 0-13 16,-6 0-9-16,0 3-70 16,0-1-34-16</inkml:trace>
  <inkml:trace contextRef="#ctx0" brushRef="#br0" timeOffset="82644.84">13205 10992 808 0,'0'0'144'0,"0"0"-63"16,0 0 19-16,0 0-100 0,0 0-15 15,0 0 5-15,0 0 10 16,86-8 0-16,-47 6 0 16,1-2 0-16,2 1 2 15,0-3-4-15,16-2-6 16,-12 2-63-16,-7-1-150 0</inkml:trace>
  <inkml:trace contextRef="#ctx0" brushRef="#br0" timeOffset="84380.61">13876 10871 652 0,'0'0'159'0,"0"0"-77"16,0 0-17-1,0 0-5-15,0 0-30 16,0 0 21-16,0 0-31 16,1-38-4-16,19 31-6 15,-1 0-20-15,5 5 8 16,1 2-6-16,-1 0 8 16,1 2-1-16,-3 9 0 15,-2 3 1-15,-2 5-11 0,-4 3 22 16,-5 2-17-16,-5 5 7 15,-4 1-1 1,-3 3 0-16,-13 5 0 0,-7-1 5 16,-5-3-4-16,0-2 8 15,-2-6-7-15,2-9 5 16,3-6 5-16,5-7 4 16,2-4-16-16,6 0 19 15,6-6 11-15,4-8-17 0,2-2-13 16,3-2-3-16,6 3-5 15,-1 2 16-15,-1 5-9 16,-4 3 1-16,2 4-1 16,1 1-35-16,1 0 20 15,5 0 1-15,0 1-1 16,6 6 14 0,0 0 4-16,4 1-14 15,3 0 27-15,2 0-25 0,0-3 10 16,-1 0 0-16,-1-1 0 15,-3-2 0-15,-3-2 0 16,-3 0 2-16,-2 0-1 16,-2 0 1-16,-1-5 21 15,2-6-22-15,-1-1 12 16,0-2-12-16,-3-2 6 16,2 2 8-16,2 0-15 15,0-2 0-15,5 2 1 0,2 0-8 16,2 3 24-16,0 1-31 15,0 3 14-15,1 7-16 16,1 0 15-16,0 0-11 16,0 0 11-16,-5 11-5 15,-3 2 5-15,-5 2-7 16,-5 2-5-16,-6 2 20 16,0 1-8-16,-1-2 1 0,-13 0-1 15,-7-2 1-15,-1 1 1 16,-1-3 6-16,3-4 0 15,2-5 11-15,7-2-17 16,4-3 30 0,5 0-15-16,2 0 27 15,0-3-16-15,6-9-27 16,12-2-2-16,3-3 1 16,3 1-7-16,0 0 16 0,-5 2-8 15,1 2 10-15,-1 0-19 16,-1-1 9-16,3-1 0 15,2-1 0-15,1-3 0 16,-1 0 0-16,1 0 0 16,-4 2-7-16,-4 5 20 15,-5 1-23-15,-5 6 11 16,-3 0-1-16,-3 3 1 16,0 0-1-16,0-1 2 0,0 1 5 15,0 1-10-15,0 0 10 16,0 0-14-16,0 0-18 15,0 0-1-15,0 0-7 16,0 0-19-16,0 0 20 16,0 0 12-16,0 0 14 15,0 0 2-15,0 0-4 16,0 1 16-16,0-1 3 16,0 0-11-16,0 0 13 0,0 0 0 15,0 0-1-15,0 0-6 16,0 0-6-1,0 0 0-15,0 0-12 16,0 0 10-16,0 0-27 16,0 0 29-16,0 0-12 15,-1 0 12-15,1 0 2 16,0 0 7-16,0 0 6 16,0 0 3-16,0 0 20 0,0 0-25 15,0 0-3-15,0 0-10 16,0 0-19-16,0 0-8 15,0 0 15-15,0 0 12 16,0 0-9-16,4 2 8 16,1-1 2-16,-2-1-6 15,0 1 23-15,-2-1-26 16,-1 0 16-16,0 0 3 0,0 0 23 16,0 0 3-16,0 0 18 15,0 0-21-15,-4 0 2 16,-8 0-35-16,-7 0 11 15,-4 0-4-15,-2 4-10 16,-2 4 2-16,5-2-1 16,-1 4 1-16,5 3-2 15,2 3 1-15,2 2-9 16,3 2-6 0,5-2 16-16,4 2-10 0,2-3-2 15,0 0 0-15,8-3 4 16,6-1-4-16,3-3 12 15,5-1-3-15,3-5-4 16,2-1 14-16,2-1 0 16,-1-1 6-16,-1-1-20 15,-3 1 7-15,3-1-1 16,1 0 1-16,3 0 0 0,5 0 1 16,1-5-1-16,-2-6 23 15,-6 3-12-15,-5 2-7 16,-7-1-3-16,-8 3-1 15,-2 2 13-15,-6 2-12 16,-1-2 3-16,0 2-4 16,0 0-30-16,-19 13-177 15,-6 6 113-15,-5-2-70 0</inkml:trace>
  <inkml:trace contextRef="#ctx0" brushRef="#br0" timeOffset="85900.41">12666 12039 713 0,'0'0'93'0,"0"0"-53"15,0 0-39-15,0 0 0 16,0 0 9-16,0 0-9 15,0 0 16-15,-31-17 18 16,16 9 21-16,-3 2-18 16,-4 3 11-16,1-2-36 0,-3 3 13 15,0 2-25-15,0 0-1 16,3 0 1-16,0 3 0 16,4 8-1-16,0 3 0 15,2 5-13-15,3 1 22 16,0 2-19-16,-1 3 7 15,2 1 3-15,1 1 0 16,4-3-1-16,3-2 1 16,3-3-10-1,0-2 9-15,0-4 2 0,6-4-13 16,7-2 21-16,2-7-16 16,6 0 7-16,3 0 0 15,1-7 1-15,1-8-1 16,4-2 0-16,-3-4 2 15,-4-2-5-15,-2-2 10 16,-6 0-6-16,-2-1 1 16,-5 1-2-16,-5-2 0 15,2 1 0-15,-2-3-1 0,1 0 1 16,2 0 0-16,-2-1 0 16,1-1-7-16,-1 0 19 15,-1 1-24-15,0 2 12 16,-3 4 0-16,0 7 0 15,0 4 1-15,-6 7-1 16,0 3 2-16,2 1-4 16,-1 2 12-16,0 0-20 0,0 5-5 15,-1 8 15-15,1 5-9 16,1 1 7-16,1 7-4 16,1 0 4-16,2 7 1 15,0 4 1-15,0 2-13 16,6 2 29-16,5 0-26 15,4-3 10 1,-2-2 0-16,-1-2-1 16,2-6 1-16,-5-2 0 0,-2-5 0 15,2-4-6-15,-2-6 2 16,6-7-10-16,10-7-38 16,0-9-5-16,-3-7-354 0</inkml:trace>
  <inkml:trace contextRef="#ctx0" brushRef="#br0" timeOffset="86492.32">12927 11937 796 0,'0'0'159'0,"0"0"-85"16,0 0-74-16,0 0-2 15,0 0-9-15,0 0 2 16,0 0 9-16,28 16 0 0,-17-5-4 16,4 1 15-16,-2 5-21 15,-1 2 10-15,3 4 0 16,-1 1 0-16,-1 0 1 16,-1-2-2-1,3-1 2-15,-5-6-3 16,1-2 9-16,-1-5-11 15,-4-3 16-15,-1-2-14 16,-2-3 4-16,-2 0 32 0,2-8 181 16,3-11-150-16,1-9-51 15,-1-4-5-15,0-3-3 16,-1 2 2-16,-5 1-8 16,0 4 2-16,0 6-2 15,0 3 0-15,0 5 0 16,0 5-1-16,0 4 2 15,0 3-9-15,0 2-5 16,3 0-44-16,4 0-1 0,2 0 57 16,5 2-13-16,5 3 8 15,6 1 6-15,4-2 1 16,2-2-1-16,6-2 1 16,-1 0-3-16,-4 0 8 15,-6-5-6-15,-6 1 7 16,-8-1-9-16,-5 3 2 15,-1 1-5-15,-3 1 4 16,3 0 1-16,2 0-28 0,5 3-72 16,-1 6 2-16,-3-1-101 15</inkml:trace>
  <inkml:trace contextRef="#ctx0" brushRef="#br0" timeOffset="86788.28">13647 12179 700 0,'0'0'140'15,"0"0"-79"-15,0 0 6 16,0 0-17-16,0 0-12 15,0 0-31-15,99-27 9 0,-69 23-15 16,1 2 6-16,2-1 3 16,1 0-11-16,2-2 1 15,-3 1 0-15,-2-1-1 16,-5 0 1-16,-9-2-35 16,-6 2-92-16,-11-2-516 0</inkml:trace>
  <inkml:trace contextRef="#ctx0" brushRef="#br0" timeOffset="86988.25">13828 12029 766 0,'0'0'120'16,"0"0"-111"-16,0 0-9 15,0 0-10-15,0 0 10 16,0 0 0-16,0 0-5 15,104 36 20-15,-68-35-24 0,9-1 10 16,6 0-1-16,26-18 0 16,-13-1-5-16,-7 1-311 0</inkml:trace>
  <inkml:trace contextRef="#ctx0" brushRef="#br0" timeOffset="87324.2">14656 11726 649 0,'0'0'167'16,"0"0"-128"-16,0 0-39 15,0 0 0-15,0 0 0 0,0 0 0 16,0 0 0-16,56 88 0 16,-39-58 0-16,2 5-1 15,2 2 8-15,2 2-10 16,0 0 5-16,-2-2-2 16,-4-2 0-16,-4-5 1 15,-5-5 9-15,-5-3-9 16,-3-5-2-16,0-7-23 15,0-7-51-15,0-3-249 0</inkml:trace>
  <inkml:trace contextRef="#ctx0" brushRef="#br0" timeOffset="87812.14">14598 11743 713 0,'0'0'110'16,"0"0"-72"-16,0 0-30 15,0 0 2-15,0 0-8 16,0 0 2-16,113-84 6 0,-71 67-11 15,4 1 1-15,3 2 0 16,2 3 7-16,-2 3-6 16,-1 5 3-16,-5 3 2 15,-3 0-7-15,-7 11 14 16,-6 3-19-16,-6 6 6 16,-5 2 0-16,-8 3 2 15,-7 1-2-15,-1-2 8 16,-12 1-7-16,-16 1 15 0,-12-2-15 15,-9-2 28-15,-7-2-27 16,-2-5 8-16,3-2 9 16,6-4 12-16,7-6 1 15,12-3-16-15,12 0 25 16,11 0 21-16,7 0-27 16,3-2-35-16,18-1-18 15,16 3-76-15,-7 0-37 16,-5 7-85-16</inkml:trace>
  <inkml:trace contextRef="#ctx0" brushRef="#br0" timeOffset="88348.07">15291 12177 844 0,'0'0'151'0,"0"0"-89"16,0 0-62-16,0 0 0 15,0 0 9-15,0 0 3 16,0 0-11-16,9-17 29 16,-7 5-30-16,-1-5 1 15,-1-2 17-15,0-3 9 0,0 3-10 16,0-1-16-1,-6 3 49-15,-1 2-32 0,-2 6 11 16,1 4-27-16,2 1 11 16,2 4-13-16,1 0-62 15,0 6 25-15,-1 4 6 16,4 1 20-16,0 2-4 16,0-3 6-16,0 3 16 15,0-1-14 1,7 0 7-16,-1 2-1 15,3 1 0-15,1-1 0 0,1 1 1 16,1-3-3-16,1 1-4 16,-1-2 14-16,4-2-7 15,-1 1 1-15,5-4-1 16,-2 0 0-16,3 2 0 16,-2-5 0-16,-3 1 0 15,-1 1-2-15,-4-3 4 0,-2 0-7 16,-1-2 20-16,2 0-20 15,-1 0 5-15,2-7-10 16,-2-2-107-16,-3-8-186 0</inkml:trace>
  <inkml:trace contextRef="#ctx0" brushRef="#br0" timeOffset="88764.01">15212 11458 335 0,'0'0'85'15,"0"0"-69"-15,0 0-3 0,0 0-13 16,0 0 23-16,41 79 6 15,-37-48 44-15,-1 2-31 16,-2 1-13-16,1 2-12 16,2-5-8-16,1-4-2 15,4-5-7-15,9-5 0 16,-3-10-30-16,1-5-505 0</inkml:trace>
  <inkml:trace contextRef="#ctx0" brushRef="#br0" timeOffset="89011.94">15458 11445 494 0,'0'0'172'0,"0"0"-138"15,0 0-19-15,0 0-15 16,0 0-2-16,-4 85 1 15,10-51-6-15,6 3 7 16,0 4 0-16,2-1 0 16,3 0 1-16,4-4 5 15,3-3 0-15,11-1-12 16,-5-9-2-16,-3-8-79 0</inkml:trace>
  <inkml:trace contextRef="#ctx0" brushRef="#br0" timeOffset="89915.81">16168 11969 530 0,'0'0'126'16,"0"0"-15"-16,0 0 7 15,0 0 15-15,0 0-71 16,0 0 9-16,-83-9-27 16,75 9-24-16,-2 0-11 15,2 2-9-15,-1 12-8 0,1 3 8 16,2 4-11-16,3 2 9 15,0-1-11-15,3 1 3 16,0-3 4-16,0 0 6 16,9-1-11-16,4-5 10 15,2-2-21-15,3-4 20 16,-2-3 4 0,1-1 5-16,-5-1 0 0,-4-3-8 15,-2 0 2 1,0 0 11-16,1-7 11 0,3-8-23 15,2-4-1-15,-2-7-9 16,2-2 0-16,-6-3-16 16,-3-4 13-16,-3 2-56 15,0-1-5-15,-16 1 32 16,-4 4 23-16,-4 1 19 0,-1 5 0 16,1 2 17-16,6 1-6 15,2 2 37-15,4-1-38 16,4-1 17-16,0-1-26 15,0-1-1-15,-1-4 6 16,-1 4-5-16,1 0 0 16,1 9 6-16,2 4 6 15,2 6-5-15,2 3-16 16,2 0-13-16,0 11 5 16,0 8 15-16,0 5-10 15,9 5 10-15,6 0-3 0,3 3-3 16,4 2 14-16,0 4-14 15,0 5 19-15,0 1-13 16,0-1 1 0,1-1-2-16,-1-5 1 15,4-4 1-15,-1-7 0 16,3-5 0-16,2-5-7 16,3-4 20-16,12-7-26 15,-8-3 1-15,-5-2-140 0</inkml:trace>
  <inkml:trace contextRef="#ctx0" brushRef="#br0" timeOffset="90211.77">16546 12031 652 0,'0'0'98'0,"0"0"-83"16,0 0-12-16,0 0 5 15,0 0 8-15,0 0 0 16,110 70 20-16,-74-57-20 16,4 2-4-16,2-1-4 0,-3 3-7 15,-5-2 5-15,-3 1-4 16,-7-1-2-1,-7-3 0-15,-6-3 0 16,-8-6-118-16</inkml:trace>
  <inkml:trace contextRef="#ctx0" brushRef="#br0" timeOffset="90459.74">16771 12015 958 0,'0'0'148'0,"0"0"-144"15,0 0-4-15,0 0-16 0,0 0 7 16,-49 78 8-16,34-45 2 16,1 1-2-16,-2 2 2 15,1-2-6-15,0 1 20 16,2-4-22-16,-2-5 7 15,-2-2-13-15,3-9-90 16,5-10-215-16</inkml:trace>
  <inkml:trace contextRef="#ctx0" brushRef="#br0" timeOffset="91211.51">15699 11157 542 0,'0'0'101'15,"0"0"-87"-15,0 0-11 16,0 0 3-16,0 0 5 16,95 3 54-16,-59-3-29 15,2-4 29-15,0-1-42 0,-4 5-14 16,-4-3-2-16,-5 3-6 16,-6 0-1-16,-5 0 6 15,-8 0-5-15,-3 0 2 16,-3 0 7-1,-1 0-10-15,-10-1-33 16,-2-3-103-16</inkml:trace>
  <inkml:trace contextRef="#ctx0" brushRef="#br0" timeOffset="92147.39">15722 10962 403 0,'0'0'209'15,"0"0"-99"-15,0 0-29 16,0 0-36-16,0 0-27 15,0 0-17-15,0 0-1 16,0-1 0-16,8 1-8 0,7 0 16 16,3 0-8-16,7 4 12 15,5 0-15-15,4 4 3 16,6-3-1-16,-1 2 0 16,3 1 1-1,-3-4 0-15,-1 1 0 16,-5-3-5-16,-6-2 18 15,-10 0-23-15,-6 0 11 16,-9-3-1-16,-2-3 0 16,-3-1 0-16,-13 1 0 15,2 2 1-15,-1 1 7 0,5 3-8 16,2 0 10-16,3 0-1 16,0 10-17-16,2 2 8 15,1 5-7-15,2 4 7 16,0-1-6-16,0 2 6 15,0 0 0-15,0-2-10 16,0-1 20-16,3-2-22 0,1-4 11 16,-3-5 1-1,1-3-1-15,-1-1-1 0,1-4 1 16,-2 0 1-16,4 0 26 16,-3-10-26-16,1-4 8 15,-2 0 4-15,0-3-10 16,0-3-2-16,-5-1-1 15,-5-1 1-15,1 0 0 16,1-2 0-16,0 0 0 16,3 5 2-1,2 4 8-15,2 3-13 0,1 1 4 16,0 6-1-16,0 2 0 16,0 2 1-16,7 1-2 15,5 0-5-15,3 0 4 16,4 7 4-16,3 4-4 15,4 0 14-15,3 3-14 16,2 0 2-16,2-1-1 16,-2-1 0-16,-4-2 0 15,-5-1 1-15,-9-2 0 0,-5 0-9 16,-7 0 18-16,-1 0-13 16,0 2 5-16,-14 5-1 15,-5 3 0-15,-6 1 0 16,-3 0 0-16,-5 2 0 15,-1-3 0-15,1-1 2 16,3-7-4-16,5 0 13 16,6-5-17-16,5-1 6 0,8-3 0 15,6 0 0-15,18 0-77 16,10 0 53-16,5-7-106 0</inkml:trace>
  <inkml:trace contextRef="#ctx0" brushRef="#br0" timeOffset="96689.3">17063 11189 447 0,'0'0'70'0,"0"0"12"0,0 0-55 16,0 0 2-16,0 0 4 15,0 0 61-15,0 0-36 16,0-30-29-16,0 25-9 16,-3 2-11-16,-1-1 7 15,-1 1-5-15,1 1 1 16,-2-3 4-16,2 2 26 16,-3-4-11-16,1 3-18 0,-1 0 5 15,-3 2 16-15,-4 2-10 16,-2 0-22-16,-2 0 0 15,-3 10 4-15,2 6-12 16,2 0 2-16,2 2-5 16,6-1 9-1,5-1-1-15,4 0-1 16,0-6-8-16,6 2-1 16,12-5 17-16,1-2-15 15,5 0 9-15,-2-4 0 0,0-1 0 16,-3 0 0-16,-3 0-1 15,-4 0 3-15,-1 0-8 16,-3 0 13-16,1-6 2 16,-1-5-2-16,3-3-5 15,-1-3-2-15,0-3-1 16,0-1 1-16,-1-5 0 16,-1 0 0-16,-2-6 1 15,-3-1 3-15,0-2 8 16,-3-5-21-16,0-2 9 0,0-4 0 15,0 2-9-15,0 3-4 16,0 5 13-16,-6 9-3 16,0 6 2-16,1 8 2 15,1 6 2-15,1 5 10 16,1 2-26-16,2 0-17 16,-1 2 2-16,-1 8 27 15,2 2-6-15,0 5 6 16,0 0-5-16,0 4-2 0,6-1 15 15,5 7-19 1,1 2 13-16,0 1-1 16,0 2 0-16,3 0 0 15,-3 2-1-15,2-5 2 16,-2 2-8-16,3-4 14 16,-1-3-12-16,2-2 15 15,-1-4-12-15,1-4 2 0,-1-3-1 16,-1-2 0-16,-4-1 0 15,-2-5 1-15,-4 1 0 16,-1-1-8-16,-1-3 16 16,0 0 1-16,-2 0-7 15,2 0 88-15,1 0 35 16,3-2-47-16,2-8-48 16,2-5-29-16,3 1-1 15,0-5 10-15,-3-1-13 0,-3-2 22 16,-2 2-27-16,-2 0 8 15,-2 0 0-15,-1 4 3 16,0 3-3-16,0 4 0 16,0 3 8-16,-1 4-16 15,-1 2 8-15,2 0-13 16,0 2-46-16,0 11 52 16,0 3-6-1,0 4 5-15,0 1 8 16,5 3-7-16,1 0 7 0,1-2 0 15,-1-2-10-15,0-2 22 16,-1-5-24-16,1-3 6 16,-1-4-1-16,-2-3 7 15,-1-2-5-15,1-1 4 16,-2 0 2-16,5 0 17 16,4 0-18-16,4-7 15 15,1-3-4-15,3-2-17 0,-4-2 6 16,-3 0 0-16,-2 0 1 15,-1 0 0-15,-1 0-1 16,-2 0 2-16,-2 3 2 16,-2 2 13-16,1 1-17 15,-2 2 1-15,0 5-1 16,0-1 0-16,0 2-6 0,0 0-10 16,0 2-16-16,0 8 31 15,0 4-12-15,0 3 6 16,1 0-3-16,2 3 8 15,2 0-4-15,1-2-4 16,1-1 9-16,2-2-5 16,0-2 6-16,3-2 0 15,0-3-10 1,-1-1 24-16,0 0-25 16,0-2 11-16,-1-1 0 15,0-1-1-15,0-3-4 0,4 0-41 16,0 0-83-16,-4 0-148 0</inkml:trace>
  <inkml:trace contextRef="#ctx0" brushRef="#br0" timeOffset="97009.25">18031 11207 643 0,'0'0'232'16,"0"0"-118"-16,0 0 25 0,0 0-23 16,0 0-51-16,0 0-62 15,0 0 4-15,14-6 6 16,4 6-19-16,4 0 12 15,-1 0-7 1,1 0 1-16,1 0-4 16,-1 0 1-16,-4 0-4 15,-3 0-24-15,-11 0-106 16,-2 0 14-16,-2-4-42 0</inkml:trace>
  <inkml:trace contextRef="#ctx0" brushRef="#br0" timeOffset="97208.57">17917 11090 872 0,'0'0'221'0,"0"0"-89"0,0 0-68 16,0 0-64 0,0 0-2-16,0 0-13 0,0 0 30 15,110-6-18-15,-68 6 3 16,1 4-26-16,0 1-78 15,18-2-19-15,-10-3-42 16,-8 0-656-16</inkml:trace>
  <inkml:trace contextRef="#ctx0" brushRef="#br0" timeOffset="97728.5">18494 10911 795 0,'0'0'166'0,"0"0"-95"16,0 0-42-16,0 0 39 16,0 0 7-16,0 0-26 0,0 0-39 15,-38-58-8-15,38 54 8 16,0-1-9-16,0 0 2 15,0 5 5-15,0-3-16 16,8 3 5-16,7 0-12 16,0 0 15-16,3 3-10 15,0 8 1-15,-1 3-1 16,1 4 9-16,-4 2-28 0,-5 6 14 16,-6 1-21-1,-3 2 20-15,-2 4-27 0,-14-1 31 16,-7 0-5-16,-2-3 4 15,0-3 13-15,2-6-2 16,5-5 2-16,8-6 0 16,5-2-9-16,5-2 3 15,0-1 5-15,2 0-12 16,10 0 13-16,6 1-1 0,3-2 2 16,1 2-2-1,0 0 2-15,-2 2-5 16,1-4 10-16,-2 1-6 15,-1-1 11-15,6-2-11 16,16-1 0-16,-3 0-11 16,-2 0-218-16</inkml:trace>
  <inkml:trace contextRef="#ctx0" brushRef="#br0" timeOffset="98408.41">19122 11151 705 0,'0'0'156'0,"0"0"-55"0,0 0-49 16,0 0 25-16,0 0 7 15,0 0-2-15,0 0-61 16,-62-73 15-16,46 63-3 15,0 2-8-15,-2 1-9 16,1 3-16-16,1 2 0 16,2 2 7-1,3 0-17-15,3 2 3 16,2 13 7-16,3 2-19 0,2 5-4 16,1 0 4-16,0 1 2 15,9 1 7-15,3-4-16 16,4-5-9-16,-2-3 3 15,0-2 31-15,-2-6-12 16,0-4 12-16,-1 0 2 16,1 0-1-16,1-10 12 15,2-3-11-15,1-5-2 16,-2-2 3-16,-1-4 8 0,-5 1 3 16,-5-4-15-16,-3-1 3 15,0-3-1-15,0-2 1 16,-9-1 0-16,-2 1-1 15,1-1 1-15,-1 4-4 16,0 2 12-16,0 5 7 16,3 4-15-16,1 7 6 15,1 5-6-15,3 6-2 0,2 1-4 16,1 1-38-16,0 13 31 16,0 8 6-16,0 3-5 15,6 6 9-15,2 2-9 16,0 6 4-16,1 3 1 15,3 1 5 1,-2 0-5-16,5 0 5 16,2-4-7-16,0-2 6 15,2-5 4-15,-2-4-4 0,1-3 10 16,3-4-16-16,0-3 3 16,13-4-11-16,-4-5-116 15,-5-6-278-15</inkml:trace>
  <inkml:trace contextRef="#ctx0" brushRef="#br0" timeOffset="98696.37">19472 11164 734 0,'0'0'91'0,"0"0"-83"16,0 0-16-16,0 0 6 16,0 0-7-16,0 0 2 15,0 0 7-15,76 66 2 0,-49-53 8 16,7-6 22-16,8 0-2 16,18-4 35-1,1 0-28-15,7-1 23 16,-3-1-59-16,-14 5-1 15,-7 2-11-15,-20-3-148 0</inkml:trace>
  <inkml:trace contextRef="#ctx0" brushRef="#br0" timeOffset="98960.33">19735 11146 750 0,'0'0'172'16,"0"0"-87"-16,0 0-61 0,0 0-24 15,0 0-6-15,0 0 6 16,-74 77-7-16,49-43 15 16,-3 3-9-16,-2 1 2 15,-1 2-1-15,1 2 0 16,-1 0 0-16,-1 2 0 15,-5 6-19-15,7-11-76 16,5-13-817-16</inkml:trace>
  <inkml:trace contextRef="#ctx0" brushRef="#br0" timeOffset="100904.07">17684 12196 606 0,'0'0'101'0,"0"0"-76"16,0 0-25-16,0 0 2 16,0 0-2-16,0 0 0 15,0 0 1-15,-46-26-2 16,44 18 7-16,-1-2-13 16,0-1 14-16,-2 0 7 15,0-1 54-15,0 3-3 16,2 1-27-16,0 3-27 15,2 2 8 1,1 0-19-16,-2 1 17 0,2 2-11 16,0-1-3-16,0 1-3 15,0 0 0-15,0-2 0 16,0 0 0-16,5-1 0 16,5-1 2-16,4 1-5 15,-1 1 16-15,3-1-22 16,4 3 9-16,-1 0 0 15,3 0 0-15,2 3-1 0,-4 5-1 16,1 3-3 0,-4 3 4-16,-3 2 2 0,-2 2 1 15,-2 4 7-15,1-2-10 16,-2 4 1-16,3-2-2 16,0-1 2-16,2-2 0 15,0-2-1-15,1-1 2 16,-2-3-5-16,2-3 14 15,-6-3-19-15,0-1 9 0,-4-2 0 16,-1-4 0-16,-1 0 0 16,0 0 8-16,1 0 6 15,4-10 6-15,0-4-19 16,2-5 16-16,-3-6-11 16,-4 0 1-16,-3-3-7 15,0-1 0 1,-6 0 1-16,-10 1 9 15,-2 3 22-15,-1 3 30 0,3 2 9 16,2 6-42-16,5 4 16 16,4 3-44-16,4 5-1 15,1 2-8-15,0 0-48 16,0 0 26-16,7 5 8 16,5 2 20-16,5 0 2 15,5 1-13-15,8-2 26 16,7 0-14-16,7-5 1 15,6 0-1-15,0-1 1 0,0 0 1 16,-2 0-1-16,-11 0 1 16,-7 0-5-16,-9-1 13 15,-11 0-6-15,-5 1 7 16,-2 0-16-16,-2 0 6 16,2 0-169-16,-1 4-23 0</inkml:trace>
  <inkml:trace contextRef="#ctx0" brushRef="#br0" timeOffset="101296.02">18552 12391 776 0,'0'0'142'15,"0"0"-54"-15,0 0-43 16,0 0-44-16,0 0 3 0,0 0-4 15,0 0-1-15,61 0 1 16,-42 0 0-16,4 0 11 16,1 0 8-16,7 0 19 15,2 0-37-15,2-2 8 16,-2 1-9-16,-1-2 0 16,2-2-13-16,-7 1-76 15,-9-1-67-15</inkml:trace>
  <inkml:trace contextRef="#ctx0" brushRef="#br0" timeOffset="101503.99">18550 12237 887 0,'0'0'159'0,"0"0"-104"0,0 0-55 16,0 0 0-16,87-2-6 16,-34 2 18-16,27 0-24 15,-13 0-33-15,-12 0-160 0</inkml:trace>
  <inkml:trace contextRef="#ctx0" brushRef="#br0" timeOffset="104087.64">19459 11980 537 0,'0'0'49'15,"0"0"-49"-15,0 0-19 16,0 0 12-16,0 0-51 15,0 0 57-15,0 0-22 16,-11 0 23-16,10 0 16 16,-2 0 117-16,0 0-3 15,0-1-41-15,2 1-17 0,-1 0-35 16,2 0 12-16,-2 0-39 16,2 0-20-16,-3 0-5 15,0 8 15-15,0 6 0 16,-1 4-5-16,1 4 4 15,3 2 2-15,0 3-6 16,0 1 12-16,0 2-10 16,4 2 13-16,7-1-11 15,5 0 1-15,2 1-7 16,2-3 6 0,0 2 2-16,-2-1-2 15,-1-1 2-15,-7 2-5 0,-5-2 22 16,-5 3-29-16,0-5 11 15,-18-3 0-15,-3-5-42 16,2-12-166-16</inkml:trace>
  <inkml:trace contextRef="#ctx0" brushRef="#br0" timeOffset="104624.99">19202 11906 766 0,'0'0'119'15,"0"0"-89"-15,0 0-26 16,84-42 8-16,-44 29-24 16,-1 3 24-16,1 0-11 0,2 2 7 15,-2-1-14-15,1 3 6 16,3-1-1-16,1 0 0 16,4 4-4-16,2 2 4 15,-3 1 2-15,-2 0-7 16,-6 7 22-16,-4 8-24 15,-9 4 8-15,-5 5-1 16,-8 1 0-16,-10 6 1 16,-4 2-1-16,0 3 2 0,-12 2-6 15,-10 0 11-15,-5-1-2 16,-4-1 9-16,-4-7-14 16,-4-5 1-16,0-8 0 15,-4-4 7-15,1-8 9 16,1-4 42-16,4 0-16 15,4-4 20-15,6-5-53 16,6-3 36-16,6 3-45 16,8 4 0-16,7 5-77 0,0 0-118 15,0 0-36-15</inkml:trace>
  <inkml:trace contextRef="#ctx0" brushRef="#br0" timeOffset="105216.91">19931 12480 780 0,'0'0'112'15,"0"0"-54"-15,0 0-20 16,0 0-19-16,0 0-6 16,0 0-12-16,0 0 13 0,2-50-12 15,-2 39 22-15,0-3-17 16,0 0 29-16,0-4 19 16,0 0-22-16,4-1-22 15,1-4-10-15,1-1-2 16,0-1 9-16,-4-1-17 15,-2 4 18-15,0 0-4 16,-2 5 1 0,-8 2 4-16,-1 3-10 0,-2 3 0 15,2 2 2-15,4 4-2 16,1 3 0-16,3 0-24 16,1 1 3-16,2 14 13 15,0 5-13-15,0 3 21 16,0 5 0-16,0 4-12 15,0 1 4-15,0 3 8 16,0-1-3-16,0 2-3 0,0-2 12 16,3-1-19-16,6-3 31 15,3-4-33-15,4 0 15 16,4-6-1-16,4-4 0 16,0-4 0-16,1-2 1 15,-2-5-2-15,-3-2-8 16,0-4 20-16,-5 0-20 15,1 0-4-15,-1-4-4 16,-2-2-70-16,-4 2-59 0</inkml:trace>
  <inkml:trace contextRef="#ctx0" brushRef="#br0" timeOffset="107200.26">20175 11725 499 0,'0'0'183'16,"0"0"-98"-16,0 0-47 16,0 0-2-16,0 0-26 15,0 0 7-15,0 0 9 16,-11-20 13-16,10 19 26 0,1-1-21 15,0 2-1-15,0 0-24 16,0 0-36-16,0 0 17 16,0 0-2-16,0 0-8 15,0 2 6-15,0 4 2 16,0 2 4-16,0 1-10 16,0 4 17-16,0 5-15 15,0 7 15-15,0 4-10 16,4 5 1-16,8 4-1 15,15 18-39-15,-3-9-34 0,0-9-104 16</inkml:trace>
  <inkml:trace contextRef="#ctx0" brushRef="#br0" timeOffset="114703.23">7857 13663 599 0,'0'0'106'15,"0"0"-5"-15,0 0-51 16,0 0 17-16,0 0-43 16,0 0 12-16,-4-39-7 15,2 36-7-15,1 0 16 16,-5 0-1-16,3 0 5 0,0 0-26 16,-2-1 22-16,-2 2-32 15,-1-1 21-15,-3 0-24 16,-3 1 3-16,2-1 2 15,-3 1-8-15,-4-1 0 16,4 0 7-16,-4 1-13 16,2-2 12-16,-1-3 19 15,4 2-15-15,3 0 9 16,2-2-18-16,3 1 4 0,0 0 7 31,5 1-11-31,1 2-1 0,0 0 9 16,0-2-25-16,0 4 38 15,0-4-38-15,5 0 26 16,1 1-17-16,0 1 7 16,2 0-8-16,2 1 7 15,4-1-10-15,2 1 10 16,2 1 2-16,1 1-17 0,-2 0 35 16,4 0-35-1,-4 0 16-15,-3 8-10 0,-2 1 4 16,-2 2-3-16,-4 1 8 15,-3 5-27-15,-3 4 28 16,0 2 0-16,-1 5-16 16,-11 3 25-16,-3 2-19 15,-3 4 10-15,-4 4-5 16,-7 3 4-16,-5 3 2 16,0 3-2-16,-3-4 8 15,5-4-14-15,6-3 32 0,3-4-36 16,2-1 12-16,-1 0-1 15,-1 0 6-15,-5-2 2 16,-5-2-8-16,3-5 9 16,-1-5-7-16,1-4 0 15,5-8 16 1,1-2-2-16,3-6-7 0,0 0-8 16,5 0 6-16,0-13 9 15,2-1-15-15,3-3-1 16,3 0 1-16,2-1-5 15,3 1 30-15,3 1-44 16,0 2 18-16,6 3-1 16,10 0 1-16,4 3-14 15,0 1 13-15,3 5-17 16,-4 2 17-16,-1 0 1 16,1 1-15-16,-4 9 21 0,3 2-19 15,-3 2 13-15,3-1-7 16,1 4 7-16,1-4 0 15,1 0 0-15,4-2 1 16,0-2-14-16,2 1 36 16,3-6-33-16,2 1 10 15,-4-2 0-15,-1 0 0 16,-5-3 1-16,-3 0-2 16,-7 0 2-16,-6 0 8 0,-3 0-9 15,-3 0 24-15,0-6-23 16,0 1-2-16,-7 3-157 15,-5 0-64-15</inkml:trace>
  <inkml:trace contextRef="#ctx0" brushRef="#br0" timeOffset="115575.1">7893 14054 576 0,'0'0'123'16,"0"0"-23"-16,0 0-22 15,0 0-21-15,0 0-18 16,0 0-31-16,0 0 9 16,33-50 2-16,-8 41-32 0,2-2 13 15,0 7 0-15,-2 1 0 16,2 3-5-16,0 0 4 16,0 0 1-16,0 5-3 15,-2 10 6 1,3 2-6-16,-7 2 15 15,-1 5-20-15,-6 2 8 16,-9 0 0-16,-2 2 0 16,-3-5 0-16,-5-3 0 15,-9-3 2-15,-3-5 4 0,-2-5 11 16,-3-1-16-16,0-4-1 16,0-2 0-16,0 0 2 15,4 0-2-15,0-6 7 16,7-3-4-16,7-5-3 15,4 1 9-15,0-4-11 16,3-1 17-16,9 0-24 16,9 1 9-16,-3 1-2 15,6-1 2-15,-2 5-1 16,-2 2 1-16,-1 0 0 0,-3 0-9 16,1-1 26-16,0-1-27 15,-1-1 11-15,0-4-1 16,-1 1 0-16,0-1 0 15,-3 0-1-15,-5 2 2 16,-1 4-7-16,-6-1 18 16,0 5 5-16,0 1-2 15,-9 3 32 1,-6 3-47-16,-4 0-2 0,-3 5 2 16,0 10-1-16,3-1 0 15,4 2-20-15,5 2 20 16,5 2 2-16,4 1-14 15,1 5 21-15,0 1-16 16,6 2 8-16,12 0-1 16,2-4 0-16,5-1-4 15,6-7 3-15,7-3 4 16,4-9 2-16,4-5 10 0,4 0-15 16,-1-6 1-16,-4-8 0 15,-4-5 0-15,1-12-8 16,-12 5-108-16,-9-4-592 0</inkml:trace>
  <inkml:trace contextRef="#ctx0" brushRef="#br0" timeOffset="115895.06">8792 13637 553 0,'0'0'237'0,"0"0"-181"0,0 0-51 15,0 0-3 1,0 0-4-16,0 0-4 0,0 0-3 16,41 84 9-16,-22-51 0 15,5 4 0-15,0 5 0 16,3 3-6-16,-2 2 21 15,-1-2-20-15,-6 0 6 16,1-3-1-16,-7-3 2 16,-7-5-1-16,-5-4 8 15,0-6-8-15,-5-4 1 0,-14-12-2 16,-1-6-10-16,5-2-156 0</inkml:trace>
  <inkml:trace contextRef="#ctx0" brushRef="#br0" timeOffset="116390.99">8772 13483 889 0,'0'0'143'0,"0"0"-118"15,0 0-17-15,0 0-6 16,34-83 5-16,-7 63-7 16,1 0-1-16,2 1 1 15,1 0 1-15,-1 2 2 0,4 0 4 16,-1 3-8-16,2 1 1 16,-1 6-9-16,4 0 9 15,0 6 0-15,-4 1 0 16,1 1 0-16,-3 13-16 15,0 5 36-15,-4 5-39 16,-3 1 19-16,-2 4-1 16,-8 0 1-16,-5 0-12 15,-9-2 12-15,-1 0 0 0,-7-3 7 16,-14 0-7-16,-10-1 31 16,-11 0-30-16,-3-5 18 15,-4-2-19-15,1-5 11 16,2-3 15-16,10-7 23 15,5-1 4-15,12 0-25 16,7 0 17-16,7 0-39 16,5 0-12-16,0 0-116 0,8 0 60 15,17 16 27 1,0 0-49-16,-2-1-108 16</inkml:trace>
  <inkml:trace contextRef="#ctx0" brushRef="#br0" timeOffset="116926.92">9410 14089 707 0,'0'0'104'16,"0"0"-84"-16,0 0-19 15,0 0 5-15,0 0-4 16,0 0 24-16,0 0 9 15,77 1 29-15,-63-4-41 16,1-5 22-16,4-4-21 16,4-2-1-16,0-2-7 0,0-2-6 15,-1 0-7-15,-4-1 3 16,-6 2 6-16,-4 0-4 16,-5-1 30-16,-3 2-21 15,0-3 22-15,-11 0-8 16,-4 4-12-16,-6 3-4 15,-4 2-14-15,4 4-2 16,0 3 8 0,6 3-18-16,3 0 12 0,5 4-2 15,3 16-31-15,2 4 22 16,2 7 9-16,0 1-5 16,0 2 6-16,2-5-4 15,5 3 3-15,-1-1 2 16,1-2-2-16,1-2 8 15,-1-1-15-15,2-7 8 16,0-2-5-16,3-4 5 16,0-4 0-16,6-4 0 0,0-5 2 15,3 0 11-15,2 0 1 16,-1-7-6-16,0-5-8 16,-3-6 0-16,6-20-17 15,-8 4-176-15,-2-3-452 0</inkml:trace>
  <inkml:trace contextRef="#ctx0" brushRef="#br0" timeOffset="117462.84">9799 12312 497 0,'0'0'110'0,"0"0"-41"15,0 0 32-15,0 0-45 16,0 0-34-16,0 0-16 0,0 0-12 16,9-9 2-16,-6 11 4 15,0 8 0-15,-1 4 0 16,-1 4 10 0,-1 8 4-16,0 9 40 15,0 7-52-15,0 8 21 16,0 7-22-16,4 16-1 15,1-5 7-15,10 20-7 16,0-17-30-16,0-25-135 0</inkml:trace>
  <inkml:trace contextRef="#ctx0" brushRef="#br0" timeOffset="118430.71">10930 14284 114 0,'0'0'290'16,"0"0"-213"-16,0 0-77 15,0 0-16-15,0 0-15 16,0 0 10 0,-57-29 21-16,53 23-10 15,-1 2 20-15,-5-3 24 16,1 3-7-16,-2-1-27 0</inkml:trace>
  <inkml:trace contextRef="#ctx0" brushRef="#br0" timeOffset="122014.23">10714 14012 335 0,'0'0'98'0,"0"0"-47"16,0 0-14-16,0 0-3 15,0 0 46-15,0 0-36 0,0 0 28 16,-11-28-37-16,11 28-2 16,-2-2-7-1,2 2-18-15,-2 0-8 16,2 0 6-16,0 0-17 15,-2 0 14-15,2 0-11 16,-1 0 16-16,1 0-8 16,-2 0 0-16,2 0 0 15,-1 0-1-15,1 0 8 0,0 0-13 16,0 0 16-16,0 0-11 16,0 0 14-16,0 0-15 15,0 0 2-15,0 0 0 16,0 0-1-16,0 0 2 15,0 0-2-15,0 0 2 16,0 0-11-16,0 0 21 16,0 0-19-16,0 0 8 15,0 0 0-15,0 0-6 0,0 0 5 16,0 0 1-16,0 0-1 16,0 0 1-16,0 0 0 15,0 0-7-15,0 0 26 16,3 0-28-16,2 0 9 15,5 0 0-15,0 0 0 16,5 0 0-16,3 0-1 16,6 0 0-16,1 0 1 0,2 2 0 15,0 1 6 1,-2-1 4-16,1 3-20 16,-1 1 10-16,0-2-1 15,4 3 1-15,2-3 0 16,3-1-1-16,5-2 2 15,3-1-7-15,0 0 25 16,2 0-32-16,-5 0 13 16,1 0 0-16,-4-4 0 15,-3 0 1-15,-3-3-2 0,0 4 2 16,-5-3-8-16,-6 0 17 16,-4 1-10-16,-6 5 14 15,-4-2-15-15,-5 1 2 16,0 0 53-16,0-1 11 15,0 1-45-15,-3-1-7 16,-6 2-11-16,6 0-4 16,1 0 15-16,1 0-35 15,1 0-14-15,0 0-29 0,0 0 35 16,0 0-61-16,-3 0-260 0</inkml:trace>
  <inkml:trace contextRef="#ctx0" brushRef="#br0" timeOffset="129917.14">12656 13885 335 0,'0'0'54'15,"0"0"-45"-15,0 0-8 16,0 0-2-16,0 0 9 15,0 0-16 1,37-14 8-16,-35 14-1 0,-2 0 0 16,0-2 1-16,0 2 67 15,0-1-12-15,0-1 8 16,0 0-20-16,0 1 41 16,0-1-36-16,0 0-12 15,0 2-35-15,0 0 0 16,0 0 0-16,0 0 0 15,0 0-1-15,0 0 1 16,0 0-4-16,0 0 14 16,0 0-19-16,0 0 9 0,0 0-2 15,0 0 1-15,0 0 0 16,0 0 0-16,0 0 1 16,0 0 13-16,0 0-14 15,0 0 23-15,0 0-13 16,0 0-6-16,0 0-4 15,-2 0 0-15,-3 0 0 0,-1 0-5 16,2 0 4-16,-3 0-5 16,1 0 4-16,0 0 4 15,0 0-4-15,-2 0 2 16,2 0 0-16,2 0 0 16,-1 0 0-1,1-3 0-15,-1-1 0 16,2 1 0-16,0-2 0 15,-1 0-4-15,3-1 21 0,-2 0-28 16,-2-1 11-16,2-1 0 16,0-1 1-16,1-1-1 15,1-1 0-15,1-2 8 16,0 1-6-16,0-1-1 16,0-1 4-16,6 0 5 15,0 4-16-15,3-2 6 16,0 2 0-16,-2-2 1 15,-1 2-1-15,0 2 16 16,2 0-16-16,-2-1 14 16,0 1 5-16,0 3-28 0,2-1 9 15,0 3 0-15,1 0 0 16,0 0 1-16,1 3-2 16,-1-2 2-16,2 2-11 15,1 0 20-15,0 0-10 16,2 0 13-16,0 0-19 15,1 0 6-15,0 2-1 16,-2 3 0-16,-1 1 1 16,0 3 0-16,-2 0 0 0,-1 1-11 15,-4 1 27 1,3 3-28-16,-3 0 13 16,-2 3-1-16,-1 2 0 15,-1 4 0-15,-1 0 0 16,2 6 0-16,-2-2-10 15,0 4 20-15,0-2-14 16,0 0 15-16,-8-2-12 0,-5-3 1 16,1 0 0-16,-1-1 0 15,1-2 0-15,-2 0 0 16,5 1 0-16,-1-2-10 16,2 2 25-16,0 0-22 15,0 1 9-15,0-1-2 16,-2 2 0-16,-2-2 0 15,-3 0 0-15,-6 0 1 0,-4-3-8 16,1 0 17-16,-4-7-11 16,1-2 14-16,3-5-15 15,2-4 8-15,2-1-6 16,4 0 10-16,1-8 3 16,1-4 6-16,3-2 1 15,3-3 25-15,1-3-23 16,2 1 2-16,1-1-18 0,2 1 6 31,-2 2-12-31,4 4 0 0,0-1 0 16,0 5 0-16,0 0 0 15,0 4 1-15,4-3-7 16,4 5 26-16,2-4-33 16,5 3 13-16,0 1-1 15,4-2 1-15,-1 2-10 16,0 1 10-16,1 2-4 15,-5 0 3-15,4 0 2 0,-3 0-1 16,-2 0 10-16,-1 0-17 16,0 5 7-16,1 0-1 15,1 0 0-15,1 2 1 16,0 1-1-16,1 1 1 16,-1 1-15-16,3-1 38 15,-4 0-37-15,0-2 14 16,-2 1 0-16,0-5 0 15,-3 2 0-15,2-4-2 0,-1-1 4 16,-1 0-11-16,0 0 19 16,6 0-7-16,-3-1 12 15,0-6-14-15,3-3-1 16,-2-2-1-16,2-2 1 16,-3-1 0-16,1-2 0 15,-2 0 1 1,-2-1-8-16,-1-2 27 15,-3 1-13-15,0 2-7 16,-4 1 32-16,-1 2 33 0,0 4-31 16,0 3-4-16,0 2-30 15,0 4 0-15,0 1-8 16,0 0-57-16,0 0-11 16,11 14 51-16,0-1-72 15,-2-2-91-15</inkml:trace>
  <inkml:trace contextRef="#ctx0" brushRef="#br0" timeOffset="136912.04">13501 14032 392 0,'0'0'92'0,"0"0"-68"0,0 0-15 16,0 0 8-16,0 0-19 15,0 0 2-15,-27 0 0 16,23 0 0-16,1 0 0 16,1 0 0-16,1 0 0 15,-2 0-61-15</inkml:trace>
  <inkml:trace contextRef="#ctx0" brushRef="#br0" timeOffset="144558.99">14546 13355 121 0,'0'0'103'0,"0"0"-54"16,0 0-38-16,0 0 21 16,0 0-32-16,0 0 8 15,3-34-8-15,-2 30-59 16,-1 1-102-16</inkml:trace>
  <inkml:trace contextRef="#ctx0" brushRef="#br0" timeOffset="146150.79">14607 13230 185 0,'0'0'98'16,"0"0"-61"-16,0 0-18 15,0 0 1-15,0 0-18 16,0 0 37-16,0 0-25 16,-9-20 94-16,6 18-74 15,-2 1-8-15,-1-1-8 16,0-1 14-16,-1 2-25 16,-1 1-1-16,-2-2 2 15,3 1-7 1,-1-1 11-16,2 2 1 0,-3-3-13 15,5 3 0-15,-2-2 12 16,1 0 5-16,1 1-14 16,-2 0 3-16,-2-1-5 15,2 1 11-15,0-1 0 16,0 1 5-16,2-1-8 16,-2 2 28-16,3 0 1 15,-1 0-28-15,-1 0-7 0,-1 0 4 16,-2 0-10-16,0 0 12 15,-1 0-5-15,1 0 8 16,-2 0-18-16,2 0 6 16,1 0-2-16,-1 0 2 15,0 0 0-15,2 0 0 16,0 0 2-16,1 0-11 16,-1 0 24-16,0 0-25 15,2 0 10-15,-2 0 0 0,-2 3 0 16,1 3-1-16,-5-1 0 15,3 0 2-15,1-1-7 16,1-2 15-16,4 1-13 16,0-3 11-16,2 1-10 15,-4 3 3-15,-1 1 0 16,-2 0-1 0,-2 2 2-16,3-2-2 15,-1 1 2-15,2 0-9 0,1-1 24 16,-2-1-24-16,3 2 8 15,-2 1 0-15,0-1 0 16,0-2 0-16,2 1-1 16,-1 0-1-16,2 1-4 15,-1 0 12-15,-1 5-11 16,0-1 15-16,0 2-18 16,0 1 8-16,2 1-7 15,0 3 7-15,-1 0 0 16,-2 0-1-16,-1 2 2 0,-1 1 2 15,5-3-2-15,0 2-2 16,0 0 0-16,1-2-1 16,2 2 2-16,0 1-6 15,0 2 6-15,0 2 0 16,0 4-1-16,0 4 2 16,0 2-8-16,0 5 24 0,-3 3-26 15,0 1 9-15,-1 1 0 16,-3 1 0-16,-1-6-1 15,-1 0 1-15,3-1 0 16,-1-4 0 0,2 3 2-16,2-4 1 15,3 1 5-15,0 0-15 16,0-1 7-16,6 1 0 16,7-1-1-16,-2 2 1 0,1-1 0 15,-2 0 0-15,-1-2-4 16,-4 1 24-16,0-1-33 15,-5-1 13-15,0 1 0 16,0 1 1-16,-8 2-1 16,-4 0 18-16,-4 2-17 15,0 1 22-15,0-1-21 16,0-1 34-16,-4 1-29 16,0 0 2-16,0-2-9 0,-1-1 7 15,2-5 1-15,2-5-8 16,0-5 0-16,-2-5 7 15,0-5 9-15,-6-1-7 16,-3-4 53-16,-7-1-42 16,-2-2-5-16,-6 0 14 15,-1-1-12-15,1 0 3 16,-3 0-19-16,3-1 21 16,4-4-15-16,8-1 19 0,8-2 12 15,7 1 43-15,7 0-60 16,3 1-9-1,3 2-2-15,2 2-9 16,1-3-1-16,0 5 7 16,0 0-17-16,0 0 6 15,0 0-3-15,0-2-98 16,0-2-60-16,29-12-27 16,1 0 92-16,6-4-405 0</inkml:trace>
  <inkml:trace contextRef="#ctx0" brushRef="#br0" timeOffset="147966.54">14933 13564 370 0,'0'0'88'0,"0"0"-48"16,0 0-25-16,0 0 6 15,0 0 7-15,0 0 2 16,0 0 38-16,-9-30-16 15,4 27 19-15,2 1-60 16,0 1 46-16,-2 1-39 16,5 0-18-1,0 0 0-15,0 4-1 0,0 8 1 16,0 3 0-16,0 4 1 16,0 3 0-16,0 7-2 15,0 2 7-15,0 10-14 16,0 8 8-16,0 6 0 15,0 6 0-15,-5-1 1 16,-5-2 4-16,-2 0-4 16,0-4 15-16,0-7-4 0,2-2 7 15,1-4-18-15,-1-8 4 16,2-5-3-16,0-4 5 16,4-8-7-16,1-2 8 15,0-8-5-15,3-2-1 16,0-3 6-16,0-1 3 15,0 0-22-15,0-8-6 16,0-6-293-16</inkml:trace>
  <inkml:trace contextRef="#ctx0" brushRef="#br0" timeOffset="148486.47">14643 13588 732 0,'0'0'91'16,"0"0"-60"-16,0 0 1 15,0 0-19-15,0 0-6 16,0 0-1-16,113-66-9 16,-73 58 12-16,6-1-12 0,3 2 12 15,2 5-8-15,0 0-1 16,-2 2-1-16,-6 0 0 16,-5 2 1-16,-5 7 0 15,-8 3 0-15,-4 0-8 16,-6 3 25-16,-4 0-30 15,-4 1 13-15,-7 2 0 16,0 3 0-16,-8 3 0 0,-13 5 18 16,-6 3-18-16,-2-1 24 15,-3 4-23-15,1-2 5 16,0-4 7-16,2-2-7 16,1-3-6-1,3-2-1-15,3-8 1 16,3-3 0-16,3-6 7 15,4-2-6-15,0-2 22 16,0 1-22-16,3-2-1 16,2 2 0-16,5-1-16 0,0 1-68 15,2-2-274-15</inkml:trace>
  <inkml:trace contextRef="#ctx0" brushRef="#br0" timeOffset="149048.51">15214 14318 753 0,'0'0'161'0,"0"0"-101"16,0 0 0-16,0 0-59 15,0 0 23-15,0 0-24 16,0 0 0-16,73-49 0 0,-60 35 1 16,-1 0-2-1,0-3 8-15,-3-2-10 16,-3 1 12-16,-1-3-3 16,-3 4 4-16,-2-2-6 15,0 1-4-15,-5 4-5 16,-6 2 5-16,-1 2 0 15,-4 4 0-15,1 5 7 16,-3 1-17-16,-1 0 10 16,0 12-13-16,0 7 13 0,4 1-6 15,3 5 6-15,3 1-10 16,2 5 3-16,2 2 5 16,1-2-7-16,4-1 18 15,0-4-18-15,0-3 18 0,7-4-15 16,4-4 6-16,1-5 0 15,4-3 0 1,2-6 12-16,3-1 10 16,4 0 15-16,4-3 20 15,1-7-46-15,1 1 11 0,-3-4-13 16,-1 1-10-16,-3-1 1 16,-5-2-24-1,4-13-52-15,-6 4-59 0,-4-1-503 0</inkml:trace>
  <inkml:trace contextRef="#ctx0" brushRef="#br0" timeOffset="149432.42">15630 13207 745 0,'0'0'130'0,"0"0"-130"16,0 0-32-16,0 0 18 15,0 0 4 1,0 0 10-16,0 0-10 16,25 34 9-16,-22-14 1 15,-1 2-6-15,-2 4 27 16,0 6-29-16,0 4 9 16,0 6-1-16,0 6 6 15,1 31-5-15,2-11-1 16,6-7-107-16</inkml:trace>
  <inkml:trace contextRef="#ctx0" brushRef="#br0" timeOffset="150936.21">16786 13438 745 0,'0'0'147'0,"0"0"-92"16,0 0-43-16,0 0-12 15,0 0 1-15,0 0-2 16,0 0 2-16,4 14 1 16,-4 7-2-16,0 7-8 0,-3 5 7 15,-6 9 2-15,-1 5-2 16,1 5 2-16,1 6 2 15,1 2-2-15,1-1-1 16,2-2 6-16,2-8-6 16,1-6 0-16,1-8 0 15,0-7-1-15,0-6 2 16,0-7-2-16,0-7 8 16,0-2-5-16,0-4 9 0,0-2 121 15,-2 0 45-15,-7-5-118 16,-6-4-36-16,-4-4-22 15,-7-1-1-15,-6-3 10 16,-6 1-11-16,-5-1 2 16,-2 0 3-16,-2 2 3 15,3-1-8 1,3 3 1-16,5 3-5 16,6 1 5-16,9 4 0 0,8 2 0 15,5 3-15-15,4 0 15 16,0 13-22-16,2 8 3 15,-1 5 21-15,1 4-2 16,2 1 0-16,0 0-1 16,0-1 1-16,4-1-1 15,6-2-11-15,0-5 24 16,4-4-17-16,1 0 18 16,0-6-24-16,2-3 11 0,3-1 0 15,-1-3 0-15,4-4 0 16,2-1 0-16,5 0 10 15,3 0-20-15,2-9 39 16,3-2-37-16,2-4 9 16,-3-1-1-16,-1-1 2 15,-5 0-1-15,-2 1-1 16,-4 2 9-16,-3 2-17 16,1 0 24-16,1 2-19 0,4-1 18 15,3 2-22-15,4 0 7 16,1 2-1-16,4 2 1 15,0 5 0 1,-1 0 0-16,1 0 0 16,-6 0-16-16,-2 5 35 15,-6 4-35-15,-4 1 17 16,-6-1-2-16,-6 1 1 0,-3 0-8 16,-4-2 7-1,-3 1-4-15,0 1-2 16,-5-1 14-16,-13 5-14 0,-6-3 21 15,-6 1-10-15,0-3-4 16,0-2 0-16,5-6 8 16,4-1-8-16,5 0 0 15,5 0 2-15,4 0 8 16,4 0-9-16,3 0 3 16,0-1-4-16,2-1-7 0,14-1-2 15,9-1 9-15,6-4-10 16,5-1 20-16,2-2-20 15,-4 2 20-15,-3-1-23 16,-2 1 32-16,-7 0-28 16,-3-1 9-16,-2 2 0 15,-4-1 0-15,-2-2 0 16,-4 0 0-16,-1 2 2 0,0-1 3 16,-5 2-5-1,-1 1 19-15,0 2-10 16,0 0-10-16,0 2 1 15,0 2-2-15,-10 1 2 16,-3 0-7-16,-5 6 6 16,-2 8 1-16,-4 5-27 15,1 1 43-15,0 5-32 16,5 1 16-16,1-1 0 0,4 2-1 16,7-1 0-16,2-2 0 15,4-3-24-15,3-3 24 16,13-3 2-16,8-7 0 15,9-5 12-15,8-3-14 16,6 0 1-16,5-11 0 16,-4-4 6-16,-3 1-6 15,-11 2 0-15,-9 2 1 16,-7 0-13-16,-4 1 41 0,-5 2-40 16,0 0 11-16,2 4-19 15,-1-1-132-15,-3 0-74 0</inkml:trace>
  <inkml:trace contextRef="#ctx0" brushRef="#br0" timeOffset="152855.95">18200 14105 450 0,'0'0'85'15,"0"0"-29"-15,0 0 28 16,0 0-28-16,0 0 24 15,0 0-44-15,-7-21 6 16,7 20-18-16,0 1-17 16,0 0-7-16,0 0 6 15,0 0-12-15,0 0 12 0,0 0-13 16,0 0 17-16,0 0-16 16,0 0 6-16,0 0-8 15,0 0 7 1,0 0 0-16,0 1 0 15,8 4 1-15,4-1-6 16,6 1 14-16,5 0-10 0,5-3 4 16,5-2-2-16,4 0 0 15,-3 0 0-15,1 0 9 16,-7 0-9-16,-4 0 13 16,-8-2-12-16,-5-1 23 15,-6-1 0-15,-3 4 166 16,-2-3-93-16,0 1-48 15,0 1-20-15,0 0-17 16,0 1-12-16,0 0-19 0,-6 0-174 16,-1 0-73-16</inkml:trace>
  <inkml:trace contextRef="#ctx0" brushRef="#br0" timeOffset="159230.72">19150 13730 136 0,'0'0'307'16,"0"0"-206"-16,0 0-26 15,0 0-43-15,0 0 37 16,0 0-11 0,-9-23-18-16,5 17 1 15,2 1 2-15,-1-1-7 16,2 0-23-16,-1-2 25 0,2 2-30 15,0-1 25-15,0 1-32 16,0-1-1-16,5-2 0 16,3 2 6-16,1-1-13 15,2 2 14-15,1 0-17 16,-2 1 21-16,2 0-15 16,2 2 11-16,-1-1-7 15,5 3 0-15,-1 0-1 0,3 1-1 16,0 0-5-16,-2 0 7 15,-2 0-2-15,-2 5-9 16,-1 4 16-16,-3 5-18 16,-1 0 13-16,0 3 0 15,-3 2-2-15,0 4 1 16,0 4 1-16,0 4-2 16,0 3-8-16,-2 3 20 15,-2 2-17-15,-1 1 20 0,-1-1-17 16,0 0 4-16,-9-2-1 15,-5 0 1-15,-2-2 0 16,0-4-1 0,1-3 2-16,-3-2 1 15,-1-5 0-15,-2-4 3 16,-4-2 7-16,-4-3-13 16,-2-2 1-16,-2-3 0 15,-1-5 6-15,-2 0-5 0,4-2-2 16,0 0 8-16,4 0-11 15,5-4 23-15,6-1-17 16,3-2-2-16,5 0 0 16,5 2 13-16,1 0 5 15,3-3-5-15,0 1-13 16,0-2 13-16,13-1-12 16,4-1-2-16,2-2 0 15,0 2 1-15,1 1 0 0,-1 2-6 16,-2 3 6-16,-1 0-1 15,-3 2 1-15,2 3 0 16,0 0-22-16,1 0 27 16,1 3-16-16,4 7 6 15,0 2-1-15,1 2 6 16,2 3-1-16,0 0 1 16,-4 0 0-16,-1 0-7 15,-2 0 17-15,-1-1-13 0,-2-1 9 16,0 0-12-1,2-1 6-15,-1-2-1 16,1-4 1-16,0-1 0 16,1-5 0-16,0-2 6 15,2 0 97-15,3-12-54 16,2-4 41-16,0-6-81 16,2 2 5-16,-6-1-8 15,-3 2-5-15,-5 3-2 0,-5 7 10 16,-2 0-18-16,-4 6 20 15,1 1-22-15,-2 2-10 16,0 0-139-16,0 2 42 16,-11 5 35-16,2 0-39 0</inkml:trace>
  <inkml:trace contextRef="#ctx0" brushRef="#br0" timeOffset="160518.53">20428 13147 717 0,'0'0'104'16,"0"0"-64"-16,0 0-21 15,0 0 21-15,0 0-34 16,0 0 14-16,0 0-19 16,-33-39 25-1,20 32-19-15,0 2 2 16,-8 1-9-16,-3-1 1 16,-9 2 9-16,0 0-9 0,-4 1-1 15,1 1 0-15,2 1-10 16,2 0 32-16,4 0-32 15,4 0 10-15,9 0 0 16,5 0-1-16,6 0-4 16,4 0-12-16,0 0-44 15,6 0 54-15,8 0 7 16,4 0-4-16,3 0 14 0,-2 0-7 16,0 0-3-16,-5 0-7 15,-5 1 7-15,-4-1 0 16,-2 2-1-16,-2-1 2 15,-1 1-8-15,0 3 23 16,2-1-28-16,-1 4 13 16,4 6-1-16,-2 3 0 15,0 3-1-15,0 7 0 16,0 2 1-16,-2 7-10 0,-1 3 20 16,0 4-10-16,0 3 8 15,-6 3-3-15,-3 0-5 16,2 3 0-1,1 1 13-15,3 5-2 16,1 3 5-16,2 4-16 16,0 1 18-16,0 0-16 15,0-4 1-15,0-1 3 16,0-2-6-16,2-3 0 0,-1-1 0 16,2-3 0-16,-1-4 1 15,2-2-2-15,-1-5 9 16,5-7-11-16,-2-2 18 15,1-6-19-15,-1-6 6 16,1-3-2-16,-4-8 1 16,0-2 0-16,-3-3 4 15,0-2-4-15,0-2 31 16,0 1 37-16,0-1 30 0,0 0-99 16,0 0 29-16,0 0-12 15,0 0 2-15,0 0 6 16,0 0-12-16,2 0 3 15,-1 0-9-15,6 0-14 16,7 0 11-16,7 0-5 16,11 2 1-16,9-1 0 15,4-1 0-15,3 3 0 16,-3 2 0-16,-4 0 1 0,-3-1-6 31,-7 1 16-31,-6 1-14 0,-7-2 19 16,-3 0-23-16,-4-1 7 15,-5-1-1-15,-3-2 0 16,-3 1 2-16,0-1 14 16,0 0-13-16,0 0 7 15,-8 0-9-15,-9 0-29 16,-18 0-143-16,2-6 21 0,3-1-84 16</inkml:trace>
  <inkml:trace contextRef="#ctx0" brushRef="#br0" timeOffset="164789.95">20418 13721 437 0,'0'0'86'0,"0"0"-63"16,0 0 22-16,0 0-7 15,0 0 30 1,0 0-47-16,0 0 34 16,0-11-4-16,0 8-34 15,0 0-4-15,0 0 6 16,0 3 8-16,0 0-14 0,0 0 19 15,0 0-32-15,0 0 9 16,0 0 0-16,0 0-11 16,0 0 2-16,0 0-8 15,0 0 7-15,4 0-7 16,7 0 6-16,3 0 4 16,2 3-6-16,0 3 24 15,-4 2-38-15,-3 3 18 0,-2 0-19 16,-4 1 1-16,-1 2 0 15,-2 0 17-15,0 2-3 16,0-4 2-16,0 5 4 16,0-1 2-16,0 1-2 15,-9 1-3-15,-5 1 1 16,-5-2 0-16,-5-2 3 16,-3-1-3-16,-3 0-1 15,1-4 1-15,0 0-7 0,4-4 30 16,4 0-36-16,6-4 13 15,5 0 0-15,4-1 0 16,4-1 1 0,2 0-2-16,0 0 2 15,0 0-4-15,0 0 10 16,12 0 2-16,2-8 1 16,2 1-6-16,0-2-4 15,-1 1-1-15,-1 1 1 16,-2 0 0-16,3-1 0 0,-2-3 1 15,2 0-8-15,-3-1 26 16,3-3-28-16,-3 0 9 16,2-1 0-16,2 0 0 15,-2 1 0-15,1 1-1 16,0 0 2-16,0 3-9 16,-3-1 16-16,-1 4-11 15,-4 2 15-15,-2 3-12 0,-4-1 0 16,1 1-1-16,-2 1 1 15,0 2 0-15,0 0 0 16,0 0 2-16,0 0-11 16,0 0 29-16,0 0-7 15,0 0-13-15,-8 0 0 16,-3 0 0-16,-3 0-2 16,-1 0 1-16,0 7-3 15,3 0-5 1,3 1 18-16,-1 2-22 15,4-1 24-15,1 3-19 0,1 1 8 16,0 0-2-16,3 2 1 16,1 0 0-16,0 2 0 15,0 1 1-15,0-3-2 16,1 1 4-16,9-2-4 16,0-3 3-16,3 0-2 15,1 0 1-15,1-1-1 0,-2-1 1 16,3-2 0-1,-2-1-8-15,1-1 16 0,-2 0-12 16,0-3 17-16,-2 0-17 16,0-2 5-16,-1 0-1 15,2 0 13-15,0-6 2 16,0-5-7-16,-2 1-2 16,0-3 30-16,-4 2-13 0,-2 2 16 15,-1-1-30-15,-2 5-3 16,1 1-6-16,-1 1 0 15,4 1 0-15,-1 1-5 16,4 1 4-16,2-2 2 16,-1 1-7-16,-1 1 27 15,0 0-42-15,-3 0 16 16,-4 0-58 0,-1 0-27-16,0 0-27 15,0 4 38-15,-4 0-184 0</inkml:trace>
  <inkml:trace contextRef="#ctx0" brushRef="#br0" timeOffset="165661.82">20952 13349 561 0,'0'0'132'0,"0"0"-36"16,0 0-77-16,0 0 9 15,0 0-28-15,0 0-25 16,0 0 6-16,0-2 5 16,0 2 13-16,0 0 1 0,0 3-16 15,0 2 38 1,0 4-35-16,0 2 13 15,-2 1 0-15,1 2 0 16,-1 1 0-16,2 5 0 16,0 2 0-16,0 3-4 15,2 3 10-15,4 5-2 16,3 2 3-16,-2 4-13 16,1 2 6-16,-1 4-1 15,0-1 1-15,-2 4 0 0,-4-5-1 16,1 1 2-16,-2-5-5 15,0-6 24-15,0-4-26 16,-3-4 9-16,-3-4-3 16,-1-1 7-16,1-6-7 15,1-4 9-15,4-3-8 16,1-4-2-16,3-3-1 16,14-5-16-16,5-10-485 0</inkml:trace>
  <inkml:trace contextRef="#ctx0" brushRef="#br0" timeOffset="166301.74">20771 13364 684 0,'0'0'126'0,"0"0"-113"16,0 0 13-16,0 0-26 16,0 0-1-16,90-30 1 15,-66 24 0-15,-2 0 0 16,-5 1 2-16,-1 2 2 16,-1 1-4-16,3-1 6 0,-2 2 4 15,4 1-12-15,2 0 2 16,2 0-1-16,1 4 1 15,4 9-6-15,0 1 5 16,0 5 2 0,-4 0-6-16,-4 3 24 15,-6 0-32-15,-3 0 13 0,-5-1 0 16,-2 1 0-16,-2-5 0 16,-2 0 0-16,1-3-2 15,-1-2-5-15,-1 0 14 16,0-2-1-16,0-2 7 15,0-1-15-15,-10 0 2 16,-11 0 0-16,-6 0 7 16,-7-2-6-16,-4 1-1 15,1-3 7-15,0 2-11 16,1-2 24-16,6 0-33 16,9 1 13-16,6 3 0 0,15 3-15 15,0-1-87-15,2-1-11 0</inkml:trace>
  <inkml:trace contextRef="#ctx0" brushRef="#br0" timeOffset="167141.85">21405 14125 618 0,'0'0'205'16,"0"0"-145"-16,0 0-41 16,0 0-6-16,0 0 7 15,0 0 34-15,0 0-35 16,-16-7 30-16,12 4-20 0,2-2 44 16,2 3-42-16,-1-3-8 15,-1-2-6-15,2 1-16 16,-1-5-1-16,1 1 12 15,-2-5-13-15,1-2 2 16,-3-1 2-16,3 0 9 16,-4-2-19-16,2 0 7 15,0 0 0-15,0 1-2 0,-1 1 4 32,1 0-8-32,0 3 12 0,0 3-12 15,-3 4 25-15,0 1-37 16,-3 2 18-16,0 2-11 15,2 1 3-15,1 1-1 16,-1 1 8-16,4 0-20 16,0 0 14-16,1 0-9 15,1 8 3-15,-1 2 7 0,1 5-1 16,1-1 1-16,0 2-9 16,0 2 14-16,0-1 0 15,6 3 0-15,-3 0 1 16,2 1-13-16,-3 2 30 15,-2 1-24-15,0-1 7 16,0 2 0-16,0-2-1 16,1 1 0-16,2-4 1 0,3 1-3 15,2-4-4-15,2-2 14 16,-1-3-10-16,2 0 16 16,0-4-13-16,-2-1 0 15,-1 0-1-15,-2-2 0 16,-1-3 1-16,0 1 0 15,-2-1 0-15,0-1-10 16,0 1 30 0,0-2-29-16,0 0 11 15,0 1-2-15,-1-1 0 16,-1 0-1-16,-1 0-19 0,0 0-96 16,0 0-90-16</inkml:trace>
  <inkml:trace contextRef="#ctx0" brushRef="#br0" timeOffset="167949.74">21569 13780 227 0,'0'0'135'0,"0"0"-83"16,0 0-16-16,0 0-17 15,0 0-2-15,0 0 14 16,0 0 32 0,0 6-30-16,5-3 21 15,2-1-33-15,2 3 5 16,6-2-10-16,3 0-9 15,7 0 6-15,8-3-12 16,5 0 34-16,5 0-18 16,-3 0 28-16,-2 0-44 15,-9 0 23-15,-6 0-23 0,-10 0-1 16,-7 0 1-16,-5-2 19 16,-1-1 123-16,0 1-89 15,0-3-11-15,-1 3-43 16,-5 2-7-16,-6 0-97 15,3 0-28-15,3 2-123 0</inkml:trace>
  <inkml:trace contextRef="#ctx0" brushRef="#br0" timeOffset="170602.93">23134 12964 352 0,'0'0'115'16,"0"0"-56"-16,0 0-41 0,0 0 25 15,0 0-42-15,0 0 0 16,0 0 12-16,0-8 46 16,0 6 12-16,0-1-28 15,0 0 7-15,0-1-48 16,-3-1 52-16,0 3-41 15,0-2 13-15,1 2-7 16,1-1-7-16,-1 2-5 16,1-1-6-16,-3 2-1 0,1-3 6 15,0 1 0-15,-2-1 1 16,2 2-5-16,0-1-2 16,2 1 0-16,1-1 1 15,-2 2 1-15,2 0-1 16,-1-1 7-16,-2 1 3 15,-3-2-11-15,2 2 3 16,-4-3 5-16,-1-1-9 16,-1 3 1-16,-1-2-1 0,-1 0 0 15,-1 0 2 1,-2 3-9-16,-2-3 16 16,1 1-16-16,-3 0 28 15,1 2-32-15,0-1 12 16,-2-1 0-16,2 2 0 15,-1 0 0-15,0 0-1 16,-1 0-4-16,-2 0 4 16,-2 2 2-16,-1 6-1 15,2-1 10-15,1 3-18 16,3-1 8-16,4 1-2 0,1-1 2 16,5 0-6-16,0 2 5 15,3 2 1-15,1 1-16 16,2 0 35-16,0 3-35 15,-1 2 16-15,0 2 0 16,-2 1 0-16,-3 3-1 0,0 3 1 16,0 2 0-1,-1-1-8-15,-1 2 16 0,4-1-6 16,-1-1 11-16,3 0-20 16,2-3 7-16,0-1-1 15,1 0 0-15,2-2 0 16,0 1 0-16,0 2 1 15,0 2-11-15,0 3 27 16,3 3-29 0,4 5 13-16,-1 4 0 0,0 6 0 15,-3 4-1-15,0 2 0 16,0-1 2-16,2-1-9 16,-2-5 16-16,3-7-10 15,-3-2 12-15,-2 0-13 16,-1-3 3-16,0 0 0 15,0 1 0-15,0 1 0 16,0 2 0-16,-1 1 0 0,1 2 9 16,0-1-9-16,0 1 4 15,0 2-2-15,0-2-3 16,3-1 1-16,1-3 0 16,-1-1-1-16,-1-6 2 15,-2-7-2-15,0-5 8 16,0-7 8-16,-6-6-14 15,-14-4 47-15,-8-3-38 16,-9 0-9-16,-8 0 7 0,-6-10-6 16,1-6 11-16,2-1 44 15,2-3 69-15,10 3-65 16,6 1 30-16,9 3-69 16,9 5 20-16,6 1-19 15,4 7-11 1,2-2-12-16,0 2-62 15,16 0 2-15,4-1-6 16,4-1 29-16,12-5-144 0,-8 0 53 16,-4-2-80-16</inkml:trace>
  <inkml:trace contextRef="#ctx0" brushRef="#br0" timeOffset="172706.3">22833 13467 446 0,'0'0'76'15,"0"0"-51"-15,0 0-25 0,0 0 7 16,0 0 12-16,0 0-31 16,0 0 13-16,11-29-1 15,-11 26 7-15,0 1 41 0,0-3 1 16,0 2 0 0,0 0 0-16,0 2-40 15,0 1 35-15,0 0-44 16,0 0 0-16,0 0-16 15,0 4 8-15,0 4 7 0,0 1 0 16,0 4 1-16,0-1 0 16,0 2-13-16,0 2 29 15,0-1-28-15,3 1 12 16,2 1 0-16,1 2 0 16,-1-3 0-16,-1 2-1 15,1 2 2-15,0 2-7 16,-2 0 12-16,-1 3 14 15,-2 4-6-15,0 7 30 16,0 5-34-16,0 2-3 16,0 1-4-16,-5 0-2 15,0-4-1-15,2-3 8 16,1-4-3-16,2-3-4 16,0-3 3-16,0-5 6 15,0-3-10-15,3-6 2 0,3-2-1 16,0-4 15-16,-3-5-16 15,-2-2-31-15,1 0-41 0</inkml:trace>
  <inkml:trace contextRef="#ctx0" brushRef="#br0" timeOffset="173363.93">22753 13443 605 0,'0'0'91'0,"0"0"-75"16,0 0-15-16,0 0 0 15,0 0 5-15,0 0 9 0,84-37-8 16,-66 33 22 0,-1 1-28-16,2 0 42 0,3-1-37 15,0 4 9-15,3 0-15 16,3 0 0-16,2 0 0 15,1 5 2-15,1 2-4 16,-3 3 9-16,1 1-12 16,-2 2 20-16,-1 1-22 15,-3 1 7-15,-5 1-1 0,-4 2 1 16,-4-1 0-16,1-1 0 16,-5 1 0-16,-2 0 1 15,-1-2 0 1,-4-1 1-16,0-2 7 15,0 2-10-15,-3-3 2 16,-12 1-1-16,-4 0 21 16,-6 1-12-16,-7-2-7 15,-5 0 6-15,-5 0-5 16,-3-5 17-16,0-2-23 0,1-4 11 16,5 0 10-16,3 0 4 15,5-1 11-15,6-5-15 16,5 0-17-16,10 2 18 15,5 1-8-15,5 2-11 16,0 1-48-16,21 0-1 16,2 3-15-16,0 2-150 0</inkml:trace>
  <inkml:trace contextRef="#ctx0" brushRef="#br0" timeOffset="174198.16">23191 14284 195 0,'0'0'497'0,"0"0"-357"16,0 0-59-16,0 0 3 15,0 0-35-15,0 0 44 16,0 0-73-16,0 0 38 16,0-4-32-16,0-1 3 15,0-1-7-15,0 0-15 16,0-2-4-16,0 2 8 15,0-2-8-15,1-2-1 0,4-2 2 16,-1 2 15 0,5-4-21-16,-2-1 2 0,3 0 0 15,1-3-1 1,0-2 2-16,-2 1-2 16,-1 0 2-16,-3-1-16 15,-2 1 47-15,-1-1-40 16,-2 2 9-16,0 1-1 15,0 3 8-15,0 3-8 0,-6 1 0 16,-3 3 10-16,3 4-23 16,-2 1 6-16,-1 2 6 15,1 0-47-15,-1 7 48 16,1 5-21-16,1 1 6 16,1 2 9-16,0 2-2 15,1 1 6-15,1 2 2 16,-2 0-11-16,0 1 24 15,1 0-29-15,2 1 16 0,3-2 0 16,0 1 0-16,0-1-5 16,0-1 4-16,0-1 0 15,2-1-7-15,4 0 16 16,3-3-13-16,-2 0 21 16,4 0-24-16,0 0 8 15,3 1-1-15,2-2 1 16,1 1 0-16,5-1 0 0,2-1 1 15,1-1 3 1,-1-3-4-16,0 0 0 16,0-4 11-16,-3 1-11 15,-2-5 0-15,-1 0 0 16,-3 0 6-16,0 0-5 16,-4-8-2-16,-2-1 10 15,-4 4-22-15,-2-1 10 16,-3 2-72-16,0 2-95 0,-1 2-326 15</inkml:trace>
  <inkml:trace contextRef="#ctx0" brushRef="#br0" timeOffset="176647.29">23811 13236 567 0,'0'0'96'16,"0"0"-35"-16,0 0-6 0,0 0-25 15,0 0-10-15,0 0 12 16,0 0-19-16,-4-9 6 16,4 9-12-16,0 0-14 15,-2 0-2-15,2 9 9 16,0 4-1-16,-1 4 0 16,-1 5 1-16,-1 4-2 0,2 6 1 15,-4 5 2 1,2 2 1-16,-1 3-1 0,-2 3-1 15,2 0 0-15,-1 1-1 16,2-3 1-16,0-6-1 16,0-1 1-16,1-6 0 15,-1-4-8-15,0-5 25 16,-1-2-26-16,1-6 9 0,2-2 0 16,1-5 0-1,-2 1 1-15,2-4-8 0,-3-1 17 16,0-2 1-16,-3 0 30 15,-7-2-7-15,-2-9-28 16,-4-3-4 0,-3-5-2-16,-1 0 0 15,-3-4 1-15,3 0 0 16,-1 1-1-16,3 0 2 16,3 7-2-16,3 3 14 15,3 5-24-15,6 4 10 0,1 3 0 16,2 0-10-16,-1 13-3 15,-2 5 12-15,3 5-1 16,3 4-7-16,0 4 18 16,0 0-19-16,5 3 20 15,6-2-19-15,3-3 9 16,4-4 0-16,-2-6 0 0,4-5 0 16,3-4 0-1,3-3 0-15,4-5 49 0,2-2-6 16,3 0 14-16,1 0-39 15,-2-5 16-15,-3-3-27 16,-2-1-6-16,-6-3 14 16,0-2-9-16,-7-1 1 15,2-4-7-15,-4 0 19 16,-1-1-5-16,-1 3-17 16,0 0 4-16,0 0-1 0,-2 3 1 15,0 2-1 1,0-1 0-16,-3 4 0 15,-2 2-3-15,-2 1 9 16,-2 3-3-16,1 3-3 16,-2 0-9-16,1 0-33 15,-1 0 22-15,3 6 19 16,-2 4-8-16,2-1 2 0,2 4 7 16,-1 1-17-1,4 3 30-15,2 2-25 0,2 2 12 16,-1-2 0-1,4 3 0-15,-3-5-1 16,2-1-6-16,0-6 14 0,1-1-14 16,-2-4 14-16,0-2-4 15,0-1 10-15,0-2-9 16,6 0-4-16,-2 0-24 0,-2 0-127 0</inkml:trace>
  <inkml:trace contextRef="#ctx0" brushRef="#br0" timeOffset="176996.16">24147 13733 479 0,'0'0'133'0,"0"0"-78"15,0 0-45-15,0 0 19 16,0 0 24-16,0 0-11 16,0 0-6-16,-76 79 9 0,57-52 22 15,-3 2-66-15,0 0 14 16,0 0-13-16,0-5-2 15,0-3 8-15,2-5-8 16,4-2 4-16,2-1-2 16,2-4-4-16,3-2-14 15,6-7-109-15</inkml:trace>
  <inkml:trace contextRef="#ctx0" brushRef="#br0" timeOffset="178434.41">23909 12807 656 0,'0'0'130'0,"0"0"-15"16,0 0-38-16,0 0-34 15,0 0-43-15,0 0-6 16,0 0 6-16,-1-10 0 16,1 10 3-16,0 0 4 15,0 0 32-15,0 0-21 0,0 0-7 16,3 0-9-1,3 0-2-15,5 0 0 16,3 3 6-16,5 1 7 16,3-1-13-16,3-1 36 15,3 2-30-15,-1-3 7 16,0 1-13-16,-4 0 0 16,0-2 9-16,0 0-8 15,-3 0-1-15,2 0 7 0,1 0-5 16,0-5 17-16,-2-3-21 15,0 2 3-15,-4-3-1 16,-5 2 9-16,-6 1-9 16,-2 1 22-16,-4 1-22 15,0 1 20-15,0 0-18 16,0 0 8-16,0 3-3 16,0 0-14-16,0 0-47 15,0 6-17-15,1 8 54 16,3 3 16-16,-1 3-1 15,3 1 2-15,0 3-16 0,2 1 34 16,0 3-33-16,0 5 15 16,-2 0 0-16,0 6-2 15,-1-1-3-15,-1 1 4 16,0 0-4-16,-1 0-1 16,2-3 12-1,-1 1-25-15,2-1 34 0,2-2-25 16,-2 4 10-16,0-1-1 15,-2 1 1-15,1 4-2 16,-2 1 2-16,1 4 0 16,0 3-10-16,-1 0 22 15,0 1-14-15,0 0 8 16,1-3-6-16,-1-4 0 16,-2 0-5-16,1-5 5 15,-2-1 1-15,0 0-1 16,0 1 9-16,0 3-6 0,0 2 11 15,0 3-12-15,0 2-2 16,0 4 0-16,0 3 1 16,0 0 0-16,10 4 0 15,3-1 8-15,4 0-14 16,1 0 14-16,2-1-7 16,0 0 11-16,1-7-13 0,-3-4 0 15,-5-7 0 1,-1-7 2-16,-6-8-2 0,-3-9 0 15,-2-7 6-15,1-5 10 16,-2-4-16-16,0 0 73 16,0 0 24-1,0 0-15-15,0 0-15 16,0 0 23-16,-2 0-40 16,-7-7-49-16,-5 0 24 15,-5-2-24-15,-4 0 9 0,-6 1 7 16,-3-1-23-16,-4 2 6 15,-7 0 0-15,-4 0 0 16,-2 0 0-16,0-1 0 16,6 1 1-16,4-1-7 15,6-1 19-15,8 2-17 16,5 2 5-16,10 0-1 16,4 2 0-16,3 2 0 0,3-1-31 15,0 1-94-15,12-8-64 16,5 1-80-16,2-6-34 0</inkml:trace>
  <inkml:trace contextRef="#ctx0" brushRef="#br1" timeOffset="190339.79">21429 8133 510 0,'0'0'119'0,"0"0"-62"15,0 0-51-15,0 0 40 16,0 0-33-16,0 0-11 15,8-12-2-15,-1 9 0 16,3 0 0-16,1-1 1 16,2-3 22-16,-1 4-1 15,-1-1 24-15,2 2-46 16,-1 2 13-16,4 0-11 16,1 0-2-16,5 0 0 0,4 0 0 15,3 0-1-15,3 0 2 16,2 0-5-16,3 0 15 15,2 0-16-15,1 0 5 16,-2 3 0-16,-4 0-1 16,-1 0 1-16,-3 5-1 15,-5 2 1-15,-1 1-1 16,-6 2 1-16,1 2-9 16,-3 2 21-16,0 1-20 0,0-1 8 15,0-2 0-15,5-3-1 16,3-3 1-16,4-4-2 15,4-2 4-15,2-3-6 16,-1 0 11 0,-2-3-3-16,-1-5 5 15,-6-3-11-15,-6 0 2 16,-5 0 0-16,-7 1 1 16,-6 0 5-16,0-1 8 15,0 3-13-15,-3-1 2 16,-1 2 11-16,-1 2-19 0,5 1 12 15,0 1-14-15,0 3 5 16,5 0-86-16,7 0 65 16,3 0 14-16,4 0 2 15,-1 0 14-15,-3 3-10 16,0 1 11-16,-5 1-16 0,-1 2 8 16,1-2-1-16,1 1 1 15,3-3-2-15,5 0 1 16,5 0 1-16,7-3-7 15,8 0 21-15,8-7-18 16,4-3 10-16,6-1-6 16,-2 2 12-16,-4 1-11 15,-9 4-2-15,-10 3-9 16,-8 1 9-16,-8 0-24 0,-2 0 19 16,-2 0 6-1,3 0-7-15,3 0 14 0,4 4-14 16,4 3 7-1,2 0 0-15,2 3-1 16,3 1 1-16,-1 1-6 16,1-1 19-16,0 2-13 15,-3 0 1-15,-2-1-2 16,-4 0 1-16,-5 1 0 16,-5-4 0-16,-5-1 2 15,-6 0-4-15,-3-7 10 0,0 3 5 16,0-4 31-16,-2 0 37 15,-5 0-81-15,-11 0-30 16,2-1-130-16</inkml:trace>
  <inkml:trace contextRef="#ctx0" brushRef="#br1" timeOffset="191659.61">21714 7654 355 0,'0'0'123'0,"0"0"-51"15,0 0 9-15,0 0 34 16,0 0-59 0,0 0 31-16,0 0-18 15,7-9 67-15,-4 4-27 0,0 0-57 16,2-1-26 0,-1 1-17-16,1-1 20 0,0-1-29 15,3 0 23-15,0-1-13 16,2-2-7-16,2-3-3 15,-1 0 0-15,1-2 0 16,-1-1 1-16,1-2-2 16,2-3 3-16,-4 1-2 15,1-1 17-15,-1 1-20 0,-2 2 4 16,-4 1-1-16,-1 1 2 16,-3 4-1-16,0 2 13 15,0 3-13-15,0 1 6 16,-3 2-5-16,2 3 7 15,-1-1-9-15,2 2 0 16,0 0-39-16,0 0-36 16,0 0 24-16,0 3 25 0,0 7 25 15,0 1 1 1,0 3-12-16,0 3 28 0,0 0-30 16,0 2 14-16,-3-1-12 15,-3 1 5-15,0-2-18 16,0-1 25-1,2-2-9-15,1 0 3 16,3-3 12-16,0 1-19 16,0-2 26-16,0-3-22 15,7 3 10-15,2-6-1 0,0 3 0 16,0-3 1 0,2-1 11-16,0-1-12 0,0-2 25 15,-1 0-13 1,-2 0 35-16,-2-3-16 0,1-10 1 15,-1-1-21-15,3-1-10 16,-3 1 3-16,0-2 5 16,0 2-16-16,-3 3 20 15,3-1-18-15,-5 4 26 16,2 2-30-16,-3 1 9 0,2 2 0 16,-2 3-1-16,0 0 1 15,0 0 0-15,0 0-29 16,0 0 28-16,0 0-74 15,0 0-36-15,0 0 14 16,0 3 74-16,-2 3 7 16,-2 2-2-16,0 3 18 0,1 0-6 15,1 1 5-15,2 4 2 16,0-1-5 0,0 2 20-16,0 0-18 15,10 1 2-15,-1-3 0 16,2-2 0-16,-1-4 1 15,-1-1-2-15,0-3 2 16,-1-2 11-16,0 0-12 16,2-2 22-16,2 1-13 0,2-2-4 15,4 3-5-15,3-3-7 16,12 0-9-16,-5 0-29 16,-1 0-118-16</inkml:trace>
  <inkml:trace contextRef="#ctx0" brushRef="#br1" timeOffset="191931.57">22394 7635 702 0,'0'0'172'16,"0"0"-104"-16,0 0-45 0,0 0-23 31,0 0 1-31,94 0 9 0,-64-3-10 16,-2 0 0-16,-1 2 8 16,-3 0-9-16,-1 1 15 15,-4 0-28-15,-6-2-2 16,-5 2-115-16,-4-2-509 0</inkml:trace>
  <inkml:trace contextRef="#ctx0" brushRef="#br1" timeOffset="192179.53">22328 7495 804 0,'0'0'130'16,"0"0"-130"-16,0 0-72 0,0 0 71 15,0 0 1-15,0 0 2 16,107 0 9-16,-76 0-18 16,0 0 7-16,14 0-13 15,-8 0-32-15,-4 0-109 0</inkml:trace>
  <inkml:trace contextRef="#ctx0" brushRef="#br1" timeOffset="192883.44">22928 7478 644 0,'0'0'120'0,"0"0"-74"16,0 0-27-16,0 0-18 16,0 0 48-16,0 0-43 0,0 0 15 15,82-5-20-15,-61 5-2 16,0 0-6-16,0 0 7 16,-3 8 3-16,-5 1 4 15,-4 5-14-15,0 2 11 16,-6 0-11-16,-3 4 1 15,0 0 3-15,-2 0 6 0,-9-2-3 16,-4-1 0 0,-3-5 1-16,1-6 0 0,-2-4 0 15,4-2 4-15,0 0 2 16,5-8 12-16,5-6-19 16,4 0 30-1,1 1 18-15,0-2 13 16,6 3-32-16,7 2-29 15,5 1-10-15,-1 2-35 16,2 1 38-16,0 2-43 16,-1-3 30-16,1 0-43 15,2-1 5-15,0-1 13 0,0 0 6 16,0-1 26-16,-3 2 3 16,-2 0 9-16,-4 1 2 15,-2 2 4-15,-5 5 6 16,-3-3-11-16,-2 3 18 15,0 0 50-15,-9 0-24 16,-5 0-35-16,-2 0-9 16,-1 6 0-16,0 0-10 0,3 2 24 15,1 1-27 1,5 1 13-16,4 3-1 0,4 1-9 16,0 1-3-16,7-1 13 15,13-2 28-15,5 0-1 16,8-3-25-16,3-3 37 15,1-3-22-15,0-2 6 16,-5-1-22-16,-7 0-1 16,-6 0 0-16,-7 0 0 15,-4 0-24-15,-8 0-22 16,0 0-12-16,0 0-309 0</inkml:trace>
  <inkml:trace contextRef="#ctx0" brushRef="#br1" timeOffset="194299.24">24332 7469 93 0,'0'0'582'16,"0"0"-452"-16,0 0-24 15,0 0-17-15,0 0 17 16,0 0-31-16,0-76-23 0,-8 66 19 16,-4 1-37-16,-4 4-13 15,-4 2-21-15,-5 3-13 16,-2 0-16-16,2 3 12 16,0 6 4-16,4 4-44 15,3 2 14-15,4-1-4 16,3 2 46-16,3 0-29 15,4-2-9-15,2-2-29 0,2-1 44 16,0-1 14 0,2-2-19-16,8 0 11 0,5-2 8 15,3-2 4-15,3-4 12 16,-1 0-2-16,2 0-3 16,-3-5-1-1,2-8 10-15,-5-4-9 16,2-2 12-16,-4-2-6 15,-1-2 23-15,-1-4-30 16,-1-3 13-16,0-2-4 0,-2-2-18 16,0-3 8-16,0 0-17 15,-3 2-5-15,0 3 0 16,-3 6 23-16,-1 9 0 16,-1 4 7-16,-1 9-7 15,0 4-35-15,0 0-40 16,0 12 39-16,-3 5 16 15,-1 4 5-15,-3 4-22 16,4 4-6-16,0 4 42 0,3-1 1 16,0 2-6-16,0-1 13 15,0-2-13-15,0-3 6 16,3-2-1-16,5-4 1 16,3-2 0-16,2-3 0 15,0-5 10-15,4-1 31 16,-2-5-30-16,1-1 31 15,-4-3-13-15,3-2-4 0,-3 0 14 16,4 0-16-16,-2-9-7 16,2-2-16-16,-1-4 13 15,-3 2-13 1,-2 0 24-16,-4 1-22 16,-1 1 8-16,-2 1-9 15,0 0 0-15,0 3 0 16,1 2 0-16,-2 0-1 15,1 4 1-15,-2 1-2 16,1 0-33-16,-2 0 1 0,0 0-81 16,0 3 26-16,-8 8 35 15,-7 0 32-15,2 0 21 16,0 3-3-16,3 0 2 16,6 0 2-16,4 0 16 15,0-2-16-15,11-2 73 16,11-2-10-16,2-6-28 15,1-2-11-15,1 0-5 0,-1-7-6 16,0-8-8-16,-3-3 30 16,-3 1-23-16,-3-1 35 15,-4 0-41-15,-2 3-1 16,-4 0-6-16,-3 3-32 16,-3 3 18-16,0 3-2 15,0 4 10-15,0 2 6 16,0 0-36-16,-1 0-11 15,-2 9 46-15,0 4-10 16,-2 3 5-16,5 2 6 16,0 1 2-16,0-2-2 15,9 0-3-15,5 0-4 16,2-4 14-16,2-1-17 16,1-4-1-16,-1-3 10 15,8-2 1-15,-6-3-10 16,-2 0-121-16</inkml:trace>
  <inkml:trace contextRef="#ctx0" brushRef="#br1" timeOffset="194537.23">25221 7442 842 0,'0'0'132'16,"0"0"-102"-16,0 0-30 16,0 0 0-16,0 0-10 0,103 0 23 15,-72 2-22-15,-3-1 9 16,-5 0-11-16,-4-1-37 16,-1 0-28-16,-3 0-28 15,-5 0-202-15</inkml:trace>
  <inkml:trace contextRef="#ctx0" brushRef="#br1" timeOffset="194729.2">25117 7328 841 0,'0'0'196'16,"0"0"-104"-16,0 0-92 15,95-32-10-15,-24 28-5 16,3 1-12-16,33 2 18 0,-19 1-88 16,-26-2-190-16</inkml:trace>
  <inkml:trace contextRef="#ctx0" brushRef="#br1" timeOffset="195337.12">26111 7074 127 0,'0'0'268'0,"0"0"-194"15,0 97 0-15,3-55-33 16,0-3 6-16,0-6 25 16,-3-10-49-16,0-6 26 15,0-4 6-15,0-8-18 16,0-3-18-16,0-2-7 15,0 0 57-15,0 0 41 16,-1 0-65-16,-5-10-44 0,-2-3 7 16,-1-1 5-16,-1 0-26 15,-2 2-7-15,-3 0 6 16,0 5-1-16,-3 2 4 16,0 5-1-16,-4 0-2 15,0 7 8-15,0 6 12 16,2 4-18-16,2 1 13 15,6 0-2-15,4-2 0 0,5 0-13 16,3-5 4-16,0-2-8 16,6 1 18-16,8-6 15 15,4-1 24-15,4-3-26 16,1 0 34-16,2 0-28 16,2 0-4-16,-2-2 17 15,0-2-21 1,-2 0-11-16,-1 3-1 15,8-2-44-15,-6 3-100 16,-5 0-113-16</inkml:trace>
  <inkml:trace contextRef="#ctx0" brushRef="#br1" timeOffset="195596.68">26502 7267 728 0,'0'0'116'16,"0"0"-64"-16,0 0-32 0,0 0-10 15,0 0-20 1,0 0 3-16,0 0-16 0,8-2 11 16,-1 2 12-16,5 0 15 15,3 0-8-15,3 2 3 16,1 6 4-16,-4 5-28 15,-6 3 4-15,-9 1-49 16,-18 7-90-16,-13-3-4 16,-5-4-219-16</inkml:trace>
  <inkml:trace contextRef="#ctx0" brushRef="#br1" timeOffset="196028.63">26390 7381 553 0,'0'0'137'0,"0"0"-60"16,0 0-27-16,0 0-31 15,0 0 16-15,90-42-35 16,-76 38 25-16,-3 1-24 16,1-1 5-16,-3 1-6 15,3-1 0-15,3-2 12 16,3-1-11-16,3-2 1 0,-1-1 4 16,-2 3-1-16,-1-3 8 15,-7 5-19-15,-4 1 7 31,-3 1-1-31,-3 1 47 0,0 2 29 16,0 0-13-16,-3 0-63 16,-3 0-23-16,-3 2-6 15,-4 8 17-15,1 5 11 16,0-1-5-16,-1 0 6 0,3 1-7 16,6 0 5-16,1-2 2 15,3 0-1-15,0-2-2 16,7-1 3-16,7-3 61 15,5-1 4-15,5-2-26 16,3-3-6-16,3-1-13 16,1 0-19-16,-1 0-1 15,-3 0-52-15,-6 0-10 0,-2 0-51 16,-7 0 0-16,-7 0-44 0</inkml:trace>
  <inkml:trace contextRef="#ctx0" brushRef="#br1" timeOffset="197372.44">24250 8199 497 0,'0'0'225'0,"0"0"-107"16,0 0-76-1,0 0-27-15,0 0-15 16,0 0 23-16,0 0-7 16,16-28 29-16,-16 25-43 0,-1-4 40 15,-5 0-26-15,-3-1 14 16,0 1-7-16,-2 0-2 16,2 1-1-16,0 2-19 15,-2 2-2-15,0 2-15 16,-4 0 3-16,-1 0-20 15,-4 11 32-15,1 4-6 16,0 4-1-16,2 2 7 16,4 1 1-16,5 2-9 0,4-2-5 15,4 1 6-15,0-3 3 16,1-2-10-16,8-1 15 16,3-5 0-16,0-3 8 15,0-1-7-15,-3-5 5 16,1-3-3-16,-1 0 7 15,1-6-9-15,0-10 32 16,0-5-27-16,2-4 8 16,0-5-14-16,0-4 12 0,-3-1 12 15,1-2-18-15,-1-1-6 16,1 0 9-16,3 1-14 16,0 3 20-1,3 2-28-15,0 4 13 16,1 3 0-16,-5 8-1 15,-3 6 2-15,-4 8 1 16,-5 3-2-16,0 0-84 16,-3 3 26-16,-9 13 57 0,-2 5-2 15,0 4-3-15,0 5 6 16,1 4 0-16,4 1-1 16,0 5 1-16,3 0 0 15,-1 4 1-15,2-3-7 16,2 0 21-16,3-5-24 15,0-3 10-15,0-5-1 16,9-6 0-16,1-5-11 0,8-5-48 16,-1-5-40-16,2-5-70 15</inkml:trace>
  <inkml:trace contextRef="#ctx0" brushRef="#br1" timeOffset="197908.37">24590 8090 575 0,'0'0'206'15,"0"0"-118"-15,0 0-23 16,0 0-16-16,0 0-46 16,0 0-3-16,0 0-40 15,-2-5 18-15,-8 22 12 16,-3 5 11-16,0 2-1 15,-1 2 0-15,2 3 0 16,3-1-1-16,0-2 2 0,4-3 3 16,4-6-3-16,1-4 2 15,0-5 9-15,0-4-22 16,1-4 10-16,7 0 0 16,4-1 52-16,1-13-19 15,6-7-20-15,1-2-13 16,-4 0 7-16,1-3 6 15,-7 2-13-15,-2 2 0 16,-4 2 0-16,-2 3-2 0,-2 6 2 16,0 2-7-16,0 5 8 15,0 1-2-15,0 3-59 16,4 0 37-16,-1 0-9 16,1 6 31-16,1-1-7 15,0 1 7-15,1-3 1 16,2 4-1-16,0-3-1 15,4 0 2 1,3-3-8-16,0-1 16 0,4 0 7 16,-1 0-15-16,3 0 10 15,-3-5-9-15,0 1-1 16,-2-1 0-16,2 5-8 16,-5 0-57-16,-2 0-238 0</inkml:trace>
  <inkml:trace contextRef="#ctx0" brushRef="#br1" timeOffset="198140.34">24882 8269 760 0,'0'0'134'16,"0"0"-90"-16,0 0-1 15,0 0-31-15,0 0 20 0,84-29-32 16,-68 25 0-16,-1 3-2 16,1-1-19-16,2 1 11 15,6 0-8-15,-3 1-11 16,-3-2-102-16</inkml:trace>
  <inkml:trace contextRef="#ctx0" brushRef="#br1" timeOffset="198340.31">24973 8110 654 0,'0'0'158'0,"0"0"-98"16,0 0-51-16,0 0-16 15,89 0 7-15,-41 1 0 0,-9 0-7 16,-3-1-117-16</inkml:trace>
  <inkml:trace contextRef="#ctx0" brushRef="#br1" timeOffset="198635.17">25737 7883 816 0,'0'0'117'0,"0"0"-117"16,0 0-82-16,0 0 63 0,0 0 19 16,0 0-9-16,0 0 10 15,-13 79-1 1,4-50 6-16,-4 2-5 15,0 1-1-15,0 1 0 0,-4 1 0 16,4-1 1 0,-2-1 1-16,1-3 12 0,5-4-21 15,-1-5 7 1,4-6-17-16,3-8-95 0</inkml:trace>
  <inkml:trace contextRef="#ctx0" brushRef="#br1" timeOffset="199045.37">25573 7940 725 0,'0'0'150'0,"0"0"-44"15,0 0-41-15,0 0-13 16,101-66-38-16,-68 52 1 15,1 3-7-15,1 1-3 16,-1 1 8-16,-3 3-19 16,-1 3 6-16,-1 3-1 15,-3 0 0-15,0 0-11 16,-1 3 11-16,-1 9-9 16,-5 2 1-16,-1 3-14 15,-4 1 0-15,-4 2-29 16,-7 3 34-16,-3-2 0 0,0 2 2 15,-16-3 16-15,-8-1-18 16,-4-2 17-16,-5-5 1 16,-6-1-12-16,0-4 25 15,-1-2-14-15,4-5 1 16,8 0 0-16,8 0 5 16,8 0 1-16,8-2 12 15,4 2-18-15,0 0-179 16,7 0-314-16</inkml:trace>
  <inkml:trace contextRef="#ctx0" brushRef="#br1" timeOffset="199525.31">25823 8325 716 0,'0'0'119'0,"0"0"-90"16,0 0 7-16,0 0-28 16,0 0 36-16,0 0-10 15,64-82 4-15,-53 62-9 16,2 0-18-16,-2-1 21 16,-1 2-30-16,0 0 28 15,0 3-27-15,-3 2 22 16,-2 1-14-16,-4 5 59 0,-1 3-2 15,0 2-25-15,0 3-43 16,0 0-40-16,-9 0-73 16,-1 2 19-16,-5 9 94 15,0 5-9-15,-1 3-1 16,2 2 10-16,1 3-1 0,4 2-6 16,1-1 7-16,-1-1 0 15,5 0-1-15,1-2-9 16,3-4 7-16,0-3-10 15,0-2 9 1,3-2 4-16,10-1 0 16,4-3 3-16,3-4 39 15,9-3-22-15,2 0-20 16,5-8-38-16,15-19-1 16,-8 0-76-16,-9 2-122 0</inkml:trace>
  <inkml:trace contextRef="#ctx0" brushRef="#br1" timeOffset="199877.25">26448 7749 130 0,'0'0'661'16,"0"0"-576"-1,0 0-85-15,0 0-9 0,0 0-1 16,0 0 10-16,0 0-14 15,-32 58 28-15,24-38-14 16,0 3 1-16,-2 5-1 16,-2 0 1-16,-4 2 0 15,-2 11-1-15,3-7-33 16,8-8-159-16</inkml:trace>
  <inkml:trace contextRef="#ctx0" brushRef="#br1" timeOffset="200773.14">26717 8143 611 0,'0'0'173'15,"0"0"-72"-15,0 0-66 16,0 0-34-16,0 0 22 16,0 0-21-16,0 0 26 15,-48-48-27-15,35 43 35 0,-4 5-23 16,-5 0-12 0,-7 0-2-16,-2 5 2 0,-2 7-11 15,2 5 20-15,3 2-17 16,4 3 17-16,5-1-20 15,10 0 10 1,4-2-6-16,5-5-14 16,0-2 20-16,14-4 1 15,5-3 0-15,8-5 45 16,3 0-33-16,1-8 19 16,2-6-31-16,0-5 16 0,-1-2-16 15,0-4 0-15,1-2 7 16,-4 0-7-16,0-2-2 15,-2-3 8-15,-4 1-17 16,-2-2-4-16,-3 3-18 16,-3 0-22-16,-5 5 39 15,-3 6 15-15,-7 6 2 16,0 6 27-16,0 4-5 16,0 3-24-16,-5 0-47 0,-3 6 47 15,-5 10-16-15,0 1 15 16,-7 9 1-16,1 2-7 15,-5 6 6-15,-1 4 2 16,-1 6-2-16,3-3 2 16,4 2-6-16,8-4 5 15,9-5 0-15,2-5-64 16,29-5 1-16,3-8-50 0,5-9-601 16</inkml:trace>
  <inkml:trace contextRef="#ctx0" brushRef="#br1" timeOffset="201005.1">27075 8058 358 0,'0'0'328'0,"0"0"-267"16,0 0-48-16,0 0-12 15,0 0 6-15,0 0-6 16,45 78 42-16,-25-60-31 16,4-1 8-16,5 3-20 15,-6-4-49-15,-5-8-118 0</inkml:trace>
  <inkml:trace contextRef="#ctx0" brushRef="#br1" timeOffset="201229.07">27318 8031 751 0,'0'0'169'0,"0"0"-127"0,0 0-34 16,0 0-8-16,-94 30 0 15,66-7-2-15,-2 5 0 16,0 4-7-16,-3 2-10 15,2 1 18-15,2-5-26 16,0 6-12-16,6-9-26 16,11-10-45-16</inkml:trace>
  <inkml:trace contextRef="#ctx0" brushRef="#br1" timeOffset="201541.03">27831 8029 709 0,'0'0'235'0,"0"0"-47"15,0 0-77-15,0 0-89 16,100-6-9 0,-46 5-12-16,7-1 18 15,3-3-18-15,2 3 20 0,-4 1-9 16,-7 0-8-16,-7 1-4 16,-6-3-14-16,-12 1-185 15,-10-4-67-15</inkml:trace>
  <inkml:trace contextRef="#ctx0" brushRef="#br1" timeOffset="202476.91">28963 7718 750 0,'0'0'133'16,"0"0"-39"-16,0 0 17 15,0 0-37-15,0 0-18 0,0 0-27 16,0 0 3-16,9-19-31 16,-5 19 12-16,-1 0-13 15,2 0 0-15,-2 4-41 16,-3 6-49-16,0 4-5 15,0 3 59-15,-9 3 26 16,-6 1 10-16,2 1-2 16,1 1 18-16,4-3-26 15,5 0 11-15,3-7-1 0,0 1 0 16,3-6-1 0,8-2 1-16,4-3 13 15,1-2 89-15,4-1-37 16,-1 0-13-16,-4 0-51 15,-2-7 29-15,-4 1-29 16,-3-1 14-16,2-3-7 16,-1 0-7-16,0-1 1 0,3-3 7 15,3 0-14-15,-1-1 20 16,6-2-30-16,-3 3 11 16,1-1-16-16,-4 4 1 15,-6 1-2-15,-4 2 14 16,-2 4-22-16,0 3-13 15,0 1-115-15,0 0 84 16,0 0 27-16,0 0 45 16,0 1-15-16,3 3-23 0,5 2 13 15,4 0 3-15,6 1 23 16,6 2 0-16,8-2 8 16,6-2-8-16,1-1 11 15,-3-2-3-15,-5-2-9 16,-6 0 1-16,-7 0-8 15,-9 0 8-15,-6-4-11 16,-3-2-8 0,0 1-49-16,-4 0-548 0</inkml:trace>
  <inkml:trace contextRef="#ctx0" brushRef="#br1" timeOffset="203220.8">28367 7844 149 0,'0'0'340'0,"0"0"-191"16,0 0-11-16,0 0-32 15,0 0 46-15,0 0-34 16,0 0 4-16,14-30-70 0,-12 30-43 16,2 0-9-16,3 0-18 15,4 0 17-15,3 7 1 16,5 5-18-16,-1 2 42 16,4 2-40-16,2-2 16 15,0-1 0-15,1-1 0 16,0-3 1-16,-5-4-3 15,-2-2 9-15,-7-2-12 16,-5 1 13-16,-3-2 10 0,-3 1-8 16,0 1-20-16,-2 1-116 15,-7 2-10-15,-6 5 110 16,-1 4 20 0,-4 4 5-16,1 5 1 15,0 2-13-15,-1 5 29 16,1 2-24-16,-1 4 8 15,1 1 0-15,1 2 0 16,-4 13-30-16,5-11-9 0,4-8-108 16</inkml:trace>
  <inkml:trace contextRef="#ctx0" brushRef="#br1" timeOffset="203852.86">29573 8003 666 0,'0'0'128'0,"0"0"-61"16,0 0-12-16,0 0 14 15,0 0-14-15,0 0-55 16,0 0 0-16,12-8 0 16,0 8 40-16,4 0 38 15,5 0 24 1,5 0-63-16,5 0-23 15,5 0-10-15,4 0-6 0,3 0-1 16,14 0-96 0,-12 0-61-16,-8 0-141 0</inkml:trace>
  <inkml:trace contextRef="#ctx0" brushRef="#br1" timeOffset="204028.84">29652 7857 882 0,'0'0'172'16,"0"0"-112"-16,0 0-59 15,123-7-2-15,-62 7 12 16,18 0-22-16,31 0-43 16,-19 0-57-16,-6 0-484 0</inkml:trace>
  <inkml:trace contextRef="#ctx0" brushRef="#br1" timeOffset="204380.79">30665 7570 143 0,'0'0'153'16,"0"0"-75"-16,0 0 7 16,0 0 25-16,0 0-41 15,-15 75 39-15,13-58-69 16,2 4 16-16,0 3-15 16,0 4-5-16,0 3-5 15,0 5-29-15,0 1 16 16,0-1-15-16,0 0 19 0,0-5-13 15,0-8-4-15,0-5-4 16,0-3-1-16,-3-7-17 16,-5-3-14-16,-7-5-45 15,-1 0-40-15,3 0-115 0</inkml:trace>
  <inkml:trace contextRef="#ctx0" brushRef="#br1" timeOffset="204820.73">30528 7446 687 0,'0'0'159'0,"0"0"-65"15,0 0-57-15,0 0-24 16,112-33-13-16,-69 33 0 16,2 0 0-16,1 0-10 15,-1 1 27-15,-4 5-30 16,-3 5 13-16,-9-3 0 16,-3 3 0-16,-8 0-12 15,-5 2 11-15,-4 0-21 16,-1 3 15-16,-5 1-3 0,-2 2 3 15,-1 2-15-15,0 1 22 16,-12-1-8-16,-9 0 8 16,-5-5 18-16,-6-2 5 15,-5-4-17-15,-7-3 1 16,-3-7-4-16,0 0 11 16,3 0-28-16,7 0 11 15,5 0-23-15,8-3 4 0,17-1-54 16,5 1-20-1,2 2-500-15</inkml:trace>
  <inkml:trace contextRef="#ctx0" brushRef="#br1" timeOffset="205284.66">30801 7989 514 0,'0'0'167'15,"0"0"-24"-15,0 0-48 16,0 0 21-16,0 0-34 16,0 0-34-16,80-53-25 15,-62 39-21-15,1-2 2 0,-3 2 6 16,0-1-14-16,-3 1 14 15,-2-2-6-15,-1-1 4 16,-4 0 2-16,-3 0-10 16,-3 2-1-16,0 0-9 15,-3 7 8-15,-13 4-24 16,-2 4-23 0,-4 0 46-16,-2 6-20 15,3 9 16-15,0 3-11 0,5 3 5 16,2 5-11-16,5 1 9 15,2 3 7-15,5-2-13 16,2 3 20-16,0-4 2 16,7-2 1-16,9-4 11 15,9-5 95-15,8-5-8 16,7-3-51-16,5-4-24 16,6-2-25-16,-11-2-123 15,-9 0-230-15</inkml:trace>
  <inkml:trace contextRef="#ctx0" brushRef="#br1" timeOffset="210766.08">9405 13218 104 0,'0'0'270'0,"0"0"-204"0,0 0-40 15,-19-90-25-15,19 66 13 16,0 7-7-16,0 2 48 16,10 4-36-16,1 4-4 15,3-1-15 1,6 8-1-16,-2-3-19 16,-7 3-134-16</inkml:trace>
  <inkml:trace contextRef="#ctx0" brushRef="#br1" timeOffset="211861.94">5363 16171 601 0,'0'0'88'0,"0"0"-63"16,0 0-25-16,0 0 1 15,0 0 66-15,0 0 1 16,0 0-51-16,-31-6 38 0,21 3-42 16,2-1 19-16,2 1-25 15,3 2 22-15,3 1-5 16,0 0-24-16,0 0-26 15,3 0 16-15,3 8 0 16,0 4 10-16,-3 8-9 16,-1 8 10-16,-2 7-1 15,0 8 19-15,0 20-6 16,0 16 12-16,0 19-17 16,11-9 6-1,0-16-13-15,5-23 2 0,-5-16 7 16,1 2-17-16,1 3 8 15,2 3-2-15,-3-4 2 16,-6-2-1-16,-3-4 0 16,-3-4-25-16,0-8-144 15,0-12-42-15</inkml:trace>
  <inkml:trace contextRef="#ctx0" brushRef="#br1" timeOffset="212365.86">4977 16131 892 0,'0'0'92'16,"0"0"-21"0,0 0-70-16,0 0 2 15,0 0-3-15,70-75 0 16,-40 59 0-16,0 1 0 0,4 2 0 16,3 1 2-16,4 1-4 15,-1 3 11-15,6 3-11 16,-1 5 4-16,1 0-4 15,-1 13-6-15,1 13-8 16,-4 5-3-16,-5 10-3 16,-4 1 11-16,-6 0 8 15,-5 2-10-15,-10 0 7 0,-6-1 0 16,-6 1-2-16,-3 0-5 16,-21-1-18-16,-6-4 2 15,-7-7 3-15,-3-6 6 16,-2-9 19-16,-1-10 2 15,3-4 31-15,4-3-12 16,1 0 9-16,7-1-29 16,10-3-8-16,8 1-38 15,10 2-213-15</inkml:trace>
  <inkml:trace contextRef="#ctx0" brushRef="#br1" timeOffset="212869.8">5869 16931 985 0,'0'0'211'15,"0"0"-112"-15,0 0-78 16,0 0 18-16,0 0-39 15,0 0 12-15,0 0-9 16,63-62-3-16,-41 40 5 16,0-1-4-16,-5 2-2 15,2 0 3-15,-4-1-10 0,-6 0 11 16,-3 0-11-16,-6-1 0 16,0 0-6-16,-9 2-25 15,-9 1 0-15,-7 6 38 16,2 3 1-16,-4 5 6 15,4 6 2-15,2 0-16 16,9 0 8-16,6 14-18 16,6 6-29-16,0 6 24 0,9 6 14 15,6 2-15-15,7 4 8 16,-4 1 16 0,3 1-15-16,-2-4 27 15,-1-1-26-15,-1-3 14 16,-1-6-1-16,4 1-5 15,0-6-3-15,3-3 8 16,2-4 2-16,5-7-1 16,6-5 1-16,23-13-2 15,-8-14-131-15,-5-8-571 0</inkml:trace>
  <inkml:trace contextRef="#ctx0" brushRef="#br1" timeOffset="213346.75">6158 15209 692 0,'0'0'106'0,"0"0"-92"16,0 0 5-16,0 0-5 0,0 0 17 15,0 0-4-15,0 0 71 16,17 38-41-16,-5-23-36 16,-2 8-5-16,2 8-10 15,-3 10 6 1,-3 9-12-16,3 18 33 0,0 19-32 15,3 19-2-15,4 1-74 16,-1-24-47-16,0-25-288 0</inkml:trace>
  <inkml:trace contextRef="#ctx0" brushRef="#br1" timeOffset="214234.71">7359 16576 628 0,'0'0'120'0,"0"0"-105"16,0 0 10-16,0 0-24 15,0 0 31-15,0 0 0 16,0 0 1 0,-52-3-5-16,47 0-21 0,-3-1 52 15,0 0 28 1,0-2 1-16,-2 2-18 0,3 0-5 15,-1 1-42-15,4 2-7 16,-1-1-4-16,5 2-11 16,0 0-2-16,-3 0 3 15,3 0-12-15,0 0 29 16,0 0-28-16,0 0 16 16,0 0-7-16,0 0 0 0,0 0-8 15,0 0-5 1,0 0-39-16,6 0 32 0,8 0-5 15,8 0 24-15,5 0 2 16,6 2 27-16,1-2-27 16,6 0 0-16,0 0 9 15,-5 0-4-15,-4 3-6 16,-6-2 2-16,-5 2-2 0,-5 0 13 16,-5-1-13-16,-4-1 1 15,-3-1-1-15,0 4 1 16,-3-4 10-16,0 0 5 15,0 0-9-15,0 0 6 16,0 0-13-16,3 0-43 16,0-4-213-1,0-4-595-15</inkml:trace>
  <inkml:trace contextRef="#ctx0" brushRef="#br1" timeOffset="-214590.11">9998 16151 459 0,'0'0'166'0,"0"0"-116"16,-84 19-18-16,44-8-20 15,1 2-12-15,2 2 6 0,-1 1-5 16,-12 8-2 0,7-7-51-16,4 0-110 0</inkml:trace>
  <inkml:trace contextRef="#ctx0" brushRef="#br1" timeOffset="-213054.32">8566 16566 377 0,'0'0'160'0,"0"0"-46"16,0 0-56-16,0 0-8 15,0 0-50-15,0 0-34 0,0 0-7 16,-8-4 2-16,8 3 39 16,0 1 20-16,0 0 66 15,0-4-41-15,0 3 29 16,-1-1-42-16,-1-1 12 15,-1 0-26-15,0-3-5 16,-2 1 1-16,0-1-12 16,-1 0 15-16,1-1 5 0,-2 0 38 15,0-1-39-15,-1-2 47 16,1-1-38-16,-1-2 12 16,-2-1-7-16,2-3-22 15,-1-2-7-15,3-3 1 16,-1 0-7-16,4-1 6 15,0 1-2-15,3 3 9 16,0 2-16-16,0 3 3 16,12 0 0-16,0 5-10 0,4-1 4 15,4 3 5-15,2 2-2 16,2 2-11-16,-2 1 2 16,2 2 11-1,0 0-16-15,-3 0 16 16,-3 2-26-16,-2 7-9 15,-4 4 7-15,-2 4 7 16,-2 6 21-16,-4 2-8 16,-1 5-7-16,-1 3 22 0,1 1-13 15,0 0 7-15,-3 2-1 16,3 1 1-16,-3-3 0 16,0 2 0-16,0 0 7 15,-11-2-14-15,-6-1-2 16,-3 1 6-16,-2-2-17 15,-5-5-3-15,0 0-6 16,-1-5 23-16,0-3 6 16,0-2 0-16,3-5-2 0,0-1 4 15,1-6-14-15,5-2 24 16,2-3-14-16,5 0 2 16,2-8-5-16,7-8 5 15,3-4 0-15,0-4 0 16,9-2-5-16,9-2-2 15,-1 7 14-15,0 3-7 16,-1 5 1-16,-1 5-2 16,3 4-5-16,-3 4-18 15,4 0 9-15,0 5-1 16,3 7 9-16,0 0 7 16,2 3-16-16,3 3 26 15,0 0-20-15,3 2 10 16,2-1 0-16,1 0 0 15,3-5-5-15,0-2 4 16,1-7 2-16,-1-2 3 0,-1-3-3 16,-5 0 18-16,-7-5-18 15,-4-4 15-15,-7-6 4 16,-2-2 11-16,-8 0-2 16,1 0-6-16,-3 0-4 15,0 2-12-15,-6 2-7 16,-12 5-51-16,2 2-60 15,2 2-593-15</inkml:trace>
  <inkml:trace contextRef="#ctx0" brushRef="#br1" timeOffset="-212070.46">9256 16556 709 0,'0'0'115'0,"0"0"-70"0,0 0-16 16,0 0 1-16,0 0-29 15,0 0 6-15,0 0 2 16,29-16-5-16,-9 10 5 16,5-3-7-1,1 2-1-15,4 1-1 16,2 5 11-16,-1-2-10 15,-1 3 0-15,-5 0 0 16,0 12-2-16,-8 5 14 0,-2 7-22 16,-9 1 9-16,-6 4 0 15,0 2 0 1,-21 2 0-16,-2-3 0 0,-7-3 7 16,-1-6-5-16,-2-4-1 15,0-6 11-15,5-5-6 16,4-6 7-16,7 0 33 15,6 0 37-15,11-3-11 0,0-6-37 16,3-5-35-16,16-2 9 16,2 0-21-16,3-1 31 15,-2-2-32-15,1 2 13 16,-7 0-1-16,2 2-24 16,-4-1-5-16,0-1-9 15,0 0 11-15,5-5 7 16,-1 0 0-16,2-1 14 15,-3 0 4-15,-5 6-5 0,-4 2 6 16,-5 4-5-16,-3 4 0 16,0 4-8-16,-11 3-2 15,-6 0-8 1,-3 4 24-16,-1 10 2 16,1 6-12-16,3 2 8 15,7 3 2-15,5 5 0 16,5-2-8-16,0 3 9 15,15-2-7-15,5 0 7 0,8-6 0 16,3-3-13-16,6-6 31 16,2-5-15-16,0-2-2 15,4-7 11-15,-4 0 4 16,-3 0-15-16,-5-8 10 16,-7-1-9-16,-3-11-4 15,-8 3-43-15,-5-2-134 0</inkml:trace>
  <inkml:trace contextRef="#ctx0" brushRef="#br1" timeOffset="-211638.51">10084 16062 717 0,'0'0'196'0,"0"0"-158"15,0 0-31-15,0 0-14 16,0 0 14-16,21 95-4 16,-4-61 3-16,6 7 2 15,3 7-8-15,-1 5 19 16,3 5-10-16,1 0-8 16,0 1 10-16,1-1-2 15,0-1 24-15,-2-5-31 16,-3-3 11-16,-3-4-12 0,-3-6-1 15,-5-5 0-15,-3-5-6 16,-5-9-26-16,-6-14-40 16,0-6-44-16,0 0-24 0</inkml:trace>
  <inkml:trace contextRef="#ctx0" brushRef="#br1" timeOffset="-211222.56">10001 15962 760 0,'0'0'129'0,"0"0"-95"0,0 0-32 15,129-29 5-15,-63 16-6 16,9-1 26-16,1 4-10 16,-5 5 26-16,-5 5-42 15,-6 0 5-15,-8 9-6 16,-12 11-11-16,-7 7 11 16,-11 5-1-16,-10 5 1 15,-9 3 0-15,-3 2-1 0,-10 0 8 16,-13 0 9-1,-7-1-16-15,-5-3 6 0,1-4 2 16,-1-2-7-16,4-10-2 16,1-4 4-1,6-8-10-15,6-7 14 16,3-3-18-16,3 0 1 16,3-8-37-16,4-3-78 0</inkml:trace>
  <inkml:trace contextRef="#ctx0" brushRef="#br1" timeOffset="-210718.63">10979 16713 901 0,'0'0'222'16,"0"0"-128"-16,0 0-50 15,0 0-43-15,0 0-1 16,0 0 0-16,0 0 0 16,70-54 14-16,-59 36-14 15,-3-2 0-15,-3-3 10 0,-2-1 5 16,-3 1-5-16,0 0 10 15,0 3-8 1,-3 6 7-16,-6 4-5 16,2 5-12-16,1 5-2 15,0 0-67-15,1 5-20 16,1 11 48-16,1 7 29 16,3 2-26-16,0 6 30 15,9 2-4-15,7 4 8 16,7 4 2-16,0-2-9 15,3-2 8-15,-1-2 2 0,2-4-10 16,-2-11 25-16,1-3-25 16,-3-11 18-16,1-6-8 15,2 0 33-15,4-9-3 16,4-8-28-16,11-21-3 16,-8 4-85-16,-7-2-165 0</inkml:trace>
  <inkml:trace contextRef="#ctx0" brushRef="#br1" timeOffset="-210302.7">10902 15295 859 0,'0'0'152'0,"0"0"-142"16,0 0-10-16,0 0-17 16,0 0 11-16,0 0 6 15,0 0 0-15,4 105 10 16,-1-60 2-16,3 8-2 16,1 5-9-16,4 2 20 0,4 12-20 15,6 17-2-15,6 14-19 16,-4-17-64-1,-3-23-527-15</inkml:trace>
  <inkml:trace contextRef="#ctx0" brushRef="#br1" timeOffset="-208782.9">12426 16706 568 0,'0'0'251'15,"0"0"-122"-15,0 0 5 0,0 0-19 16,0 0-49-16,0 0 18 16,-12-16-69-16,12 16-1 15,0 0-14-15,0 0 0 16,0 0-13-16,0 0-7 15,5 0 5-15,11 0 10 16,8 0-3 0,10 0 16-16,8 3-19 15,7 3 30-15,3 4-35 0,2 0 16 16,3 2-11-16,-5-2 9 16,-3-2-8-16,-3-2 10 15,-5-3-3-15,-10-1-7 16,-6-2 0-16,-11 0-20 15,-7 0-47-15,-7 0 57 16,0 0-70-16,-9-3-263 0</inkml:trace>
  <inkml:trace contextRef="#ctx0" brushRef="#br1" timeOffset="-206967.15">13855 16092 538 0,'0'0'129'16,"0"0"-18"-16,0 0-19 16,0 0 8-16,0 0-2 15,0 0-28-15,0 0-41 16,-52-66-13-1,48 56 5-15,-1-3-9 16,-1 2 5-16,0-2-17 0,-2 0 10 16,1-1 0-16,0 0-6 15,4 1-3-15,1-4 8 16,2 3 15-16,2-1-4 16,14-1-20-16,6 3 3 15,5 3-11-15,5 0 15 16,-3 5-23-16,3 4-1 15,-4 1 4-15,0 0-41 16,-2 12-42-16,-4 2 53 0,-4 5 27 16,-2 3 10-1,-4 4 6-15,-2 6-14 0,-3 0 27 16,-3 6-23-16,-2-1 10 16,-2 3-1-16,0-3 0 15,0-2 1-15,-3-1-1 16,-8-1 2-16,-5-2-5 15,-5 0 11-15,-6 1-4 0,-6 0 7 16,-2-3-10 0,-1 0 0-16,0-6-7 0,4-3 7 15,3-6 0-15,3-6 3 16,3-1-3 0,3-7 13-16,2 0-3 15,3 0 7-15,6 0-1 16,6-9 15-16,3 0-15 15,0-2-16-15,0-2-9 16,5 2-1-16,5-1 3 0,-1 2 14 16,0 3-13-16,1 2 18 15,1 1-24-15,3 3 0 16,5 1 1-16,5 0 4 16,4 1 7-16,5 7 0 15,1 3 0-15,5 3 22 16,4-2-21-16,5 2 19 15,1-3-10-15,-1-2 0 0,0-6-3 16,-6-3 2-16,-1 0 10 16,-4-1-11-16,-1-13 18 15,-3-4-24-15,0-6-1 16,10-23-1-16,-10 5-153 16,-6-1-377-16</inkml:trace>
  <inkml:trace contextRef="#ctx0" brushRef="#br1" timeOffset="-205063.41">14820 15761 595 0,'0'0'116'16,"0"0"-48"-16,0 0-24 16,0 0-26-16,0 0 8 15,0 0-17-15,0 0 36 0,-1-43-32 16,1 40 46-16,-2-3 6 15,2 4 47-15,0 0-46 16,-2 1-27-16,2 1-29 16,0 0-10-16,0 0-24 15,0 0-57-15,0 0 49 16,0 8-1-16,0 4 33 16,7 5-1-1,1 8-7-15,3 4 8 0,1 7 1 16,3 8-1-1,-2 6 1-15,2 4-2 0,-3 5 18 16,-1-1-20-16,-4-3 4 16,-4-4-1-16,-2-6 5 15,-1-4-4-15,2-7-1 16,-1-4 7-16,1-7 0 16,-1-3-5-16,1-3-4 0,-1-4-67 15,1-2-26-15,-2-8-64 16</inkml:trace>
  <inkml:trace contextRef="#ctx0" brushRef="#br1" timeOffset="-204479.49">14487 15595 859 0,'0'0'126'0,"0"0"-47"16,0 0-31-16,24-84-10 15,-5 67-27-15,3 4 35 16,1 2-45-16,1 4 6 16,1-1-7-16,2 4 0 15,3 0 0-15,4 2-7 16,5 1 7-16,3 1 0 16,6 0-11-16,-1 6 24 0,0 7-26 15,-1 4 7 1,-6 4-10-16,-5 2 6 0,-7 7-5 15,-6 2 15-15,-7 0-6 16,-2 4-1-16,-3-2 14 16,-3 3-17-16,-2 0 27 15,-5 1-24-15,0 0 7 16,0 1-2-16,-8-5 2 16,-7 0 0-16,-9-3 6 0,-6-4-5 15,-4-3 20 1,-6-3-14-16,3-5 21 0,-1-5-27 15,7-7 9 1,4-1-2-16,3-1 2 16,6-1-10-16,2 1-26 15,4 6-71-15,0 1-22 16,9 7 34-16,3-3-67 16,0-1-515-16</inkml:trace>
  <inkml:trace contextRef="#ctx0" brushRef="#br1" timeOffset="-203935.56">15176 16540 808 0,'0'0'182'0,"0"0"-140"16,0 0-29-16,0 0-6 15,0 0-7-15,0 0 21 16,0 0 38-16,16 0 58 16,-5 0-40-16,4-9-19 15,3-2-45-15,1-1 10 16,-2-3-22-16,-1-2 14 16,-2-1-14-16,-2-4 6 0,-4 2 2 15,-1-4-8 1,-4 2 27-16,-3 2-27 15,0 2 30-15,0 3-18 16,-2 5 9-16,-7 3-19 16,0 4-3-16,-1 3 0 15,-2 0-35-15,-2 0 13 16,4 8-18-16,-1 4 40 0,3 3-31 16,2 0 25-1,1 4-10-15,2 3 6 0,1 2 10 16,2 5-5-16,0 0 4 15,0 2 2-15,0 0-11 16,2-1 23-16,9-4-19 16,3-2 6-16,3-7 0 15,5-2-2-15,5-6 2 16,3-4 9-16,3-2-9 16,6-3 0-16,2 0-3 0,1 0-4 15,15-7-135-15,-12-2-37 16,-5 0-100-16</inkml:trace>
  <inkml:trace contextRef="#ctx0" brushRef="#br1" timeOffset="-190427.86">16301 15797 605 0,'0'0'0'15,"0"0"-103"-15</inkml:trace>
  <inkml:trace contextRef="#ctx0" brushRef="#br1" timeOffset="-189547.98">15821 16120 179 0,'0'0'101'15,"0"0"-101"-15</inkml:trace>
  <inkml:trace contextRef="#ctx0" brushRef="#br1" timeOffset="-188700.1">16031 16271 603 0,'0'0'148'15,"0"0"-81"-15,0 0-2 16,0 0-15-16,0 0 14 15,0 0-64-15,0 0 10 0,-7-17-10 16,7 15 0-16,0-1 12 16,0 1 14-1,-2-1 50-15,-1 0-15 16,0 2 20-16,1-2-68 16,2 3 15-16,0 0-28 15,0 0-12-15,0 0-21 16,0 0 5-16,0 0 20 15,0 0-1-15,0 0 0 0,3 0 18 16,5 0-13-16,3 0 17 16,5 3-13-16,6 1 0 15,4-1 11-15,9 0 8 16,7-1-9-16,5-2 12 16,8 2-15-16,3-2 32 15,2 0-38-15,-2 0 31 16,-2 0-32-16,-5 0 8 15,-9 0 1-15,-8 0-8 0,-10 0-1 16,-9 0 9-16,-6 0-6 16,-6 0-2-16,-3 0 58 15,0 0 9-15,0 0 15 16,0 0-46-16,0 0-37 16,0 0-44-16,0 0-47 15,-2 0-94-15,2 0-367 0</inkml:trace>
  <inkml:trace contextRef="#ctx0" brushRef="#br1" timeOffset="-187564.25">17670 16048 504 0,'0'0'145'15,"0"0"-3"-15,0 0-22 16,0 0 26-16,0 0-54 16,0 0-50-16,0 0 12 15,-25-4-18-15,18-2 42 0,-3-1-57 16,2 1 6-16,-1-3-11 15,1 0-15-15,2 2 15 16,2-3-7-16,1 3 31 16,3-1 1-1,0 2 23-15,0 3-62 16,7-1-4-16,8 3-11 16,8 1 3-16,2 0 8 15,2 1-22-15,-6 12-4 16,0 7-14-16,-5 7 22 0,-6 7-5 15,-4 6 23-15,-6 9 0 16,0 2 1-16,-12 7 1 16,-10-2-1-16,-3-1 1 15,-2-6 0-15,0-7 0 16,-1-9 1-16,1-11-6 16,-3-8 20-16,-2-7-21 15,-3-5 6-15,1-2 0 0,1 0 0 16,3-4 0-16,6-6 0 15,8 1 1-15,4-4-1 16,6 2 1-16,3 0-2 16,3-3-5-16,0 2 5 15,0 0-13-15,4 2 8 16,3 1 6-16,-1 2 1 16,-2 3 0-16,-1 2-1 15,3 2 0-15,3 0 11 0,4 0-22 16,4 2 11-1,5 9-1-15,2 1 1 16,1 2-5-16,0 6 3 16,-2-1 1-16,1 1-6 15,1 0 14-15,-1-4-10 16,2 0 16-16,0-6-13 16,3-2 0-16,-1-3 0 15,-1-3-1-15,-2 0 1 0,3-2-10 16,-7 0-229-1,-6 0-94-15</inkml:trace>
  <inkml:trace contextRef="#ctx0" brushRef="#br1" timeOffset="-186876.35">18018 16341 1007 0,'0'0'180'0,"0"0"-180"15,0 0-127-15,0 0 71 16,0 0 44-16,0 0 12 16,0 0 2-1,95 28 12-15,-62-15-12 0,1 4 2 16,-2 0 11-16,-5 5-15 15,-5 1 0-15,-9 0-2 16,-6-1 2-16,-7-3 0 16,-4-2 12-16,-21-3 1 15,-9-2 14-15,-8-4-25 16,-3-3 15-16,3-5-15 16,7 0-2-16,8 0 0 0,9-7 0 15,10-3 0-15,7-3 1 16,1-1 20-16,12 1-21 15,15 0 22-15,7-3-16 16,9 3 8-16,4 1-13 16,3 3-1-16,2 0 1 15,-2 2 0-15,0-2-1 16,-6 2-6-16,-4 0 6 16,-9-1-3-16,-13 0-10 0,-8 1 26 15,-10-2-10-15,0 2 19 16,-13-1-11-16,-12 2 8 15,-6 3 17-15,-7 3 18 16,-2 0-53-16,1 0 15 16,2 11 0-1,6 4-28-15,8 5 12 16,7 4-1-16,8 2-5 16,8 3 6-16,0 0 15 0,20-2-15 15,15-3 21-15,12-4-21 16,9-4 34-16,9-6-34 15,0-4 20-15,0-6-20 16,-9 0-1-16,-7 0-10 16,-2-22-65-16,-12 2-145 15,-11 0-519-15</inkml:trace>
  <inkml:trace contextRef="#ctx0" brushRef="#br1" timeOffset="-186582.59">19068 16056 1011 0,'0'0'228'15,"0"0"-217"-15,0 0-11 16,0 0-11-1,-30 94 11-15,20-48 18 0,-1 12-17 16,5 1 22-16,5 8-14 16,1-4 1-16,0-2-10 15,3-9-19-15,6-8-20 16,-3-10 13-16,-5-9 1 16,-1-8-15-16,-15-6-79 15,-1-11-284-15</inkml:trace>
  <inkml:trace contextRef="#ctx0" brushRef="#br1" timeOffset="-186072.62">18869 15754 1048 0,'0'0'145'0,"0"0"-71"15,0 0-66-15,129-38 1 16,-64 30-9-16,19 0 15 15,14 1 21-15,-8 2-14 0,-14 4 0 16,-11 1-21-16,-18 0 3 16,0 4 5-16,3 9-5 15,-12 5-2 1,-8 6-4-16,-13 5-13 0,-11 7-20 16,-6 3 21-16,-9 7 2 15,-19 2 6-15,-11 1 6 16,-10-1-7-16,-6-2 30 15,-4-9-37-15,1-9 14 16,1-6 0-16,2-11 0 16,3-8-4-16,4-3 4 15,2 0 0-15,7-7 15 16,6-4-9-16,8-1 18 16,7 5-23-16,11 4-2 15,5 0-66-15,2 3-250 0</inkml:trace>
  <inkml:trace contextRef="#ctx0" brushRef="#br1" timeOffset="-185528.7">19462 16493 1117 0,'0'0'218'0,"0"0"-110"16,0 0-15-16,0 0-39 15,0 0 13-15,0 0-52 16,0 0-14-16,98-82 0 16,-62 61-1-16,-2-3 7 15,-1-1-6 1,0-5-2-16,-5-1 2 15,-1-5-13-15,-7 0 22 0,-4-4-20 16,-6-4 8-16,-3-1 1 16,-6 0 0-16,-1 6 1 15,0 7 0-15,-3 11 1 16,-3 9-10-16,-3 10-13 16,-6 2-98-16,-2 10 22 15,-5 15 75-15,-3 10 14 16,0 8-1-16,2 7 10 0,2 4-9 15,5 0 8-15,7 3 2 16,4-2-1-16,5 0 8 16,0-2 5-16,8-3-11 15,8-7 15-15,5-4-4 16,6-7-11-16,5-8 6 16,4-5-6-16,2-8 16 15,1-5-17-15,-3-4 15 16,-4-2-7-16,-2 0-8 0,-3 0-1 15,7-8-23 1,-5 0-125-16,-4-3-234 0</inkml:trace>
  <inkml:trace contextRef="#ctx0" brushRef="#br1" timeOffset="-185056.76">20412 16491 1051 0,'0'0'201'0,"0"0"-176"16,0 0-25-16,0 0-22 15,0 0 19-15,0 0 3 16,0 0 0 0,94 17 0-16,-63-11 14 15,5-3-13-15,4 0 31 16,6 1-24-16,2-1 16 16,4 0-24-16,-1-1 0 15,-5 3-1-15,3-2-39 0,-13 2-151 16,-10-3-75-16</inkml:trace>
  <inkml:trace contextRef="#ctx0" brushRef="#br1" timeOffset="-184776.8">20651 16273 827 0,'0'0'61'0,"0"0"-61"15,0 0 0-15,0 0 0 16,7 88 21-16,-6-47 5 16,-1 9-17-16,0 2 8 15,-5 0-7-15,-3-4 17 16,2-6-26-16,3-3 21 15,3-5-10-15,0 7-12 16,0-10-5-16,2-7-155 0</inkml:trace>
  <inkml:trace contextRef="#ctx0" brushRef="#br1" timeOffset="-183602.98">22737 15623 798 0,'0'0'186'16,"0"0"-90"-16,0 0-15 15,0 0 3-15,0 0 27 0,0 0-76 16,0-25 9-1,0 22-43-15,0 1 7 16,0-1-2-16,0 1 4 16,0 1-6-16,0-2-4 15,-9 1-6-15,-5-1-65 16,-8-2 26-16,-6 2-21 16,-5 1 66-16,-2 0-13 15,2 2 13-15,0 0 0 16,3 7 0-16,2 9 0 0,1 6 0 15,4 11-1-15,3 6 12 16,2 11 9-16,4 15-19 16,7 17 20-16,0-2-4 15,4-9-4-15,1-8 3 16,1-13-1-16,-1 4 4 16,-1 8-19-16,-2 1 10 15,1 0 6-15,1 0-21 16,0 2 6-16,-1 1-1 0,-1 1 2 15,1 1-2-15,-5-2 0 16,-5-3 1-16,-1-3-10 16,-2-4 19-16,-2-10-20 15,-1-5 9-15,-3-7 0 16,-1-8-17 0,-4-8 6-16,-7-7 11 15,-4-6 1-15,-5-5 0 0,-5-5 0 16,-3-12 12-16,-1-7-6 15,1-3 20-15,2-5-18 16,5 1 1-16,6-5-7 16,9 2-2-16,9 0 3 15,14 3-3-15,7 2-16 16,39-2-86-16,6 6-6 16,8 4-199-16</inkml:trace>
  <inkml:trace contextRef="#ctx0" brushRef="#br1" timeOffset="-183187.03">23134 16220 808 0,'0'0'127'0,"0"0"-126"15,0 0 1-15,0 0 6 0,0 0 37 16,0 0-7-16,-8 80 70 15,4-53-54-15,-3 4 21 16,-1 5-47-16,-1 1 1 16,2 2-11-16,-2 3-6 15,3 0-2-15,1 2-8 16,2-5 5-16,0-3 6 16,2-7-26-16,-2-4 3 0,0-7-38 15,-6-10-62-15,2-3-59 16,1-5-142-16</inkml:trace>
  <inkml:trace contextRef="#ctx0" brushRef="#br1" timeOffset="-182779.09">22900 15906 954 0,'0'0'163'16,"0"0"-1"-16,0 0-60 15,0 0-7-15,0 0-93 16,76-73 22-16,-37 70-23 16,11 0 11-16,11 3 20 0,5 0-14 15,3 0-2-15,1 6-15 16,-6 9-2-16,-4 3 9 15,-8 7-9-15,-6 3 7 16,-12 5-12-16,-11 4-1 16,-14 3-15-16,-9 1 16 15,-8-2 6-15,-25 0 6 16,-13-6 2-16,-10-3-16 16,-8-4 21-16,-4-7-28 0,6-5 5 15,5-4-4 1,12-7-2-16,7 0-9 0,9-3-9 15,16 0-106-15,7 0-124 16,6 0-653-16</inkml:trace>
  <inkml:trace contextRef="#ctx0" brushRef="#br1" timeOffset="-182347.15">23447 16627 1013 0,'0'0'256'0,"0"0"-110"15,0 0-82-15,0 0 41 16,0 0-63-16,106-66 16 16,-68 42-43-16,2-1 1 0,3-1-16 15,-3-4 0-15,-5-1-1 16,-5 0 3-16,-8-2-4 15,-8 1 21-15,-6 3-26 16,-6 3 13-16,-2 6-6 16,0 6 6-16,-8 3-5 15,-5 8-2-15,2 3-44 16,-3 7 15-16,-2 16 12 0,0 7 6 16,3 11 14-16,-1 4-14 15,8 5 4-15,3 1-6 16,3 0 7-16,0-5 0 15,11-4 6-15,5-6-12 16,6-8 3-16,4-7 20 16,5-6-10-1,8-11 6-15,7-4-12 16,13 0-7-16,28-31-79 16,-11 0-169-16,-12-3-885 0</inkml:trace>
  <inkml:trace contextRef="#ctx0" brushRef="#br1" timeOffset="-181752">24708 15956 920 0,'0'0'229'15,"0"0"-86"-15,0 0-127 16,0 0 11-16,0 0-26 16,0 0-1-16,-99 82 15 15,80-35-14-15,0 4 6 16,5 3-1-16,-1 2 9 16,5 0-15-16,-1 0 16 0,4-8-6 15,1-4-11-15,3-8 1 16,0-11-1-1,1-8 0-15,1-8 0 16,-1-2 0-16,-1-7 1 16,0 0 28-16,-3-2-27 15,-4-10 18-15,-1-6-18 16,-3-1-1-16,-4-4 0 16,-2 2 0-16,-3 0 0 0,0 1-1 15,1 2-7-15,-2 3 16 16,0 6-11-16,4 4 12 15,-2 5-18-15,3 0 8 16,1 6-12-16,2 12 12 16,7 2-8-16,2 6 3 15,7 1 6-15,0 1 24 0,16-2-24 16,9-1 34 0,6-1-33-16,5-9 6 15,7-4 2-15,4-5-8 16,0-4 1-16,-2-2 6 15,1 0-10-15,-5-5 11 16,-6-4-8-16,-3 1-1 16,-5 0-8-16,1-5-80 0,-7 1-168 15,-6 2-315-15</inkml:trace>
  <inkml:trace contextRef="#ctx0" brushRef="#br1" timeOffset="-181032.1">24905 16465 834 0,'0'0'207'16,"0"0"-23"-16,0 0-42 15,0 0-50-15,0 0 9 16,0 0-33-16,38-74-4 0,-23 71-56 16,9 3-8-1,4 0-2-15,2 11-2 16,-1 4-11-16,-6 4-18 16,-9 0-7-16,-8 2-18 15,-6-1 28-15,-5-2 19 16,-21-1-5-16,-15-1-17 15,-12-6 1-15,-7 1 31 16,-1-6-4-16,7-5-7 0,12 0 1 16,11 0 10-16,12 0-6 15,13 0 7-15,6-5 8 16,10 1-8-16,20-5-16 16,12 4 12-16,10-2-14 15,3 1 33-15,3 2-33 16,1-2-8-16,-4 2-90 15,-6-4-72-15,-10 0-18 16,-10-3 54-16,-12-1 100 0,-7-2 52 16,-10 2 126-16,0-2-2 15,0-1-50-15,-4 5 76 16,-3-1-49-16,0 5 35 16,0 4-76-16,1 2-60 15,-6 0-3-15,-1 9 3 16,-4 10-19-1,-1 1 29-15,-1 7-18 16,1-1 8-16,-1 0 0 0,1-1 0 16,4-3 0-16,5 0-8 15,2-5 10-15,6-1-11 16,1-5 18-16,0-4 20 16,10-2-29-16,6-1 21 15,11-4-13-15,6 0-2 16,6 0 6-16,1-7-12 15,0-1 0-15,8-4-75 0,-11 1-124 16,-5-1-158-16</inkml:trace>
  <inkml:trace contextRef="#ctx0" brushRef="#br1" timeOffset="-174057.05">26325 16297 854 0,'0'0'192'0,"0"0"-92"16,0 0-28-16,0 0 17 16,0 0-17-16,0 0-23 15,20-38-6-15,-18 33-43 0,1 3 27 16,-2 0-5-16,-1 1-6 15,2 1-16-15,-1 0-10 16,4 0-3-16,2 0-5 16,1 1 18-1,4 6-8-15,2 0 6 16,5 2-1-16,4-1 2 16,10-1 1-16,9 0-6 15,6 0 6-15,5 1-3 0,16-3-45 16,-15-3-169-16,-14 0-282 15</inkml:trace>
  <inkml:trace contextRef="#ctx0" brushRef="#br1" timeOffset="-173793.08">26131 15989 1152 0,'0'0'148'16,"0"0"-129"-16,131 1-19 0,-16 4 11 15,18 5-8-15,-1 4 4 16,-13 3-14-1,-19-4-19-15,-26-3-120 16,-19-7-230-16</inkml:trace>
  <inkml:trace contextRef="#ctx0" brushRef="#br1" timeOffset="-173409.12">28663 15584 1185 0,'0'0'161'0,"0"0"-68"16,0 0-48-16,0 0 26 15,0 0-71-15,0 0-23 16,0 0 12-16,14 9 4 16,-4 21 7-16,-1 12-3 15,0 5-3-15,-3 7 12 16,0 3-9-16,2-3 3 15,0-3-11-15,9-1-42 16,-2-13-77-16,-2-16-151 0</inkml:trace>
  <inkml:trace contextRef="#ctx0" brushRef="#br1" timeOffset="-173161.17">29087 15509 1128 0,'0'0'163'15,"0"0"-163"-15,0 0-30 16,0 0 30-16,0 0 0 16,-12 114 37-16,12-49-8 0,4 19 9 15,14 13-25-15,0-8-4 16,-1-18-9-16,-7-22-32 15,-4-4-5-15,-3-8-85 16,-3-7-122-16</inkml:trace>
  <inkml:trace contextRef="#ctx0" brushRef="#br1" timeOffset="-170881.48">22012 17323 423 0,'0'0'82'16,"0"0"32"-16,0 0 32 15,0 0-18-15,0 0-42 16,0 0-50-16,0 0-17 15,0 0-18 1,2 0-1-16,1 0 7 16,4 0-17-16,4 0 20 15,4 2-11-15,4 0 1 0,5 1 0 16,4-2 0-16,3 1 0 16,2 1 0-16,2-1 0 15,2 0 0-15,3-1 0 16,-1 1 3-16,1-2-2 15,3 0-1-15,1 0 0 16,-1 0 0-16,3 0 2 16,3 0-1-16,-1-2-1 0,3-1 2 15,-3 1-2-15,-1 2 7 16,-3 0-8-16,-3 0 1 16,-3 0 0-16,-2 5-1 15,-4 2 0-15,1 0 1 16,-3 1 0-16,-2-1-1 15,-1 2 2-15,0 1-1 16,0 0 1-16,0 2-2 16,-1 0 1-16,1 3-1 15,-1-1 1-15,1 3-7 0,-2 2 6 16,-3-1 1-16,-2 5-1 16,-2-4-1-1,-6 3-5-15,-2-2 6 16,-2 1 1-16,-4-3 0 15,-2-2 0-15,-2-7 3 16,0-3 3-16,0-1 17 16,0-5 6-16,-10 0 1 0,-2 0-30 15,-2-5 19-15,2-4-7 16,0-2 11-16,1-1 11 16,4-1 4-16,2-1 16 15,1 0 17-15,4 0-16 16,0 2-48-16,2-1 6 15,11-1-13-15,5 0-1 16,6 0-4-16,3 0 5 16,4 0 0-16,2 2 1 0,3 0-2 15,2 0 2-15,1 3 4 16,1-1-4-16,-1 4-2 16,0 0 1-16,0-1-1 15,1 0 1-15,3 4 0 16,4-7 0-16,3 3 0 15,2 4 0-15,2-5 1 16,0 5 3-16,2 1-4 0,0 1-2 16,-1 1 1-16,-6 0 1 15,-1 0 0 1,-2 0-1-16,-4 3 0 16,0 4 1-16,2 2-7 15,3 1 13-15,3 1-8 16,5 2 2-16,5 1-1 15,0 1 1-15,-2 2-2 16,-4-1 2-16,-7-1-7 16,-6-2 6-16,-3-4 2 0,-5-1 2 15,-2-6-2-15,-1-2-1 16,0 0 2-16,1-7-1 16,-1-8 14-16,1 1-6 15,-1-3 10-15,0-1 10 16,1 1 3-16,4 2-24 15,-1-1-2-15,2 4-6 16,0 0-17-16,2 3-31 0,13 0-61 16,-6 1-142-16,-6 2-571 0</inkml:trace>
  <inkml:trace contextRef="#ctx0" brushRef="#br1" timeOffset="-169481.67">27967 16716 705 0,'0'0'123'0,"0"0"-64"15,0 0 58-15,0 0 16 0,0 0-68 16,0 0-50-16,0 0-15 16,0 0 6-16,0 0-9 15,0 0 10-15,4 0-14 16,5 0 5-16,6 0 2 16,6 0 0-16,6 3 0 15,6-1-1-15,4 0 2 16,6-2-1-16,3 0 1 15,7 1 14-15,3-1-13 0,2 2 3 16,-1-1-5-16,0 1 0 16,-5 2 1-16,-4 1-1 15,-8 4 0 1,-4 2 1-16,-5 3-8 16,-2 5 15-16,-6 1-15 15,0 4 7-15,-4 2 0 16,0-1-1-16,-3 4-8 15,-2 0 9-15,-2-3-2 0,-3-4 2 16,-3-2 0-16,-3-6-1 16,-3-3 2-16,0-5 5 15,0-4-5-15,0-2 11 16,0 0 20-16,0 0-14 16,-6-5-11-16,-1-4-7 15,2-3 17-15,1-1-11 16,2-1 56-16,2-1-17 15,0-1-14-15,2-1-21 0,14 0-7 16,8 1 4 0,10 0-7-16,7 2 0 0,4 2 0 15,5 4-1-15,1 1 7 16,0 5-8-16,4-5 2 16,0 4-1-16,5 2 1 15,4 1-1-15,2-4 0 16,1 3 0-16,1-2-5 0,1 2 12 15,-2-4-9-15,-1 3 3 16,2 2 0 0,-1 0 0-16,0 0 0 15,2 0 0-15,2 7-1 16,-2-1 1-16,0 5 0 16,-2 1-7-16,0 1 19 15,-3 1-14-15,-4 0 2 16,-2 0-8-16,-4-3 8 15,-2-1 0-15,-2-3 0 0,-1-5 2 16,0-2-4 0,3 0 4-16,0-9 8 0,3-8-9 15,2-6 23-15,-2-5 19 16,-1-5-19-16,-6-4 8 16,-4 0-10-16,-7-6-2 15,-7 3-13-15,-7 1 18 16,-7-1-12-16,-3 5 24 0,-4 2-11 15,-1 5-14-15,1 3-5 16,1 5-7-16,-1 3 0 16,2 6-4-16,-1 2 2 15,1 6-77-15,8 0-87 16,-2 3-172-16,-1 0-641 0</inkml:trace>
  <inkml:trace contextRef="#ctx0" brushRef="#br1" timeOffset="-163886.2">6246 18078 626 0,'0'0'125'15,"0"0"-65"-15,0 0 18 16,0 0 13-16,-3-81-2 16,0 61-53-1,2 1 35-15,1-1-20 16,-3 1 23-16,3 2-60 0,0 0 5 16,0-2-18-16,0 2 0 15,0-3 0-15,0 1 0 16,0-1 6-16,0 1-6 15,0 2 12-15,0 3-5 16,0 3 15-16,0 2-22 16,0 4 5-16,-1 1-4 15,-1 1-1-15,2 1 4 0,0 1-4 16,0 1 4-16,0 0 2 16,0 0 4-16,0 0-11 15,0 0-1-15,0 0-25 16,0 1 3-16,0 11 14 15,0 6-15-15,6 7 12 16,0 9 12-16,1 10 3 16,1 3 7-16,-2 6-17 15,4 2 7-15,-2 2-2 0,-1-8 2 16,-2 0 0 0,0-8 0-16,-3-2 2 0,-2-6-2 15,0-4 6-15,0-2-5 16,0-8 5-1,0-2 0-15,3-5-6 16,0 0-18-16,3-5-87 16,5-6-30-16,-1-1-1 15,0 0-197-15</inkml:trace>
  <inkml:trace contextRef="#ctx0" brushRef="#br1" timeOffset="-163280.79">6961 17735 783 0,'0'0'106'15,"0"0"-106"-15,0 0-175 16,0 0-357-16</inkml:trace>
  <inkml:trace contextRef="#ctx0" brushRef="#br1" timeOffset="-162335.37">6792 18015 772 0,'0'0'177'0,"0"0"-99"15,0 0-30-15,0 0-31 0,0 0 14 16,0 0-4-16,0 0 11 16,-10-21-21-16,10 21 5 15,0 0-8-15,0 0-6 16,0 0-8-16,0 0-10 15,0 0 4-15,4 0-30 16,8 0 36-16,7 1-1 16,10 2 1-16,7 0 0 15,7 0-1-15,5-1-16 0,0 2-56 16,7 3-19-16,-15-1-14 16,-10-1-128-16</inkml:trace>
  <inkml:trace contextRef="#ctx0" brushRef="#br1" timeOffset="-161503.49">7374 17691 702 0,'0'0'97'16,"0"0"-66"-16,0 0-31 16,0 0-5-16,0 0 5 15,0 0 2-15,0 0 14 16,49-24-8-16,-32 22 13 15,0-3-14-15,0 3 9 16,4 2-16-16,-2 0 0 16,2 2 0-16,-2 9 0 0,0 3 0 15,-2 5-1-15,-2 0-6 16,-6 4 1-16,-4 4-3 16,-5 0-1-16,0 5 10 15,-11 1 7-15,-5 1-5 16,-3 2 9-16,0-2-10 15,0 1 3-15,4-2-2 16,2-4-4-16,4-2 4 0,3-5-4 16,3-3-4-16,3-4-2 15,0-4 7-15,0 2-9 16,3-3 9-16,7 3-12 16,5-2 0-16,5 1 13 15,5-2 2-15,5-4-1 16,3-1 16-16,1 0-8 15,-3-3-9 1,-4-1 2-16,-5 0-1 16,-6 1-1-16,-3-2-29 0,-6-2-14 15,-2-6-249-15</inkml:trace>
  <inkml:trace contextRef="#ctx0" brushRef="#br1" timeOffset="-160847.58">7874 17945 836 0,'0'0'176'15,"0"0"-129"-15,0 0-47 16,0 0-45-16,0 0 33 0,0 0 12 16,0 0 2-16,38-10-1 15,-23 6 19-15,5 4-12 16,-4 0-7-16,2 7 0 16,3 5 1-16,-5 3-4 15,2 4 4 1,-4 1-4-16,-3 3-4 15,-3 2 6-15,-5 1 0 16,-3 0 0-16,0-1 0 0,-15 0-9 16,0-3 2-16,-4-8-2 15,7-2 8-15,1-4 2 16,6-5 6-16,3-3-6 16,2 0 0-16,0 0-1 15,10-14 0-15,7-5 0 16,11-5-1-16,-1-8 1 15,4-1 0-15,-2-1 6 16,-6 4-4-16,-6 0-2 0,-4 3 0 16,-8 5 0-16,-5 2 0 15,0 7 1-15,-13 3-1 16,-7 4-14-16,-2 6 13 16,-2 0-5-16,6 0-1 15,2 12 7-15,5 3 0 16,6 7-9-16,4 4-4 15,1 6 1-15,0 2 4 0,6 2 7 16,11-2 1-16,2 3 0 16,8-8 1-16,4-3 10 15,11-5-1 1,4-8-4-16,26-13-6 16,-13 0-12-16,-7-17-109 0</inkml:trace>
  <inkml:trace contextRef="#ctx0" brushRef="#br1" timeOffset="-160483.4">8332 17419 763 0,'0'0'107'16,"0"0"-88"-16,0 0-9 16,0 0-10-16,101 23 7 15,-71-7 12-15,3 4 15 16,4 5 14-16,3 8-26 16,5 9 18-16,7 18-18 15,12 29 4-15,6 30-25 16,-1 12 0-16,-11-4 7 15,-15-15-8-15,-17-23 8 16,-11-20-8-16,-11-16 0 16,-4-13 0-16,-4-9-2 15,-38 14-61-15,0-6-10 16,-3-6-35-16</inkml:trace>
  <inkml:trace contextRef="#ctx0" brushRef="#br1" timeOffset="-159731.52">6324 17483 791 0,'0'0'151'0,"0"0"-114"0,0 0-17 16,0 0-19-16,0 0 14 16,0 0-14-16,0 0 8 15,-39-8-8-15,24 6 6 16,0 2 18-16,-4 0-5 15,1 0-7-15,-4 2-12 16,-2 9 18-16,4-2-19 16,-5 8 13-16,0 2-12 15,-2 6 9-15,0 1 3 0,0 7-12 16,3 6 15-16,0 20-7 16,2 25 10-16,4 25-19 15,8 13 7-15,8 1 1 16,2-8-10-16,0-9 2 15,2-1 0-15,8-6 0 16,5-23 0-16,0-13-1 16,4-20-17-16,4-10-7 15,5 7-24-15,17 2-62 0,56-1 36 16,-7-11 37-16,0-12-83 0</inkml:trace>
  <inkml:trace contextRef="#ctx0" brushRef="#br1" timeOffset="-158859.64">9191 17715 658 0,'0'0'127'16,"0"0"-87"-16,0 0-33 15,0 0 24-15,0 0 26 16,0 0 62-16,0 0-27 15,3-27 1 1,-3 26 16-16,0 1-38 16,0 0-35-16,0 0-36 0,0 0-39 15,0 11-22-15,1 11 59 16,5 7-12-16,3 24 8 16,3 23 5-16,2 26 1 15,2 8 0-15,0-4 1 16,2-25-2-16,-4-26 2 15,-3-15-2-15,0-9 2 16,2 6 14-16,-1-4-8 16,-1 0-11-16,-1-6 4 0,-4-9-85 15,-3-9-111-15,-1-9-104 0</inkml:trace>
  <inkml:trace contextRef="#ctx0" brushRef="#br1" timeOffset="-158395.7">8916 17628 846 0,'0'0'154'0,"0"0"-39"15,0 0-55-15,0 0-3 16,0 0-43-16,0 0-13 0,0 0-1 16,103-86 6-16,-64 73 4 15,4-1 6-15,-2 2-7 16,-1 4 1-16,3 1-1 16,-1 2-8-16,-1 5-1 15,1 0-2-15,-3 3 2 16,1 9-1-16,-4 9 1 15,-3 1-16-15,-8 7 14 16,-7 5-22-16,-9 7 23 0,-6-1 1 16,-3 5 7-16,0 2-7 15,-18 0 0-15,-5-5 6 16,-9-6-6-16,-2-7 0 16,-5-8 1-16,0-8 17 15,4-9-17-15,5-4 7 16,7 0-7-16,7-2-2 15,11-5 1-15,11-3-66 16,15 2-309-16,3 2-276 0</inkml:trace>
  <inkml:trace contextRef="#ctx0" brushRef="#br1" timeOffset="-157827.77">9799 18401 510 0,'0'0'142'16,"0"0"-95"-16,0 0 43 16,0 0-15-16,50-73-20 15,-39 50-6-15,-2-3 51 16,-4 2 1-16,-2-1-23 16,-3 1-8-16,0-2-46 15,0 2 2-15,0-3-24 16,-3 2 6-16,-6 4-7 15,-2 2 1-15,-2 6 3 0,-2 2-4 16,2 5-2 0,-1 6-10-16,-2 0 3 15,5 14-17-15,-3 9 25 16,5 9-20-16,1 6 19 16,2 4-15-16,6 5 6 15,0 4 9-15,0 0-7 16,3-2 8-16,11 0 0 15,2-6 22-15,-1-9-22 0,6-4 21 16,-2-7-19-16,1-7 5 16,2-5 2-16,3-6-9 15,2-5 12-15,4 0-12 16,1-13-1-16,-1-4-70 16,6-12-19-16,-10 3-94 15,-8 6-51-15</inkml:trace>
  <inkml:trace contextRef="#ctx0" brushRef="#br1" timeOffset="-157418.95">9947 17323 954 0,'0'0'175'15,"0"0"-105"-15,0 0-70 16,0 0-51-16,0 0 37 16,0 0 14-16,0 0 4 0,18 76-4 15,-9-39 13-15,0 8-5 16,1 32-8-16,-2-7-63 15,2-8-164-15</inkml:trace>
  <inkml:trace contextRef="#ctx0" brushRef="#br1" timeOffset="-155936.56">10948 18170 757 0,'0'0'156'0,"0"0"-107"16,0 0-19-16,0 0 18 0,0 0-21 15,0 0-19 1,-2-21-6-16,2 21-2 0,0 0 23 16,0 0 26-16,0 0-28 15,0 0-6-15,3 0-15 16,9 0-6-16,6 4 5 15,9 2 2-15,4 0-1 16,8 2 1-16,3-5 5 16,4 0-4-16,-1 0 2 15,-1-3-2-15,-9 1-2 0,-7-1 0 16,-8 2-17-16,-9-2-20 16,-9 0-59-16,-2 0 69 15,-2 0-12-15,-12 0-38 16,2 0-95-16</inkml:trace>
  <inkml:trace contextRef="#ctx0" brushRef="#br1" timeOffset="-155040.68">12105 17820 763 0,'0'0'111'0,"0"0"-76"16,0 0-24-16,0 0 33 0,0 0 12 16,0 0-11-16,-83-37-9 15,71 30 15-15,0-3-21 16,1 1-18-16,4-1-4 16,0 3 10-16,4 2 25 15,3-1 22-15,0 3-23 16,0 0-42-16,8 3-27 15,6-3 26-15,4 3-12 0,0 0 11 16,3 0 2-16,-1 0-9 16,-2 9 9-16,0 2-17 15,-4 5 7 1,-1 5-19-16,-1 2 6 16,-4 9-11-16,-1 5 15 15,-6 6 11-15,-1 7 8 16,-1 6 1-16,-15 4 6 15,-7-1-7-15,-5-3 1 0,1-6 4 16,-4-8 2-16,-2-5-9 16,-1-12 2-16,-2-6 0 15,0-4-2-15,0-10-14 16,3-3 0-16,3-2 2 16,2-2 14-16,4-12-10 15,2-4 0-15,8-4-11 16,4-5-22-16,7-4-24 15,3 2 7-15,3 0 42 0,12 3 18 16,2 5 0-16,2 5 0 16,0 7-1-16,4 5 2 15,-1 4-2-15,0 0 1 16,0 0 0-16,-2 13-8 16,1 3 8-16,1 5 1 15,1 5 0-15,2-1-2 16,2 2 2-16,4-1-2 15,4-4 8-15,3-5-7 16,1-8 0 0,3-7 18-16,2-2 34 0,-2-9 26 15,-3-8-22-15,0-4-9 16,-9-4-4-16,-6-2-23 16,-8-2 8-16,-4-2-22 15,-6 2 5-15,-6-3-11 16,0 6-8-16,0 1-6 15,-18-3-89-15,7 6-63 0,1 5-194 16</inkml:trace>
  <inkml:trace contextRef="#ctx0" brushRef="#br1" timeOffset="-154088.81">12961 17486 838 0,'0'0'137'0,"0"0"-137"15,0 0-42-15,0 0 22 16,0 0 20-16,0 0 0 16,0 0 0-16,-26 24 0 15,18-11 10-15,-5 5 43 16,-2 6-5-16,-3 6-6 16,0 6-18-16,0 10-3 15,3 17-20-15,6 19 19 16,9 18-20-16,0 6 0 0,20-7 1 15,6-10-1-15,1-24 0 16,-2-11 2 0,-3-11 4-16,3-4-5 15,8 5 9-15,4 6-10 16,8 1 2-16,0-4-2 16,8 6-18-16,-8-17-93 15,-11-12-41-15</inkml:trace>
  <inkml:trace contextRef="#ctx0" brushRef="#br1" timeOffset="-153248.93">13366 17916 846 0,'0'0'192'0,"0"0"-79"0,0 0-64 15,0 0-49-15,0 0-13 16,0 0 13-16,0 0 6 16,73-14 7-16,-44 7 6 15,4 2-9-15,-1 1 3 16,0 3-12-16,-2 1 10 16,-3 0-11-16,-6 7 0 15,-5 10-1-15,-8 5-15 0,-6 2-20 16,-2 2 29-1,-14 7 7-15,-16 0-17 0,-7 1 9 16,-6-3-6-16,1-3 12 16,4-12 3-16,9-6-1 15,5-6 0-15,9-4 0 16,8 0 1-16,2 0 20 16,5 0 34-16,0-1-8 15,14-8-47-15,6 2 8 16,4-6-16-16,4-1 9 0,2-2-1 15,2-1 0-15,-4-2 1 16,-1 1-2-16,-3-1 2 16,-2-1-2-16,-4 1 2 15,-4 1-1-15,-3 3 8 16,-3-2-9 0,-2 4 1-16,-2 0-2 15,-2 3 2-15,-2 3 0 16,0 1 6-16,0 4-4 15,-11 2-4-15,-3 0-31 0,-5 2 24 16,-3 14-8-16,-2 0 11 16,5 5 5-16,-2 3 0 15,5 4 1-15,5 2-9 16,7 2 9-16,2 3-13 16,2 4 13-16,6-3 7 15,12-2 44-15,5 1-50 0,3-6 12 16,4-4-6-16,0-5-6 15,1-7 6-15,1-4-5 16,-2-9-4-16,-1 0-1 16,1 0-14-16,9-19-114 15,-7 2-59-15,-7-3-427 0</inkml:trace>
  <inkml:trace contextRef="#ctx0" brushRef="#br1" timeOffset="-153000.96">14006 18149 962 0,'0'0'176'16,"0"0"-176"-16,0 0 7 16,0 0-7-16,0 0 24 15,85 5-3-15,-51-5 0 0,7 0-8 16,4 0-2-16,4 0-10 15,-2 0 9-15,-1 0-4 16,-6 0-11-16,-10-3 5 16,-8-3-23-16,-11-3-45 15,-5-1-95-15,-6-1-58 0</inkml:trace>
  <inkml:trace contextRef="#ctx0" brushRef="#br1" timeOffset="-152617.02">14202 17869 405 0,'0'0'161'15,"0"0"-27"-15,0 0-35 16,0 0-52-16,0 0-12 0,0 0-9 16,0 0 4-1,35 86 14-15,-31-51-7 0,1 9-5 16,-2 6-16-16,2 8 16 15,1 6-19-15,1-4 4 16,0-1-16-16,6-3 14 16,1-7-15-16,1-9-12 15,4-1-8-15,-4-9-84 16,-3-13-205-16</inkml:trace>
  <inkml:trace contextRef="#ctx0" brushRef="#br1" timeOffset="-152233.08">14696 18149 23 0,'0'0'912'16,"0"0"-756"-16,0 0-51 15,-15-98-37-15,12 65 4 16,3-1-49-16,0 0-13 16,-3 0 14-16,3 1-3 15,-1 3 1-15,1 6-15 16,0 6 14-16,0 6-21 16,0 6 10-16,0 4-10 15,0 2-25-15,9 6 9 0,1 12 6 16,5 11 9-16,0 12-13 15,3 9 13-15,-3 9 1 16,1 4 2-16,-1 3 8 16,0-6-18-16,-2-3 8 15,2-11-34-15,3 0-34 0,-3-17-32 16,-1-13-170-16</inkml:trace>
  <inkml:trace contextRef="#ctx0" brushRef="#br1" timeOffset="-151917.14">14874 17419 1077 0,'0'0'96'0,"0"0"-77"0,0 0-18 16,120 43-2-16,-71-12-6 16,3 8 7-16,4 19-2 15,7 29 2-15,-1 31-1 0,-3 18 1 16,-15 3-3-16,-11-10 12 16,-12-20-16-1,-5-20 7-15,-5-23-1 16,-4-23-33-16,-5-9-25 15,-2 5-25-15,-8-9-11 16,-4-7-165-16</inkml:trace>
  <inkml:trace contextRef="#ctx0" brushRef="#br1" timeOffset="-151597.18">15858 17637 1061 0,'0'0'80'16,"0"0"-80"-16,12 83 0 0,-1-10 0 15,5 33-1 1,-1 12 1-16,1 5 0 0,-2-14-1 16,-7-17 1-1,-1-20-1-15,-3-22 1 16,-2-16 0-16,2-19-35 16,-1-4-83-16,-1-8-259 0</inkml:trace>
  <inkml:trace contextRef="#ctx0" brushRef="#br1" timeOffset="-151200.98">15773 17452 1094 0,'0'0'158'0,"0"0"-87"0,0 0-45 15,91-19-26-15,-40 16 4 16,9 3 5-16,1 0-15 16,0 0 6-16,-1 12-1 15,-7 5-9-15,-2 5 3 16,-9 0 7-16,-7 4-11 15,-6 1 10-15,-10-1-23 16,-10 3 24-16,-9 1-1 16,-1 3 0-16,-25 2-6 15,-11 0 6-15,-11 1 0 0,-4-5-15 16,-3-7-9-16,-2-6-53 16,-15-1 0-16,16-4-52 15,10-4-49-15</inkml:trace>
  <inkml:trace contextRef="#ctx0" brushRef="#br1" timeOffset="-150729.05">16497 18348 872 0,'0'0'301'15,"0"0"-221"-15,0 0-70 16,0 0-10-16,0 0-1 0,0 0-9 16,71-91 10-16,-57 63 0 15,-3-2-1-15,-2 0 1 16,-4 1-1-16,-5 4-14 15,0 1-33-15,-8 9 12 16,-8 6-9-16,-2 8 29 0,-4 1-8 16,2 5 22-16,4 14 1 15,3 6-9-15,5 4 0 16,4 4 10-16,4 6 7 16,0 2 29-16,1 3 22 15,13 0-20-15,6 2 1 16,9-4-7-1,5-2-5-15,9-7-7 16,5-8-4-16,7-4 2 16,5-8-17-16,2-9 23 0,1-4-23 15,16 0-2 1,-16-4-55-16,-15-9-190 0</inkml:trace>
  <inkml:trace contextRef="#ctx0" brushRef="#br1" timeOffset="-150449.09">17636 18511 1228 0,'0'0'248'0,"0"0"-176"16,0 0-65-16,0 0-7 15,86-5-2-15,-45 5 1 0,6 0 0 16,3 0-1 0,1 1-36-16,1 6-29 15,-14-5-182-15,-12-2-150 0</inkml:trace>
  <inkml:trace contextRef="#ctx0" brushRef="#br1" timeOffset="-150244.49">17573 18199 1071 0,'0'0'167'15,"0"0"-119"-15,97-3-47 16,-13 3 3-16,20 6-4 0,8 5-35 16,-27-2-155-16,-21-5-623 0</inkml:trace>
  <inkml:trace contextRef="#ctx0" brushRef="#br1" timeOffset="-147778.6">23672 15491 652 0,'0'0'104'16,"0"0"-72"-16,0 0-18 0,0 0 27 15,-89-57-12-15,76 48 27 16,4 0 15 0,3 1 59-16,1 2-46 0,1 2-51 15,0 1-15-15,-4 2-18 16,-6 1-39-16,-8 0-27 15,-9 0 45-15,-8-2 5 16,-6 1 7-16,-1-2 9 16,-6 1 0-16,-2-4-1 0,2 3 1 15,-4 0 0-15,4 3 1 16,5 0 5-16,5 0-4 16,3 0-2-16,0 9 1 15,-1 5-1-15,-2 1 0 16,-1 3 0-16,-2 3 0 15,-1 3 0-15,0 2 0 16,-6 3 1-16,-3 6 14 16,-5 1-15-16,-1 3 10 15,1 1-10-15,3 1 0 0,3 1 6 16,4 3-5-16,3 6 10 16,0 17-10-16,9-3 11 15,9 5-11 1,11 1 33-16,18 1 5 15,0 18 12-15,22 10-32 16,11 3 7-16,6-10-6 0,-5-18-10 16,-4-22-1-16,-3-12-9 15,1-2 11-15,8 7-5 16,9 9-7-16,7 9 1 16,5 3 0-16,6-2 1 15,15 8-1-15,21-1 0 16,29-2 1-16,12-7 7 0,6-17-7 15,0-10 29-15,-10-6-17 16,3-4 16-16,-2 1-6 16,-1-8-5-16,-2-4-4 15,0-1 2-15,1-6-7 16,-4-4 1-16,-3-4 18 16,-7 0-8-16,-6-3 21 15,-3-11 3 1,-3-3 11-16,-5-6-17 15,0-4-16-15,-1-7-3 0,-3-3-12 16,-1-7 2-16,-20 2-7 16,-15 0 2-16,-4-16 5 15,-8-16-9-15,-10-1 0 16,-4 0 0-16,-23 21 6 16,-12 13-4-16,-3-7 17 15,0-8-19-15,-12-8 27 16,-15-1-19-16,-22-14 16 15,-21-13-18-15,-27-14-3 16,-13-4-3-16,-3 2-1 0,0 3-1 16,0 5 3-16,-12 0-2 15,-11 7-1-15,-10 11-13 16,-13 13-7-16,-4 14 12 16,0 14-28-16,11 15 3 15,23 16-53-15,33 10 21 16,32 3 3-16,25 17-25 0,15 10-17 15,21 45 4 1,3-6-73-16,9 4-55 0</inkml:trace>
  <inkml:trace contextRef="#ctx0" brushRef="#br1" timeOffset="-146842.73">28128 15721 872 0,'0'0'65'16,"0"0"-65"-16,0 0-17 15,-51-84-22-15,20 59-4 0,-10 0 40 16,-11-3 3-16,-22-7 34 15,-23-2 21-15,6 5-1 16,10 6 32 0,14 9-41-16,21 9 12 15,-3 4-36-15,-1 4-19 16,6 9-1-16,11 18-1 16,8 12-7-16,11 20 7 15,14 30 4-15,3 32 60 0,25 21 13 16,11-3-45-16,9-10-13 15,4-17-3-15,15-11-5 16,6 2 14-16,11 1-12 16,7-1 6-16,10 3-19 15,8 3 22-15,5 5-20 16,7-4-2-16,2-9 2 16,10-16-2-16,7-21 0 15,9-14 1-15,5-17 5 0,2-12-6 16,-11-10 21-16,-9-11-20 15,-14-8 18-15,-13-20-18 16,-8-14 13-16,-6-13-3 16,-6-16-10-16,-8-22 5 15,-7-12-6-15,-7-11 0 16,-5 2 1-16,-4 5 2 16,-6 6 8-16,-6 3-11 15,-7 8 0-15,-12 3-3 16,-6 16 3-1,-10 15 0-15,-8-12 8 0,-3-12-8 16,-28-12 13-16,-18-10-7 16,-23 11-5-16,-22 13-1 15,-26 1 0-15,-27 1-9 16,-21 0 9-16,-16 3 0 16,-13 8 3-16,-10 12-4 15,-9 12 2-15,-7 12-1 0,-5 12 8 16,0 15-9-16,4 4 1 15,20 21-2-15,23 17 1 16,32 12 0-16,32 17 0 16,30 11-15-16,24 13 16 15,23 9-31-15,22 7 15 16,13 9-58-16,2-1-6 16,0-27-78-16,0-25-72 0</inkml:trace>
  <inkml:trace contextRef="#ctx0" brushRef="#br1" timeOffset="-144803.02">19390 17754 643 0,'0'0'130'16,"0"0"-74"-16,0 0-42 16,0 0-8-16,0 0-4 0,0 0-4 15,0 0-7-15,-61 56 9 16,58-39 1-16,1 0 5 15,-3 4 10-15,-1 0 7 16,-2 1-7-16,-1 5-2 16,0 3 8-16,0 3 2 15,2 9 14-15,2 5-37 16,2 8 13-16,3 16-13 16,0 17 1-16,15 12-1 15,12 3 9-15,3-20-8 0,-2-22-2 16,-4-21 0-16,4-4-8 15,8 3 6-15,9 6-13 16,10 3 14 0,6-5 1-16,20 2 0 15,20-4 0-15,29-11 0 16,13-6 9-16,5-19-9 0,-7-1 11 16,-9-4-11-16,1 0 10 15,1 0-8-15,0 0 17 16,2 0 0-16,-5 0 21 15,2 0-2-15,1 0-5 16,-1 0 3-16,-2 0 0 16,2 0 35-16,-3 0-29 15,0 0 5-15,-2 0 20 16,-2 0-3-16,1 0-18 0,0 0 9 16,0-14 1-16,-2-8-27 15,-2-9 31-15,-9-1-47 16,-18 0 15-16,-25 4-27 15,-24 5 8-15,-14-3 1 16,-5-6-1-16,-4-6 19 16,-8-10-15-16,-13-2 16 15,-3-9-4-15,-21-2 12 32,-7-4-12-32,-8-6-3 15,-4 3-14-15,-5 2-8 0,-5 0 2 0,-5 4 4 0,-19-6-6 16,-21-4-8-1,-25-4 7-15,-10 7-16 16,-2 11 16-16,7 13 1 16,9 9-6-16,-4 5 6 15,-3 6-13-15,-6-4 6 0,-6 7-8 16,-5 3 6-16,0-3-8 16,-3 5 9-16,0 3-12 15,4 4 20-15,3 5-7 16,6 5 5-16,5 0 2 15,0 13 0-15,2 11 0 16,6 2-8-16,5 4 8 16,9 6-57-16,5 0 26 15,5 9-6-15,17-1 10 16,13-2 19-16,16-2 2 0,-1 13 6 16,-1 26-11-16,10 34 11 15,10 25-63-15,29 2-37 16,2-37-104-16,13-34-155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CAC86-581A-438F-A78A-4533D0F7CB55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E0564-B608-479C-B08A-4A23B76EC7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9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9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898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27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8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24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33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2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9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0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3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8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1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6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6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customXml" Target="../ink/ink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1597" y="2082800"/>
            <a:ext cx="7391337" cy="2323165"/>
          </a:xfrm>
        </p:spPr>
        <p:txBody>
          <a:bodyPr>
            <a:noAutofit/>
          </a:bodyPr>
          <a:lstStyle/>
          <a:p>
            <a:r>
              <a:rPr lang="pt-BR" sz="7200" b="1" dirty="0">
                <a:solidFill>
                  <a:srgbClr val="0000FF"/>
                </a:solidFill>
              </a:rPr>
              <a:t>Polinômios de Legendre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917576" y="2914908"/>
            <a:ext cx="25680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900">
                <a:solidFill>
                  <a:srgbClr val="666666"/>
                </a:solidFill>
                <a:latin typeface="Lucida Grande"/>
              </a:rPr>
              <a:t>  </a:t>
            </a:r>
            <a:br>
              <a:rPr lang="en-US" altLang="en-US" sz="1000">
                <a:solidFill>
                  <a:srgbClr val="666666"/>
                </a:solidFill>
                <a:latin typeface="Lucida Grande"/>
              </a:rPr>
            </a:br>
            <a:r>
              <a:rPr lang="en-US" altLang="en-US" sz="900">
                <a:solidFill>
                  <a:srgbClr val="666666"/>
                </a:solidFill>
                <a:latin typeface="Lucida Grande"/>
              </a:rPr>
              <a:t>  </a:t>
            </a:r>
            <a:br>
              <a:rPr lang="en-US" altLang="en-US" sz="1000">
                <a:solidFill>
                  <a:srgbClr val="666666"/>
                </a:solidFill>
                <a:latin typeface="Lucida Grande"/>
              </a:rPr>
            </a:br>
            <a:r>
              <a:rPr lang="en-US" altLang="en-US" sz="900">
                <a:solidFill>
                  <a:srgbClr val="666666"/>
                </a:solidFill>
                <a:latin typeface="Lucida Grande"/>
              </a:rPr>
              <a:t>  </a:t>
            </a:r>
            <a:br>
              <a:rPr lang="en-US" altLang="en-US" sz="1100">
                <a:solidFill>
                  <a:srgbClr val="666666"/>
                </a:solidFill>
                <a:latin typeface="Lucida Grande"/>
              </a:rPr>
            </a:br>
            <a:r>
              <a:rPr lang="en-US" altLang="en-US" sz="900">
                <a:solidFill>
                  <a:srgbClr val="666666"/>
                </a:solidFill>
                <a:latin typeface="Lucida Grande"/>
              </a:rPr>
              <a:t>  </a:t>
            </a:r>
            <a:br>
              <a:rPr lang="en-US" altLang="en-US" sz="1100">
                <a:solidFill>
                  <a:srgbClr val="666666"/>
                </a:solidFill>
                <a:latin typeface="Lucida Grande"/>
              </a:rPr>
            </a:br>
            <a:r>
              <a:rPr lang="en-US" altLang="en-US" sz="900">
                <a:solidFill>
                  <a:srgbClr val="666666"/>
                </a:solidFill>
                <a:latin typeface="Lucida Grande"/>
              </a:rPr>
              <a:t>  </a:t>
            </a:r>
            <a:br>
              <a:rPr lang="en-US" altLang="en-US" sz="1100">
                <a:solidFill>
                  <a:srgbClr val="666666"/>
                </a:solidFill>
                <a:latin typeface="Lucida Grande"/>
              </a:rPr>
            </a:br>
            <a:r>
              <a:rPr lang="en-US" altLang="en-US" sz="900">
                <a:solidFill>
                  <a:srgbClr val="666666"/>
                </a:solidFill>
                <a:latin typeface="Lucida Grande"/>
              </a:rPr>
              <a:t>  </a:t>
            </a:r>
            <a:br>
              <a:rPr lang="en-US" altLang="en-US" sz="1100">
                <a:solidFill>
                  <a:srgbClr val="666666"/>
                </a:solidFill>
                <a:latin typeface="Lucida Grande"/>
              </a:rPr>
            </a:br>
            <a:r>
              <a:rPr lang="en-US" altLang="en-US" sz="900">
                <a:solidFill>
                  <a:srgbClr val="666666"/>
                </a:solidFill>
                <a:latin typeface="Lucida Grande"/>
              </a:rPr>
              <a:t>  </a:t>
            </a:r>
            <a:br>
              <a:rPr lang="en-US" altLang="en-US" sz="1100">
                <a:solidFill>
                  <a:srgbClr val="666666"/>
                </a:solidFill>
                <a:latin typeface="Lucida Grande"/>
              </a:rPr>
            </a:br>
            <a:r>
              <a:rPr lang="en-US" altLang="en-US" sz="900">
                <a:solidFill>
                  <a:srgbClr val="666666"/>
                </a:solidFill>
                <a:latin typeface="Lucida Grande"/>
              </a:rPr>
              <a:t>  </a:t>
            </a:r>
            <a:br>
              <a:rPr lang="en-US" altLang="en-US" sz="1100">
                <a:solidFill>
                  <a:srgbClr val="666666"/>
                </a:solidFill>
                <a:latin typeface="Lucida Grande"/>
              </a:rPr>
            </a:br>
            <a:r>
              <a:rPr lang="en-US" altLang="en-US" sz="900">
                <a:solidFill>
                  <a:srgbClr val="666666"/>
                </a:solidFill>
                <a:latin typeface="Lucida Grande"/>
              </a:rPr>
              <a:t>  </a:t>
            </a:r>
            <a:br>
              <a:rPr lang="en-US" altLang="en-US" sz="1100">
                <a:solidFill>
                  <a:srgbClr val="666666"/>
                </a:solidFill>
                <a:latin typeface="Lucida Grande"/>
              </a:rPr>
            </a:br>
            <a:r>
              <a:rPr lang="en-US" altLang="en-US" sz="900">
                <a:solidFill>
                  <a:srgbClr val="666666"/>
                </a:solidFill>
                <a:latin typeface="Lucida Grande"/>
              </a:rPr>
              <a:t>  </a:t>
            </a:r>
            <a:br>
              <a:rPr lang="en-US" altLang="en-US" sz="1100">
                <a:solidFill>
                  <a:srgbClr val="666666"/>
                </a:solidFill>
                <a:latin typeface="Lucida Grande"/>
              </a:rPr>
            </a:br>
            <a:r>
              <a:rPr lang="en-US" altLang="en-US" sz="900">
                <a:solidFill>
                  <a:srgbClr val="666666"/>
                </a:solidFill>
                <a:latin typeface="Lucida Grande"/>
              </a:rPr>
              <a:t>  </a:t>
            </a:r>
            <a:endParaRPr lang="en-US" altLang="en-US" sz="800"/>
          </a:p>
          <a:p>
            <a:pPr defTabSz="914400"/>
            <a:r>
              <a:rPr lang="en-US" altLang="en-US" sz="900">
                <a:solidFill>
                  <a:srgbClr val="666666"/>
                </a:solidFill>
                <a:latin typeface="Lucida Grande"/>
              </a:rPr>
              <a:t>C</a:t>
            </a:r>
            <a:endParaRPr lang="en-US" altLang="en-US" sz="1100">
              <a:solidFill>
                <a:srgbClr val="666666"/>
              </a:solidFill>
              <a:latin typeface="Lucida Grande"/>
            </a:endParaRPr>
          </a:p>
        </p:txBody>
      </p:sp>
      <p:pic>
        <p:nvPicPr>
          <p:cNvPr id="9" name="Picture 4" descr="http://archive.lib.msu.edu/crcmath/math/math/l/l1_1357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351" b="55262"/>
          <a:stretch/>
        </p:blipFill>
        <p:spPr bwMode="auto">
          <a:xfrm>
            <a:off x="3140158" y="227875"/>
            <a:ext cx="2971686" cy="151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archive.lib.msu.edu/crcmath/math/math/l/l1_1357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488" r="21647" b="14046"/>
          <a:stretch/>
        </p:blipFill>
        <p:spPr bwMode="auto">
          <a:xfrm>
            <a:off x="7950455" y="1810809"/>
            <a:ext cx="4241545" cy="14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E360866-C68A-4753-887B-7F35AA297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99" y="1810809"/>
            <a:ext cx="7077075" cy="48958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B449A59-F4BB-4D7C-B2EE-1D12A2450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439" y="3590177"/>
            <a:ext cx="2390212" cy="30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7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0942" y="683050"/>
            <a:ext cx="6589200" cy="626466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Função geratriz – G(</a:t>
            </a:r>
            <a:r>
              <a:rPr lang="pt-BR" b="1" dirty="0" err="1">
                <a:solidFill>
                  <a:srgbClr val="0000FF"/>
                </a:solidFill>
              </a:rPr>
              <a:t>x,t</a:t>
            </a:r>
            <a:r>
              <a:rPr lang="pt-BR" b="1" dirty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9780" y="2118636"/>
            <a:ext cx="10254885" cy="168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006600"/>
                </a:solidFill>
              </a:rPr>
              <a:t>A função geratriz G(x,t) é tal que ao expandir essa  função em série de potências para </a:t>
            </a:r>
            <a:r>
              <a:rPr lang="pt-BR" sz="2400" b="1" dirty="0">
                <a:solidFill>
                  <a:srgbClr val="006600"/>
                </a:solidFill>
                <a:sym typeface="Symbol" panose="05050102010706020507" pitchFamily="18" charset="2"/>
              </a:rPr>
              <a:t> t  &lt; 1, os polinômios de Legendre são os coeficientes da expansão.</a:t>
            </a:r>
            <a:endParaRPr lang="en-US" sz="2400" b="1" dirty="0">
              <a:solidFill>
                <a:srgbClr val="00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656259" y="4183610"/>
                <a:ext cx="4439741" cy="507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1" i="1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pt-BR" sz="26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6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6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pt-BR" sz="26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6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𝒙𝒕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259" y="4183610"/>
                <a:ext cx="4439741" cy="5073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214528" y="5100007"/>
                <a:ext cx="3334952" cy="11830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1" i="1" smtClean="0"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pt-BR" sz="2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pt-BR" sz="26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t-BR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28" y="5100007"/>
                <a:ext cx="3334952" cy="11830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964BD4B-B3A3-4127-B403-59CEE1E5F4CD}"/>
                  </a:ext>
                </a:extLst>
              </p:cNvPr>
              <p:cNvSpPr/>
              <p:nvPr/>
            </p:nvSpPr>
            <p:spPr>
              <a:xfrm>
                <a:off x="6777988" y="4494592"/>
                <a:ext cx="5056834" cy="11830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𝒙𝒕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3964BD4B-B3A3-4127-B403-59CEE1E5F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88" y="4494592"/>
                <a:ext cx="5056834" cy="11830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063C47A4-CE1B-40EA-8878-821A987900C8}"/>
              </a:ext>
            </a:extLst>
          </p:cNvPr>
          <p:cNvSpPr/>
          <p:nvPr/>
        </p:nvSpPr>
        <p:spPr>
          <a:xfrm>
            <a:off x="5729606" y="4830754"/>
            <a:ext cx="7327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52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56450" y="502377"/>
            <a:ext cx="56434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eletrostática e gravitação, vemos potenciais escalares do formato: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7EBF01A-110C-4A31-8EAB-B43506803AF2}"/>
              </a:ext>
            </a:extLst>
          </p:cNvPr>
          <p:cNvSpPr txBox="1"/>
          <p:nvPr/>
        </p:nvSpPr>
        <p:spPr>
          <a:xfrm>
            <a:off x="952320" y="2477933"/>
            <a:ext cx="6163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Observa-se que o potencial elétrico decorrente de uma carga pontual Q, a uma distância r da carga, 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4B70044-D6FC-4BAD-B9E1-F66111F1FC9E}"/>
                  </a:ext>
                </a:extLst>
              </p:cNvPr>
              <p:cNvSpPr txBox="1"/>
              <p:nvPr/>
            </p:nvSpPr>
            <p:spPr>
              <a:xfrm>
                <a:off x="2813659" y="1563893"/>
                <a:ext cx="1220527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4B70044-D6FC-4BAD-B9E1-F66111F1F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659" y="1563893"/>
                <a:ext cx="1220527" cy="806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m 11">
            <a:extLst>
              <a:ext uri="{FF2B5EF4-FFF2-40B4-BE49-F238E27FC236}">
                <a16:creationId xmlns:a16="http://schemas.microsoft.com/office/drawing/2014/main" id="{3D236F56-08BD-4C8A-931E-ABAB4BF96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59" y="3322944"/>
            <a:ext cx="2100326" cy="1104616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5C237B84-EF0C-49AA-908E-CC4C0E59F1E2}"/>
              </a:ext>
            </a:extLst>
          </p:cNvPr>
          <p:cNvSpPr txBox="1"/>
          <p:nvPr/>
        </p:nvSpPr>
        <p:spPr>
          <a:xfrm>
            <a:off x="1087195" y="4549564"/>
            <a:ext cx="10630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O potencial gravitacional V a uma distância x de um ponto de massa de massa M pode ser definido como o trabalho W que precisa ser feito por um agente externo para trazer uma unidade de massa do infinito até esse ponto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6D364FF-064D-4011-8E8E-FAC75FDF2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659" y="5651321"/>
            <a:ext cx="2163440" cy="10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3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4476" y="3699342"/>
            <a:ext cx="3224948" cy="110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7146" y="4873831"/>
            <a:ext cx="2930618" cy="11805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id="{E7EB29F3-3044-47B1-AA5F-E2EBF0D20575}"/>
              </a:ext>
            </a:extLst>
          </p:cNvPr>
          <p:cNvGrpSpPr/>
          <p:nvPr/>
        </p:nvGrpSpPr>
        <p:grpSpPr>
          <a:xfrm>
            <a:off x="1384416" y="2421568"/>
            <a:ext cx="7141025" cy="561690"/>
            <a:chOff x="1146670" y="2815047"/>
            <a:chExt cx="7141025" cy="56169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lum bright="-10000"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3744"/>
            <a:stretch/>
          </p:blipFill>
          <p:spPr bwMode="auto">
            <a:xfrm>
              <a:off x="1146670" y="2815047"/>
              <a:ext cx="7141025" cy="561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Conector reto 3"/>
            <p:cNvCxnSpPr/>
            <p:nvPr/>
          </p:nvCxnSpPr>
          <p:spPr>
            <a:xfrm flipV="1">
              <a:off x="6054887" y="2895865"/>
              <a:ext cx="2087872" cy="2480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731059" y="4956234"/>
                <a:ext cx="4029592" cy="10157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(1 −2</m:t>
                          </m:r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𝑥𝑡</m:t>
                          </m:r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r>
                        <a:rPr lang="pt-BR" sz="2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059" y="4956234"/>
                <a:ext cx="4029592" cy="1015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47"/>
          <a:stretch/>
        </p:blipFill>
        <p:spPr bwMode="auto">
          <a:xfrm>
            <a:off x="5719588" y="4977623"/>
            <a:ext cx="1986022" cy="101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508" y="3099586"/>
            <a:ext cx="913902" cy="42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aixaDeTexto 23"/>
          <p:cNvSpPr txBox="1"/>
          <p:nvPr/>
        </p:nvSpPr>
        <p:spPr>
          <a:xfrm>
            <a:off x="5536124" y="4543894"/>
            <a:ext cx="6575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t = 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4B70044-D6FC-4BAD-B9E1-F66111F1FC9E}"/>
                  </a:ext>
                </a:extLst>
              </p:cNvPr>
              <p:cNvSpPr txBox="1"/>
              <p:nvPr/>
            </p:nvSpPr>
            <p:spPr>
              <a:xfrm>
                <a:off x="2356459" y="562407"/>
                <a:ext cx="1220527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F4B70044-D6FC-4BAD-B9E1-F66111F1F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459" y="562407"/>
                <a:ext cx="1220527" cy="8066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ipse 16">
            <a:extLst>
              <a:ext uri="{FF2B5EF4-FFF2-40B4-BE49-F238E27FC236}">
                <a16:creationId xmlns:a16="http://schemas.microsoft.com/office/drawing/2014/main" id="{24D16E63-C84F-454C-A847-0EEE98249025}"/>
              </a:ext>
            </a:extLst>
          </p:cNvPr>
          <p:cNvSpPr/>
          <p:nvPr/>
        </p:nvSpPr>
        <p:spPr>
          <a:xfrm>
            <a:off x="5215467" y="830255"/>
            <a:ext cx="254000" cy="270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45CE6E2A-4889-4BA8-9517-ED35E70AACF5}"/>
              </a:ext>
            </a:extLst>
          </p:cNvPr>
          <p:cNvCxnSpPr>
            <a:stCxn id="17" idx="6"/>
          </p:cNvCxnSpPr>
          <p:nvPr/>
        </p:nvCxnSpPr>
        <p:spPr>
          <a:xfrm>
            <a:off x="5469467" y="965722"/>
            <a:ext cx="14393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23F3669-72ED-4B78-95DA-8C98C9AA5BC1}"/>
              </a:ext>
            </a:extLst>
          </p:cNvPr>
          <p:cNvSpPr txBox="1"/>
          <p:nvPr/>
        </p:nvSpPr>
        <p:spPr>
          <a:xfrm>
            <a:off x="5885268" y="6045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4C66967-0054-4441-A4F0-476CAFE912C0}"/>
              </a:ext>
            </a:extLst>
          </p:cNvPr>
          <p:cNvSpPr/>
          <p:nvPr/>
        </p:nvSpPr>
        <p:spPr>
          <a:xfrm>
            <a:off x="6898332" y="937754"/>
            <a:ext cx="45719" cy="518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C83E232D-8B11-4AE7-91CF-4B4B192BD77A}"/>
              </a:ext>
            </a:extLst>
          </p:cNvPr>
          <p:cNvSpPr/>
          <p:nvPr/>
        </p:nvSpPr>
        <p:spPr>
          <a:xfrm>
            <a:off x="5842041" y="1854597"/>
            <a:ext cx="45719" cy="518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7152D75-B4AF-43A7-B329-5BB5515AD51F}"/>
              </a:ext>
            </a:extLst>
          </p:cNvPr>
          <p:cNvSpPr txBox="1"/>
          <p:nvPr/>
        </p:nvSpPr>
        <p:spPr>
          <a:xfrm>
            <a:off x="5760652" y="1918381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A5B660F6-710C-467A-A00E-8C630B204A54}"/>
              </a:ext>
            </a:extLst>
          </p:cNvPr>
          <p:cNvCxnSpPr>
            <a:cxnSpLocks/>
          </p:cNvCxnSpPr>
          <p:nvPr/>
        </p:nvCxnSpPr>
        <p:spPr>
          <a:xfrm flipH="1" flipV="1">
            <a:off x="5391915" y="1101188"/>
            <a:ext cx="472986" cy="76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AACD0771-5859-40FF-BB96-1117D9A429C0}"/>
              </a:ext>
            </a:extLst>
          </p:cNvPr>
          <p:cNvCxnSpPr>
            <a:cxnSpLocks/>
            <a:endCxn id="29" idx="4"/>
          </p:cNvCxnSpPr>
          <p:nvPr/>
        </p:nvCxnSpPr>
        <p:spPr>
          <a:xfrm flipV="1">
            <a:off x="5885268" y="989562"/>
            <a:ext cx="1035924" cy="913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0C9A2D8E-71C7-4CA6-9264-2ED77A3825CE}"/>
              </a:ext>
            </a:extLst>
          </p:cNvPr>
          <p:cNvSpPr txBox="1"/>
          <p:nvPr/>
        </p:nvSpPr>
        <p:spPr>
          <a:xfrm>
            <a:off x="5302373" y="1466927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C1A307FE-3CD4-4095-BE7D-B69A733B9A0C}"/>
              </a:ext>
            </a:extLst>
          </p:cNvPr>
          <p:cNvSpPr txBox="1"/>
          <p:nvPr/>
        </p:nvSpPr>
        <p:spPr>
          <a:xfrm>
            <a:off x="6403230" y="1396438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64E24386-9D1F-4B8C-8743-98C1788D0014}"/>
              </a:ext>
            </a:extLst>
          </p:cNvPr>
          <p:cNvSpPr txBox="1"/>
          <p:nvPr/>
        </p:nvSpPr>
        <p:spPr>
          <a:xfrm>
            <a:off x="3172541" y="3132171"/>
            <a:ext cx="114662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cos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pt-BR" sz="2000" dirty="0"/>
          </a:p>
        </p:txBody>
      </p:sp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66F7E836-BAEA-4334-8A45-9B61FCF5EEA4}"/>
              </a:ext>
            </a:extLst>
          </p:cNvPr>
          <p:cNvSpPr/>
          <p:nvPr/>
        </p:nvSpPr>
        <p:spPr>
          <a:xfrm>
            <a:off x="8047730" y="5119475"/>
            <a:ext cx="5172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ltipole expansion">
            <a:extLst>
              <a:ext uri="{FF2B5EF4-FFF2-40B4-BE49-F238E27FC236}">
                <a16:creationId xmlns:a16="http://schemas.microsoft.com/office/drawing/2014/main" id="{23BB631F-21FF-4209-82E2-EF7112359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64573"/>
            <a:ext cx="5715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3D1691F-38F0-4B7C-B6EF-80360D02AED3}"/>
              </a:ext>
            </a:extLst>
          </p:cNvPr>
          <p:cNvSpPr/>
          <p:nvPr/>
        </p:nvSpPr>
        <p:spPr>
          <a:xfrm>
            <a:off x="1756450" y="502377"/>
            <a:ext cx="62360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a superposição destes polos constrói-se uma superfície carregada.</a:t>
            </a:r>
            <a:endParaRPr lang="pt-BR" sz="2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F8FC8CA-2FE4-498D-AB30-83FFF0964E08}"/>
              </a:ext>
            </a:extLst>
          </p:cNvPr>
          <p:cNvSpPr txBox="1"/>
          <p:nvPr/>
        </p:nvSpPr>
        <p:spPr>
          <a:xfrm>
            <a:off x="1852185" y="4909386"/>
            <a:ext cx="40301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/>
              <a:t>Qualquer distribuição de carga, seja discreta ou contínua, pode ser representada como a superposição de um monopolo, dipolo, quadrupolo, octupolo e assim por diante. </a:t>
            </a:r>
            <a:endParaRPr lang="pt-BR" b="1" dirty="0"/>
          </a:p>
        </p:txBody>
      </p:sp>
      <p:pic>
        <p:nvPicPr>
          <p:cNvPr id="8" name="Picture 4" descr="Diagram of Monopole, Dipole, Quadrupole and Octupole">
            <a:extLst>
              <a:ext uri="{FF2B5EF4-FFF2-40B4-BE49-F238E27FC236}">
                <a16:creationId xmlns:a16="http://schemas.microsoft.com/office/drawing/2014/main" id="{7EB09F8D-25B5-4E7C-887B-C1723124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85" y="1456484"/>
            <a:ext cx="3221566" cy="32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72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6860EB1-6DC9-4D38-9AFF-37AA6064B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96" y="2420821"/>
            <a:ext cx="7600950" cy="36480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9263" y="363473"/>
            <a:ext cx="6589200" cy="1083666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Relações de Recorrência obtidas a partir de G(</a:t>
            </a:r>
            <a:r>
              <a:rPr lang="pt-BR" b="1" dirty="0" err="1">
                <a:solidFill>
                  <a:srgbClr val="0000FF"/>
                </a:solidFill>
              </a:rPr>
              <a:t>x,t</a:t>
            </a:r>
            <a:r>
              <a:rPr lang="pt-BR" b="1" dirty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522596" y="1651380"/>
            <a:ext cx="7834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As fórmulas de recorrência podem ser obtidas pela derivação da função geratriz em relação a x e t.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899478" y="2420821"/>
            <a:ext cx="457200" cy="3946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56D77D2-77DD-4D1E-8DE1-C1484AC7ECA4}"/>
              </a:ext>
            </a:extLst>
          </p:cNvPr>
          <p:cNvSpPr/>
          <p:nvPr/>
        </p:nvSpPr>
        <p:spPr>
          <a:xfrm>
            <a:off x="7210015" y="3157605"/>
            <a:ext cx="457200" cy="3946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11C9DB3-CE6D-4F66-A542-21E40769F794}"/>
              </a:ext>
            </a:extLst>
          </p:cNvPr>
          <p:cNvSpPr/>
          <p:nvPr/>
        </p:nvSpPr>
        <p:spPr>
          <a:xfrm>
            <a:off x="7823969" y="4009896"/>
            <a:ext cx="457200" cy="3946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FF"/>
                </a:solidFill>
              </a:rPr>
              <a:t>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7A67673-3C4F-4791-998E-4488909109BF}"/>
              </a:ext>
            </a:extLst>
          </p:cNvPr>
          <p:cNvSpPr/>
          <p:nvPr/>
        </p:nvSpPr>
        <p:spPr>
          <a:xfrm>
            <a:off x="7595369" y="4842082"/>
            <a:ext cx="457200" cy="3946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FF"/>
                </a:solidFill>
              </a:rPr>
              <a:t>4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CAD04F-79DF-46FE-8D7B-624BE8CCB951}"/>
              </a:ext>
            </a:extLst>
          </p:cNvPr>
          <p:cNvSpPr/>
          <p:nvPr/>
        </p:nvSpPr>
        <p:spPr>
          <a:xfrm>
            <a:off x="7667215" y="5497059"/>
            <a:ext cx="457200" cy="3946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00FF"/>
                </a:solidFill>
              </a:rPr>
              <a:t>5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14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E8B3745-253A-4838-8E10-29B6DC4699C5}"/>
              </a:ext>
            </a:extLst>
          </p:cNvPr>
          <p:cNvGrpSpPr/>
          <p:nvPr/>
        </p:nvGrpSpPr>
        <p:grpSpPr>
          <a:xfrm>
            <a:off x="1422400" y="652082"/>
            <a:ext cx="6084389" cy="3124725"/>
            <a:chOff x="1522596" y="2420821"/>
            <a:chExt cx="7834082" cy="3648075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6860EB1-6DC9-4D38-9AFF-37AA6064B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2596" y="2420821"/>
              <a:ext cx="7600950" cy="3648075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8899478" y="2420821"/>
              <a:ext cx="457200" cy="3946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00FF"/>
                  </a:solidFill>
                </a:rPr>
                <a:t>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6D77D2-77DD-4D1E-8DE1-C1484AC7ECA4}"/>
                </a:ext>
              </a:extLst>
            </p:cNvPr>
            <p:cNvSpPr/>
            <p:nvPr/>
          </p:nvSpPr>
          <p:spPr>
            <a:xfrm>
              <a:off x="7210015" y="3157605"/>
              <a:ext cx="457200" cy="3946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00FF"/>
                  </a:solidFill>
                </a:rPr>
                <a:t>2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11C9DB3-CE6D-4F66-A542-21E40769F794}"/>
                </a:ext>
              </a:extLst>
            </p:cNvPr>
            <p:cNvSpPr/>
            <p:nvPr/>
          </p:nvSpPr>
          <p:spPr>
            <a:xfrm>
              <a:off x="7823969" y="4009896"/>
              <a:ext cx="457200" cy="3946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00FF"/>
                  </a:solidFill>
                </a:rPr>
                <a:t>3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17A67673-3C4F-4791-998E-4488909109BF}"/>
                </a:ext>
              </a:extLst>
            </p:cNvPr>
            <p:cNvSpPr/>
            <p:nvPr/>
          </p:nvSpPr>
          <p:spPr>
            <a:xfrm>
              <a:off x="7595369" y="4842082"/>
              <a:ext cx="457200" cy="3946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00FF"/>
                  </a:solidFill>
                </a:rPr>
                <a:t>4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C9CAD04F-79DF-46FE-8D7B-624BE8CCB951}"/>
                </a:ext>
              </a:extLst>
            </p:cNvPr>
            <p:cNvSpPr/>
            <p:nvPr/>
          </p:nvSpPr>
          <p:spPr>
            <a:xfrm>
              <a:off x="7667215" y="5497059"/>
              <a:ext cx="457200" cy="3946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00FF"/>
                  </a:solidFill>
                </a:rPr>
                <a:t>5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FB74DFD-17D6-44BD-B9E9-43484587C7DA}"/>
              </a:ext>
            </a:extLst>
          </p:cNvPr>
          <p:cNvSpPr txBox="1"/>
          <p:nvPr/>
        </p:nvSpPr>
        <p:spPr>
          <a:xfrm>
            <a:off x="1775409" y="3999806"/>
            <a:ext cx="9193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sz="2400" b="1" dirty="0"/>
              <a:t>Derivando-se a função geratriz em relação a t</a:t>
            </a:r>
          </a:p>
          <a:p>
            <a:pPr marL="342900" indent="-342900">
              <a:buFontTx/>
              <a:buAutoNum type="arabicParenR"/>
            </a:pPr>
            <a:r>
              <a:rPr lang="pt-BR" sz="2400" b="1" dirty="0"/>
              <a:t>Deriva a relação (1) isola o termo (l+1)P</a:t>
            </a:r>
            <a:r>
              <a:rPr lang="pt-BR" sz="2400" b="1" baseline="30000" dirty="0"/>
              <a:t>’</a:t>
            </a:r>
            <a:r>
              <a:rPr lang="pt-BR" sz="2400" b="1" baseline="-25000" dirty="0"/>
              <a:t>l+1</a:t>
            </a:r>
            <a:r>
              <a:rPr lang="pt-BR" sz="2400" b="1" dirty="0"/>
              <a:t>; multiplica relação por 3 por (l+1) e combina as duas</a:t>
            </a:r>
          </a:p>
          <a:p>
            <a:pPr marL="342900" indent="-342900">
              <a:buFontTx/>
              <a:buAutoNum type="arabicParenR"/>
            </a:pPr>
            <a:r>
              <a:rPr lang="pt-BR" sz="2400" b="1" dirty="0"/>
              <a:t>Derivando-se a função geratriz em relação a x</a:t>
            </a:r>
          </a:p>
          <a:p>
            <a:pPr marL="342900" indent="-342900">
              <a:buFontTx/>
              <a:buAutoNum type="arabicParenR"/>
            </a:pPr>
            <a:r>
              <a:rPr lang="pt-BR" sz="2400" b="1" dirty="0"/>
              <a:t>Integra a equação de Legendre; integra a relação (3) e substitui uma na outra.</a:t>
            </a:r>
          </a:p>
          <a:p>
            <a:pPr marL="342900" indent="-342900">
              <a:buFontTx/>
              <a:buAutoNum type="arabicParenR"/>
            </a:pPr>
            <a:r>
              <a:rPr lang="pt-BR" sz="2400" b="1" dirty="0"/>
              <a:t> Para você encontrar.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1A1C3AB2-0165-4007-A324-4A7EBD359783}"/>
                  </a:ext>
                </a:extLst>
              </p:cNvPr>
              <p:cNvSpPr/>
              <p:nvPr/>
            </p:nvSpPr>
            <p:spPr>
              <a:xfrm>
                <a:off x="7041149" y="2197235"/>
                <a:ext cx="5056834" cy="11830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𝒙𝒕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pt-BR" sz="2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pt-BR" sz="2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1A1C3AB2-0165-4007-A324-4A7EBD359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149" y="2197235"/>
                <a:ext cx="5056834" cy="11830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39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5D28B04-F5E9-4B3E-B38E-25C9ACA3025B}"/>
                  </a:ext>
                </a:extLst>
              </p:cNvPr>
              <p:cNvSpPr txBox="1"/>
              <p:nvPr/>
            </p:nvSpPr>
            <p:spPr>
              <a:xfrm>
                <a:off x="1990309" y="561140"/>
                <a:ext cx="4579907" cy="750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pt-BR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𝑷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𝑷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5D28B04-F5E9-4B3E-B38E-25C9ACA30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309" y="561140"/>
                <a:ext cx="4579907" cy="750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3B0C0D88-A4AF-4C4C-9190-0200DD1E1E20}"/>
                  </a:ext>
                </a:extLst>
              </p14:cNvPr>
              <p14:cNvContentPartPr/>
              <p14:nvPr/>
            </p14:nvContentPartPr>
            <p14:xfrm>
              <a:off x="726480" y="795600"/>
              <a:ext cx="9079560" cy="54561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3B0C0D88-A4AF-4C4C-9190-0200DD1E1E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120" y="786240"/>
                <a:ext cx="9098280" cy="54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101B8D77-345B-4E73-8EC8-C55A87276C4F}"/>
                  </a:ext>
                </a:extLst>
              </p14:cNvPr>
              <p14:cNvContentPartPr/>
              <p14:nvPr/>
            </p14:nvContentPartPr>
            <p14:xfrm>
              <a:off x="1357920" y="1540440"/>
              <a:ext cx="10764360" cy="531720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101B8D77-345B-4E73-8EC8-C55A87276C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8560" y="1531080"/>
                <a:ext cx="10783080" cy="53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4956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6133" y="349350"/>
            <a:ext cx="6589200" cy="1280890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Ortogonalidade</a:t>
            </a:r>
            <a:r>
              <a:rPr lang="en-US" b="1" dirty="0">
                <a:solidFill>
                  <a:srgbClr val="0000FF"/>
                </a:solidFill>
              </a:rPr>
              <a:t> dos </a:t>
            </a:r>
            <a:r>
              <a:rPr lang="en-US" b="1" dirty="0" err="1">
                <a:solidFill>
                  <a:srgbClr val="0000FF"/>
                </a:solidFill>
              </a:rPr>
              <a:t>Polinômios</a:t>
            </a:r>
            <a:r>
              <a:rPr lang="en-US" b="1" dirty="0">
                <a:solidFill>
                  <a:srgbClr val="0000FF"/>
                </a:solidFill>
              </a:rPr>
              <a:t> de Legendre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5616"/>
          <a:stretch>
            <a:fillRect/>
          </a:stretch>
        </p:blipFill>
        <p:spPr bwMode="auto">
          <a:xfrm>
            <a:off x="6736257" y="4198359"/>
            <a:ext cx="4517762" cy="240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322" y="1641449"/>
            <a:ext cx="7422303" cy="128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3867" y="3026091"/>
            <a:ext cx="3114618" cy="117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4179" y="4646244"/>
            <a:ext cx="1013995" cy="46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7200" y="5398552"/>
            <a:ext cx="3994852" cy="128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9EC7FE4-3546-4A98-986B-B338575108E3}"/>
                  </a:ext>
                </a:extLst>
              </p:cNvPr>
              <p:cNvSpPr txBox="1"/>
              <p:nvPr/>
            </p:nvSpPr>
            <p:spPr>
              <a:xfrm>
                <a:off x="7399706" y="3613664"/>
                <a:ext cx="29986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9EC7FE4-3546-4A98-986B-B33857510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706" y="3613664"/>
                <a:ext cx="2998693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3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42231" y="475036"/>
            <a:ext cx="5746398" cy="3117040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0000FF"/>
                </a:solidFill>
              </a:rPr>
              <a:t>Polinômios Associados de Legendre:  m</a:t>
            </a:r>
            <a:r>
              <a:rPr lang="pt-BR" sz="3600" b="1" dirty="0">
                <a:solidFill>
                  <a:srgbClr val="0000FF"/>
                </a:solidFill>
                <a:sym typeface="Symbol"/>
              </a:rPr>
              <a:t>0</a:t>
            </a:r>
            <a:endParaRPr lang="en-US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2587" y="3060642"/>
            <a:ext cx="5996399" cy="9315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4331" y="5243930"/>
            <a:ext cx="6115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4631" y="4418039"/>
            <a:ext cx="1314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7730" y="549559"/>
            <a:ext cx="6923964" cy="849848"/>
          </a:xfrm>
        </p:spPr>
        <p:txBody>
          <a:bodyPr>
            <a:normAutofit fontScale="90000"/>
          </a:bodyPr>
          <a:lstStyle/>
          <a:p>
            <a:r>
              <a:rPr lang="pt-BR" sz="2600" b="1" dirty="0">
                <a:solidFill>
                  <a:srgbClr val="0000FF"/>
                </a:solidFill>
                <a:latin typeface="+mn-lt"/>
              </a:rPr>
              <a:t>Utilização de </a:t>
            </a:r>
            <a:r>
              <a:rPr lang="pt-BR" sz="26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Polinômios Legendre e Associados de Legendre:</a:t>
            </a:r>
            <a:br>
              <a:rPr lang="pt-BR" sz="2600" dirty="0">
                <a:latin typeface="Times New Roman" pitchFamily="18" charset="0"/>
                <a:cs typeface="Times New Roman" pitchFamily="18" charset="0"/>
              </a:rPr>
            </a:br>
            <a:r>
              <a:rPr lang="pt-BR" sz="26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9118" y="1887792"/>
            <a:ext cx="11418881" cy="4100965"/>
          </a:xfrm>
        </p:spPr>
        <p:txBody>
          <a:bodyPr>
            <a:noAutofit/>
          </a:bodyPr>
          <a:lstStyle/>
          <a:p>
            <a:pPr lvl="1"/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Determinação das funções de onda dos elétrons nas órbitas de um átomo; </a:t>
            </a:r>
          </a:p>
          <a:p>
            <a:pPr lvl="1"/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Determinação das funções potenciais na geometria esfericamente simétrica, etc. (Veja livros textos de Mecânica Quântica e Eletrodinâmica);</a:t>
            </a:r>
          </a:p>
          <a:p>
            <a:pPr lvl="1"/>
            <a:endParaRPr lang="pt-BR" sz="2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 física de reatores nucleares, polinômios de Legendre tem uma importância extraordinária para as soluções de equações de transporte de nêutrons e definição das funções de espalhamento adequadas de nêutrons. (*) (**)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37734" y="5461389"/>
            <a:ext cx="8866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Times New Roman" pitchFamily="18" charset="0"/>
                <a:cs typeface="Times New Roman" pitchFamily="18" charset="0"/>
              </a:rPr>
              <a:t>(*) P.F.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Zweifel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Reactor Physics,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McGraw-Hill Inc., New York (1973)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337734" y="5890247"/>
            <a:ext cx="10335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dirty="0">
                <a:latin typeface="Times New Roman" pitchFamily="18" charset="0"/>
                <a:cs typeface="Times New Roman" pitchFamily="18" charset="0"/>
              </a:rPr>
              <a:t>(**) Fikret Anli</a:t>
            </a:r>
            <a:r>
              <a:rPr lang="pt-BR" baseline="30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 Süleyman</a:t>
            </a:r>
            <a:r>
              <a:rPr lang="pt-BR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Gungor,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Some useful properties of Legendre polynomials and its applications to neutron transport equation in slab geometry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Appl. Math.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Modelling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31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(4) 2007, p. 727–733.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baixo 6"/>
          <p:cNvSpPr/>
          <p:nvPr/>
        </p:nvSpPr>
        <p:spPr>
          <a:xfrm>
            <a:off x="3569206" y="3630261"/>
            <a:ext cx="484632" cy="542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2082329" y="4592256"/>
            <a:ext cx="371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Procurar soluções do tipo: </a:t>
            </a:r>
            <a:endParaRPr lang="en-US" sz="2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151" y="1288223"/>
            <a:ext cx="6740144" cy="9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7175" y="2436610"/>
            <a:ext cx="36686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9006" y="5569777"/>
            <a:ext cx="4167192" cy="65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24DBB9E-3506-493F-A10F-665D38921059}"/>
              </a:ext>
            </a:extLst>
          </p:cNvPr>
          <p:cNvSpPr txBox="1"/>
          <p:nvPr/>
        </p:nvSpPr>
        <p:spPr>
          <a:xfrm>
            <a:off x="2236934" y="232756"/>
            <a:ext cx="4419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rgbClr val="0000FF"/>
                </a:solidFill>
              </a:rPr>
              <a:t>Polinômios Associados de Legendre - </a:t>
            </a:r>
            <a:r>
              <a:rPr lang="pt-BR" sz="2600" b="1" dirty="0">
                <a:solidFill>
                  <a:srgbClr val="0000FF"/>
                </a:solidFill>
                <a:sym typeface="Symbol" panose="05050102010706020507" pitchFamily="18" charset="2"/>
              </a:rPr>
              <a:t> (x)</a:t>
            </a:r>
            <a:endParaRPr lang="pt-BR" sz="2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753796" y="559317"/>
                <a:ext cx="7344896" cy="687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pt-BR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𝒇</m:t>
                          </m:r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2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2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2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BR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2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sz="2200" b="1" i="1"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pt-B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𝒇</m:t>
                          </m:r>
                        </m:num>
                        <m:den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pt-BR" sz="22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pt-B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𝒇</m:t>
                      </m:r>
                      <m:r>
                        <a:rPr lang="pt-B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796" y="559317"/>
                <a:ext cx="7344896" cy="6879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1017550" y="2210258"/>
            <a:ext cx="746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pt-BR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 = 0 </a:t>
            </a:r>
            <a:r>
              <a:rPr lang="pt-BR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equação diferencial acima é a Equação de Legendre e a solução é </a:t>
            </a:r>
            <a:r>
              <a:rPr lang="pt-BR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f(x) = </a:t>
            </a:r>
            <a:r>
              <a:rPr lang="pt-BR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400" b="1" i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t-BR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(x).</a:t>
            </a:r>
            <a:endParaRPr lang="en-US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18067" y="3490844"/>
            <a:ext cx="666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diferenciarmos a equação acima </a:t>
            </a:r>
            <a:r>
              <a:rPr lang="pt-BR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vezes: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1207" y="4862514"/>
            <a:ext cx="7991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ta para a direita 11"/>
          <p:cNvSpPr/>
          <p:nvPr/>
        </p:nvSpPr>
        <p:spPr>
          <a:xfrm rot="16200000">
            <a:off x="7288241" y="2027425"/>
            <a:ext cx="2099550" cy="539223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ta para a direita 12"/>
          <p:cNvSpPr/>
          <p:nvPr/>
        </p:nvSpPr>
        <p:spPr>
          <a:xfrm rot="16200000">
            <a:off x="4199216" y="1343621"/>
            <a:ext cx="559558" cy="539223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05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165036" y="3646313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 </a:t>
            </a:r>
            <a:r>
              <a:rPr lang="en-US" sz="2400" b="1" dirty="0" err="1"/>
              <a:t>como</a:t>
            </a:r>
            <a:r>
              <a:rPr lang="en-US" sz="2400" b="1" dirty="0"/>
              <a:t>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2969" y="1341391"/>
            <a:ext cx="7991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384" y="2379260"/>
            <a:ext cx="1933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2102" y="3581077"/>
            <a:ext cx="3353004" cy="52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9976" y="4641591"/>
            <a:ext cx="6972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9E98988-E1FC-4DB2-A559-8DF0E319A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601" y="5931805"/>
            <a:ext cx="4083056" cy="7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05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3322" y="249172"/>
            <a:ext cx="7490011" cy="12808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A partir da fórmula de Rodrigues para </a:t>
            </a:r>
            <a:r>
              <a:rPr lang="pt-BR" b="1" dirty="0" err="1"/>
              <a:t>P</a:t>
            </a:r>
            <a:r>
              <a:rPr lang="pt-BR" b="1" baseline="-25000" dirty="0" err="1"/>
              <a:t>l</a:t>
            </a:r>
            <a:r>
              <a:rPr lang="pt-BR" b="1" dirty="0"/>
              <a:t>(x) </a:t>
            </a:r>
            <a:r>
              <a:rPr lang="pt-BR" b="1" dirty="0">
                <a:sym typeface="Symbol"/>
              </a:rPr>
              <a:t></a:t>
            </a:r>
            <a:endParaRPr lang="en-US" b="1" dirty="0"/>
          </a:p>
        </p:txBody>
      </p:sp>
      <p:sp>
        <p:nvSpPr>
          <p:cNvPr id="10" name="Seta para a direita 9"/>
          <p:cNvSpPr/>
          <p:nvPr/>
        </p:nvSpPr>
        <p:spPr>
          <a:xfrm>
            <a:off x="8110515" y="3700560"/>
            <a:ext cx="524435" cy="30388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992" y="1021405"/>
            <a:ext cx="3248877" cy="80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1995" y="3445811"/>
            <a:ext cx="5766874" cy="80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63205" y="370056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5733" y="4770487"/>
            <a:ext cx="4548116" cy="68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3665" y="5683624"/>
            <a:ext cx="4967146" cy="6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82133" y="5307745"/>
            <a:ext cx="1981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88BF9D7-F6BF-452D-BB0D-3ED4EFC400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3409" y="2053875"/>
            <a:ext cx="3567657" cy="6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2836" y="637557"/>
            <a:ext cx="7409330" cy="855067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Relações de recorrência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980702" y="1785955"/>
            <a:ext cx="7409330" cy="8550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>
                <a:solidFill>
                  <a:schemeClr val="tx1"/>
                </a:solidFill>
              </a:rPr>
              <a:t>Seja a equação diferencial para os polinômios associados de Legendre: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/>
              <p:cNvSpPr txBox="1"/>
              <p:nvPr/>
            </p:nvSpPr>
            <p:spPr>
              <a:xfrm>
                <a:off x="954821" y="5406163"/>
                <a:ext cx="8803674" cy="7735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pt-B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Sup>
                        <m:sSubSup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pt-BR" sz="2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21" y="5406163"/>
                <a:ext cx="8803674" cy="773545"/>
              </a:xfrm>
              <a:prstGeom prst="rect">
                <a:avLst/>
              </a:prstGeom>
              <a:blipFill>
                <a:blip r:embed="rId2"/>
                <a:stretch>
                  <a:fillRect b="-157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5195776-2F14-4E20-9A47-C189B7B9F07E}"/>
                  </a:ext>
                </a:extLst>
              </p:cNvPr>
              <p:cNvSpPr txBox="1"/>
              <p:nvPr/>
            </p:nvSpPr>
            <p:spPr>
              <a:xfrm>
                <a:off x="1980702" y="2912839"/>
                <a:ext cx="6751913" cy="917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l-GR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𝜣</m:t>
                          </m:r>
                        </m:num>
                        <m:den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2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600" b="1" i="1"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𝜣</m:t>
                          </m:r>
                        </m:num>
                        <m:den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pt-BR" sz="26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𝜣</m:t>
                      </m:r>
                      <m:r>
                        <a:rPr lang="pt-BR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95195776-2F14-4E20-9A47-C189B7B9F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702" y="2912839"/>
                <a:ext cx="6751913" cy="9173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ítulo 1">
            <a:extLst>
              <a:ext uri="{FF2B5EF4-FFF2-40B4-BE49-F238E27FC236}">
                <a16:creationId xmlns:a16="http://schemas.microsoft.com/office/drawing/2014/main" id="{84535C4D-23B1-4EB0-AA1D-3BB52A4F7FC4}"/>
              </a:ext>
            </a:extLst>
          </p:cNvPr>
          <p:cNvSpPr txBox="1">
            <a:spLocks/>
          </p:cNvSpPr>
          <p:nvPr/>
        </p:nvSpPr>
        <p:spPr>
          <a:xfrm>
            <a:off x="1980702" y="4216979"/>
            <a:ext cx="7409330" cy="8550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>
                <a:solidFill>
                  <a:schemeClr val="tx1"/>
                </a:solidFill>
              </a:rPr>
              <a:t>Mostre que: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31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1178" y="573694"/>
            <a:ext cx="5055382" cy="855067"/>
          </a:xfrm>
        </p:spPr>
        <p:txBody>
          <a:bodyPr>
            <a:normAutofit fontScale="90000"/>
          </a:bodyPr>
          <a:lstStyle/>
          <a:p>
            <a:r>
              <a:rPr lang="pt-BR" sz="2800" b="1" dirty="0" err="1">
                <a:solidFill>
                  <a:srgbClr val="0000FF"/>
                </a:solidFill>
              </a:rPr>
              <a:t>Ortonormalização</a:t>
            </a:r>
            <a:r>
              <a:rPr lang="pt-BR" sz="2800" b="1" dirty="0">
                <a:solidFill>
                  <a:srgbClr val="0000FF"/>
                </a:solidFill>
              </a:rPr>
              <a:t> da função de Legendre Associada</a:t>
            </a:r>
            <a:endParaRPr lang="en-US" sz="28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1541361" y="2833709"/>
                <a:ext cx="6426982" cy="1190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sub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bSup>
                          <m:d>
                            <m:d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. </m:t>
                          </m:r>
                          <m:sSubSup>
                            <m:sSubSup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bSup>
                          <m:d>
                            <m:d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B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pt-B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BR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pt-BR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pt-BR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pt-BR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600" b="1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361" y="2833709"/>
                <a:ext cx="6426982" cy="11905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19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322" y="5107936"/>
            <a:ext cx="6073588" cy="15637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322" y="2081282"/>
            <a:ext cx="5996399" cy="931556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1725226" y="3688080"/>
                <a:ext cx="6751913" cy="917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l-GR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𝜣</m:t>
                          </m:r>
                        </m:num>
                        <m:den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2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6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600" b="1" i="1"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sz="2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𝜣</m:t>
                          </m:r>
                        </m:num>
                        <m:den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pt-BR" sz="26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𝜣</m:t>
                      </m:r>
                      <m:r>
                        <a:rPr lang="pt-BR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226" y="3688080"/>
                <a:ext cx="6751913" cy="9173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7833469" y="2534359"/>
                <a:ext cx="1287340" cy="36933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469" y="2534359"/>
                <a:ext cx="1287340" cy="369332"/>
              </a:xfrm>
              <a:prstGeom prst="rect">
                <a:avLst/>
              </a:prstGeom>
              <a:blipFill>
                <a:blip r:embed="rId6"/>
                <a:stretch>
                  <a:fillRect l="-461" r="-2765" b="-454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8F82DF52-09DE-4A6B-AD52-7E231540D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3469" y="5645569"/>
            <a:ext cx="3567657" cy="6883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1C3EFB-B543-4E54-A0F7-341B5792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591" y="530524"/>
            <a:ext cx="5755209" cy="1280890"/>
          </a:xfrm>
        </p:spPr>
        <p:txBody>
          <a:bodyPr/>
          <a:lstStyle/>
          <a:p>
            <a:r>
              <a:rPr lang="pt-BR" dirty="0"/>
              <a:t>Resumo</a:t>
            </a:r>
            <a:br>
              <a:rPr lang="pt-BR" dirty="0"/>
            </a:br>
            <a:r>
              <a:rPr lang="pt-BR" dirty="0"/>
              <a:t>Associados de Legendre</a:t>
            </a: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0D64A825-1509-47F6-8DA5-9F6DBF05074C}"/>
              </a:ext>
            </a:extLst>
          </p:cNvPr>
          <p:cNvSpPr/>
          <p:nvPr/>
        </p:nvSpPr>
        <p:spPr>
          <a:xfrm>
            <a:off x="4308563" y="3197797"/>
            <a:ext cx="484632" cy="515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E2DDC83C-F564-4D86-BD6F-C333F6A7CF8B}"/>
              </a:ext>
            </a:extLst>
          </p:cNvPr>
          <p:cNvSpPr/>
          <p:nvPr/>
        </p:nvSpPr>
        <p:spPr>
          <a:xfrm>
            <a:off x="4298216" y="4708737"/>
            <a:ext cx="484632" cy="5152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291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617465" y="5253481"/>
            <a:ext cx="1164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cos</a:t>
            </a:r>
            <a:r>
              <a:rPr lang="pt-BR" sz="2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archive.lib.msu.edu/crcmath/math/math/l/l1_1357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16"/>
          <a:stretch/>
        </p:blipFill>
        <p:spPr bwMode="auto">
          <a:xfrm>
            <a:off x="6592012" y="2634019"/>
            <a:ext cx="3830329" cy="2477612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552727" y="213795"/>
                <a:ext cx="1289071" cy="463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727" y="213795"/>
                <a:ext cx="1289071" cy="46352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7999117" y="2052052"/>
                <a:ext cx="1287467" cy="516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/>
                      </m:sSubSup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000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117" y="2052052"/>
                <a:ext cx="1287467" cy="5161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2265" y="675571"/>
            <a:ext cx="3077214" cy="596863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2745084" y="1050878"/>
            <a:ext cx="3084393" cy="300251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2774070" y="2390634"/>
            <a:ext cx="3084393" cy="300251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2760421" y="4314967"/>
            <a:ext cx="3084393" cy="300251"/>
          </a:xfrm>
          <a:prstGeom prst="rect">
            <a:avLst/>
          </a:prstGeom>
          <a:solidFill>
            <a:srgbClr val="C00000">
              <a:alpha val="25098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7E96102-A4C4-4489-B70D-A42193623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3347" y="5826218"/>
            <a:ext cx="3567657" cy="6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14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07" y="566749"/>
            <a:ext cx="1670042" cy="6072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1528036" y="2092922"/>
                <a:ext cx="8198069" cy="868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200" b="1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pt-BR" sz="2200" b="1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𝜵</m:t>
                          </m:r>
                        </m:e>
                        <m:sup>
                          <m:r>
                            <a:rPr lang="pt-BR" sz="2200" b="1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p>
                      <m:r>
                        <a:rPr lang="pt-BR" sz="2200" b="1" i="1">
                          <a:solidFill>
                            <a:srgbClr val="CC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pt-BR" sz="2200" b="1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pt-BR" sz="2200" b="1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pt-BR" sz="2200" b="1" i="1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pt-BR" sz="2200" b="1" i="1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pt-BR" sz="2200" b="1" i="1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200" b="1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𝒔𝒆𝒏</m:t>
                          </m:r>
                          <m:r>
                            <a:rPr lang="pt-BR" sz="2200" b="1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𝜽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200" b="1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pt-BR" sz="2200" b="1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𝒔𝒆𝒏</m:t>
                          </m:r>
                          <m:r>
                            <a:rPr lang="pt-BR" sz="2200" b="1" i="1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𝜽</m:t>
                          </m:r>
                          <m:f>
                            <m:fPr>
                              <m:ctrlPr>
                                <a:rPr lang="pt-BR" sz="2200" b="1" i="1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pt-BR" sz="2200" b="1" i="1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𝝏</m:t>
                              </m:r>
                            </m:num>
                            <m:den>
                              <m:r>
                                <a:rPr lang="pt-BR" sz="2200" b="1" i="1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𝝏</m:t>
                              </m:r>
                              <m:r>
                                <a:rPr lang="pt-BR" sz="2200" b="1" i="1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𝒓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200" b="1" i="1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𝝏</m:t>
                                  </m:r>
                                </m:num>
                                <m:den>
                                  <m: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𝝏</m:t>
                                  </m:r>
                                  <m: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𝒓</m:t>
                                  </m:r>
                                </m:den>
                              </m:f>
                            </m:e>
                          </m:d>
                          <m:r>
                            <a:rPr lang="pt-BR" sz="2200" b="1" dirty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200" b="1" i="1" dirty="0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pt-BR" sz="2200" b="1" i="1" dirty="0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𝝏</m:t>
                              </m:r>
                            </m:num>
                            <m:den>
                              <m:r>
                                <a:rPr lang="pt-BR" sz="2200" b="1" i="1" dirty="0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𝝏𝜽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200" b="1" i="1" dirty="0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pt-BR" sz="2200" b="1" i="1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𝒔𝒆𝒏</m:t>
                              </m:r>
                              <m:r>
                                <a:rPr lang="pt-BR" sz="2200" b="1" i="1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𝜽</m:t>
                              </m:r>
                              <m:f>
                                <m:fPr>
                                  <m:ctrlP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𝝏</m:t>
                                  </m:r>
                                </m:num>
                                <m:den>
                                  <m: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𝝏𝜽</m:t>
                                  </m:r>
                                </m:den>
                              </m:f>
                            </m:e>
                          </m:d>
                          <m:r>
                            <a:rPr lang="pt-BR" sz="2200" b="1" i="1" dirty="0">
                              <a:solidFill>
                                <a:srgbClr val="CC006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200" b="1" i="1" dirty="0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pt-BR" sz="2200" b="1" i="1" dirty="0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pt-BR" sz="2200" b="1" i="1" dirty="0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𝒔𝒆𝒏</m:t>
                              </m:r>
                              <m:r>
                                <a:rPr lang="pt-BR" sz="2200" b="1" i="1" dirty="0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𝜽</m:t>
                              </m:r>
                            </m:den>
                          </m:f>
                          <m:f>
                            <m:fPr>
                              <m:ctrlPr>
                                <a:rPr lang="pt-BR" sz="2200" b="1" i="1">
                                  <a:solidFill>
                                    <a:srgbClr val="CC006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𝝏</m:t>
                                  </m:r>
                                </m:e>
                                <m:sup>
                                  <m: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𝝏𝝋</m:t>
                                  </m:r>
                                </m:e>
                                <m:sup>
                                  <m:r>
                                    <a:rPr lang="pt-BR" sz="2200" b="1" i="1">
                                      <a:solidFill>
                                        <a:srgbClr val="CC006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sz="2200" b="1" dirty="0">
                  <a:solidFill>
                    <a:srgbClr val="CC0066"/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036" y="2092922"/>
                <a:ext cx="8198069" cy="8685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553" y="3157537"/>
            <a:ext cx="3781425" cy="54292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942560" y="1498922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Coordenadas esféricas</a:t>
            </a:r>
            <a:endParaRPr lang="en-US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1701447" y="3990915"/>
            <a:ext cx="7267575" cy="2062380"/>
            <a:chOff x="1552362" y="3276103"/>
            <a:chExt cx="7267575" cy="2062380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2362" y="3276103"/>
              <a:ext cx="7267575" cy="206238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5268981" y="4536827"/>
              <a:ext cx="998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(l+1)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54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9200" y="624111"/>
            <a:ext cx="6598299" cy="576893"/>
          </a:xfrm>
        </p:spPr>
        <p:txBody>
          <a:bodyPr>
            <a:normAutofit fontScale="90000"/>
          </a:bodyPr>
          <a:lstStyle/>
          <a:p>
            <a:r>
              <a:rPr lang="pt-BR" sz="3000" b="1" dirty="0">
                <a:solidFill>
                  <a:srgbClr val="0000FF"/>
                </a:solidFill>
              </a:rPr>
              <a:t>Na parte angular podemos escrever:</a:t>
            </a:r>
            <a:endParaRPr lang="en-US" sz="30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362700" y="2126929"/>
                <a:ext cx="6449241" cy="420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pt-B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pt-B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t-B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sSubSup>
                        <m:sSubSupPr>
                          <m:ctrlP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pt-B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pt-B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𝑖𝑚</m:t>
                          </m:r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r>
                        <a:rPr lang="pt-B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700" y="2126929"/>
                <a:ext cx="6449241" cy="4207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 para cima 3"/>
          <p:cNvSpPr/>
          <p:nvPr/>
        </p:nvSpPr>
        <p:spPr>
          <a:xfrm>
            <a:off x="5643080" y="3046798"/>
            <a:ext cx="680914" cy="600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31482" y="4261591"/>
            <a:ext cx="3304110" cy="492443"/>
          </a:xfrm>
          <a:prstGeom prst="rect">
            <a:avLst/>
          </a:prstGeom>
          <a:solidFill>
            <a:srgbClr val="4F81BD">
              <a:alpha val="41176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Harmônicos Esféricos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297869" y="2121250"/>
            <a:ext cx="1371339" cy="579399"/>
          </a:xfrm>
          <a:prstGeom prst="rect">
            <a:avLst/>
          </a:prstGeom>
          <a:solidFill>
            <a:srgbClr val="4F81BD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2758916" y="5343517"/>
                <a:ext cx="6449241" cy="890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pt-BR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(−1)</m:t>
                          </m:r>
                        </m:e>
                        <m:sup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pt-B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pt-BR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B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pt-B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pt-BR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16" y="5343517"/>
                <a:ext cx="6449241" cy="890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6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5590" y="352783"/>
            <a:ext cx="6186073" cy="1280890"/>
          </a:xfrm>
        </p:spPr>
        <p:txBody>
          <a:bodyPr/>
          <a:lstStyle/>
          <a:p>
            <a:r>
              <a:rPr lang="en-US" b="1" dirty="0" err="1"/>
              <a:t>Método</a:t>
            </a:r>
            <a:r>
              <a:rPr lang="en-US" b="1" dirty="0"/>
              <a:t> da </a:t>
            </a:r>
            <a:r>
              <a:rPr lang="en-US" b="1" dirty="0" err="1"/>
              <a:t>Separação</a:t>
            </a:r>
            <a:r>
              <a:rPr lang="en-US" b="1" dirty="0"/>
              <a:t> de </a:t>
            </a:r>
            <a:r>
              <a:rPr lang="en-US" b="1" dirty="0" err="1"/>
              <a:t>Variáveis</a:t>
            </a:r>
            <a:r>
              <a:rPr lang="en-US" b="1" dirty="0"/>
              <a:t>…</a:t>
            </a:r>
          </a:p>
        </p:txBody>
      </p:sp>
      <p:pic>
        <p:nvPicPr>
          <p:cNvPr id="6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4899681" y="2002823"/>
            <a:ext cx="3781425" cy="5429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9692" y="1305044"/>
            <a:ext cx="3017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0932" y="2714727"/>
            <a:ext cx="7050141" cy="76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>
            <a:off x="1610690" y="3812457"/>
            <a:ext cx="5000505" cy="825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>
          <a:xfrm>
            <a:off x="1672087" y="4806357"/>
            <a:ext cx="4946524" cy="90274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>
          <a:xfrm>
            <a:off x="2868101" y="5986423"/>
            <a:ext cx="1876403" cy="702011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22" name="Grupo 21"/>
          <p:cNvGrpSpPr/>
          <p:nvPr/>
        </p:nvGrpSpPr>
        <p:grpSpPr>
          <a:xfrm>
            <a:off x="7072360" y="3743081"/>
            <a:ext cx="2965876" cy="783164"/>
            <a:chOff x="6577663" y="2772810"/>
            <a:chExt cx="1164393" cy="1742924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63993" y="3405063"/>
              <a:ext cx="372933" cy="1110671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6577663" y="2772810"/>
              <a:ext cx="1164393" cy="753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chemeClr val="tx2"/>
                  </a:solidFill>
                </a:rPr>
                <a:t>Equação de  Bessel Esférica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Seta para a esquerda 15"/>
            <p:cNvSpPr/>
            <p:nvPr/>
          </p:nvSpPr>
          <p:spPr>
            <a:xfrm>
              <a:off x="7115286" y="3736029"/>
              <a:ext cx="371244" cy="274049"/>
            </a:xfrm>
            <a:prstGeom prst="lef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072360" y="4713898"/>
            <a:ext cx="4842195" cy="1372123"/>
            <a:chOff x="5312807" y="4834059"/>
            <a:chExt cx="5765293" cy="1568032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9">
              <a:lum bright="-10000" contrast="20000"/>
            </a:blip>
            <a:stretch>
              <a:fillRect/>
            </a:stretch>
          </p:blipFill>
          <p:spPr>
            <a:xfrm>
              <a:off x="7680365" y="5892076"/>
              <a:ext cx="1771650" cy="450073"/>
            </a:xfrm>
            <a:prstGeom prst="rect">
              <a:avLst/>
            </a:prstGeom>
          </p:spPr>
        </p:pic>
        <p:sp>
          <p:nvSpPr>
            <p:cNvPr id="18" name="Retângulo 17"/>
            <p:cNvSpPr/>
            <p:nvPr/>
          </p:nvSpPr>
          <p:spPr>
            <a:xfrm>
              <a:off x="6054281" y="4834059"/>
              <a:ext cx="5023819" cy="808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solidFill>
                    <a:srgbClr val="00B050"/>
                  </a:solidFill>
                </a:rPr>
                <a:t>Equação</a:t>
              </a:r>
              <a:r>
                <a:rPr lang="en-US" sz="2000" b="1" dirty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>
                  <a:solidFill>
                    <a:srgbClr val="00B050"/>
                  </a:solidFill>
                </a:rPr>
                <a:t>Associada</a:t>
              </a:r>
              <a:r>
                <a:rPr lang="en-US" sz="2000" b="1" dirty="0">
                  <a:solidFill>
                    <a:srgbClr val="00B050"/>
                  </a:solidFill>
                </a:rPr>
                <a:t>  de Legendre </a:t>
              </a:r>
            </a:p>
          </p:txBody>
        </p:sp>
        <p:sp>
          <p:nvSpPr>
            <p:cNvPr id="19" name="Seta para a esquerda 18"/>
            <p:cNvSpPr/>
            <p:nvPr/>
          </p:nvSpPr>
          <p:spPr>
            <a:xfrm rot="10800000">
              <a:off x="5312807" y="5115895"/>
              <a:ext cx="523629" cy="468196"/>
            </a:xfrm>
            <a:prstGeom prst="lef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B050"/>
                </a:solidFill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445350" y="6012666"/>
              <a:ext cx="2579054" cy="389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inteiro e positivo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qph.is.quoracdn.net/main-qimg-9e20c7e0d20f6fbaa9f7490a6a7300a3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664" y="1359067"/>
            <a:ext cx="3931436" cy="29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827239" y="4980373"/>
            <a:ext cx="5624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Padrões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radiações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emitidas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antenas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97341" y="5721559"/>
            <a:ext cx="7754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Distribuição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campo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elétrico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redor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molécula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que é a soma de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monopolos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dipolos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quadrupolos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465664" y="843075"/>
            <a:ext cx="4986115" cy="3373225"/>
            <a:chOff x="5581513" y="2963116"/>
            <a:chExt cx="3327951" cy="2108848"/>
          </a:xfrm>
        </p:grpSpPr>
        <p:sp>
          <p:nvSpPr>
            <p:cNvPr id="8" name="Retângulo 7"/>
            <p:cNvSpPr/>
            <p:nvPr/>
          </p:nvSpPr>
          <p:spPr>
            <a:xfrm>
              <a:off x="5581513" y="2963116"/>
              <a:ext cx="2955414" cy="327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Orbitais</a:t>
              </a:r>
              <a:r>
                <a:rPr lang="en-US" sz="28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dos </a:t>
              </a:r>
              <a:r>
                <a:rPr lang="en-US" sz="28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elétrons</a:t>
              </a:r>
              <a:endPara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437801" y="3279871"/>
              <a:ext cx="524473" cy="288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= 0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7789610" y="3741536"/>
              <a:ext cx="524473" cy="288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= 1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8051192" y="4267087"/>
              <a:ext cx="524473" cy="288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= 2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8384991" y="4783344"/>
              <a:ext cx="524473" cy="288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= 3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7093485" y="2138987"/>
                <a:ext cx="1748107" cy="3385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2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BR" sz="2200" b="1" i="1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pt-B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pt-B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a:rPr lang="pt-B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85" y="2138987"/>
                <a:ext cx="1748107" cy="338554"/>
              </a:xfrm>
              <a:prstGeom prst="rect">
                <a:avLst/>
              </a:prstGeom>
              <a:blipFill>
                <a:blip r:embed="rId3"/>
                <a:stretch>
                  <a:fillRect r="-3497"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7254645" y="2941695"/>
                <a:ext cx="1748107" cy="3385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200" b="1" i="1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pt-B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pt-B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a:rPr lang="pt-B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645" y="2941695"/>
                <a:ext cx="1748107" cy="338554"/>
              </a:xfrm>
              <a:prstGeom prst="rect">
                <a:avLst/>
              </a:prstGeom>
              <a:blipFill>
                <a:blip r:embed="rId4"/>
                <a:stretch>
                  <a:fillRect r="-3136"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/>
              <p:cNvSpPr txBox="1"/>
              <p:nvPr/>
            </p:nvSpPr>
            <p:spPr>
              <a:xfrm>
                <a:off x="7487269" y="3852023"/>
                <a:ext cx="1748107" cy="3385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2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BR" sz="2200" b="1" i="1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pt-B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pt-B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r>
                        <a:rPr lang="pt-BR" sz="2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69" y="3852023"/>
                <a:ext cx="1748107" cy="338554"/>
              </a:xfrm>
              <a:prstGeom prst="rect">
                <a:avLst/>
              </a:prstGeom>
              <a:blipFill>
                <a:blip r:embed="rId5"/>
                <a:stretch>
                  <a:fillRect r="-3136"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3762759" y="140200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238326" y="22791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2707649" y="29837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140584" y="3718924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7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62305" y="2481406"/>
            <a:ext cx="6007149" cy="4269019"/>
          </a:xfrm>
        </p:spPr>
        <p:txBody>
          <a:bodyPr>
            <a:normAutofit/>
          </a:bodyPr>
          <a:lstStyle/>
          <a:p>
            <a:r>
              <a:rPr lang="pt-BR" sz="2400" b="1" dirty="0"/>
              <a:t>A solução de (1) é:</a:t>
            </a:r>
          </a:p>
          <a:p>
            <a:endParaRPr lang="pt-BR" sz="2400" b="1" dirty="0"/>
          </a:p>
          <a:p>
            <a:pPr lvl="1"/>
            <a:r>
              <a:rPr lang="pt-BR" sz="2000" b="1" dirty="0"/>
              <a:t>com m inteiro (solução periódica)</a:t>
            </a:r>
          </a:p>
          <a:p>
            <a:endParaRPr lang="pt-BR" sz="2000" b="1" dirty="0"/>
          </a:p>
          <a:p>
            <a:r>
              <a:rPr lang="pt-BR" sz="2400" b="1" dirty="0"/>
              <a:t>Para (2) fazemos uma mudança de variável: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567186" y="6121096"/>
                <a:ext cx="299869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186" y="6121096"/>
                <a:ext cx="2998693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014836" y="3741006"/>
                <a:ext cx="437594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𝚽</m:t>
                      </m:r>
                      <m:d>
                        <m:dPr>
                          <m:ctrlPr>
                            <a:rPr lang="pt-B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</m:t>
                          </m:r>
                        </m:e>
                      </m:d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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𝒔𝒆𝒏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pt-BR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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836" y="3741006"/>
                <a:ext cx="4375942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"/>
          <a:stretch/>
        </p:blipFill>
        <p:spPr>
          <a:xfrm>
            <a:off x="2815672" y="716308"/>
            <a:ext cx="6924675" cy="20779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439156" y="642709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(1)</a:t>
            </a:r>
            <a:endParaRPr lang="en-US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875419" y="1682615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(2)</a:t>
            </a:r>
            <a:endParaRPr lang="en-US" sz="2400" b="1" dirty="0"/>
          </a:p>
        </p:txBody>
      </p:sp>
      <p:sp>
        <p:nvSpPr>
          <p:cNvPr id="14" name="Elipse 13"/>
          <p:cNvSpPr/>
          <p:nvPr/>
        </p:nvSpPr>
        <p:spPr>
          <a:xfrm>
            <a:off x="9480853" y="4430176"/>
            <a:ext cx="451051" cy="469070"/>
          </a:xfrm>
          <a:prstGeom prst="ellipse">
            <a:avLst/>
          </a:prstGeom>
          <a:solidFill>
            <a:srgbClr val="CC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2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7782" y="427141"/>
            <a:ext cx="6421657" cy="791041"/>
          </a:xfrm>
        </p:spPr>
        <p:txBody>
          <a:bodyPr>
            <a:normAutofit/>
          </a:bodyPr>
          <a:lstStyle/>
          <a:p>
            <a:r>
              <a:rPr lang="pt-BR" b="1" dirty="0"/>
              <a:t>A equação diferencial resultante, para Q = n</a:t>
            </a:r>
            <a:r>
              <a:rPr lang="pt-BR" b="1" baseline="30000" dirty="0"/>
              <a:t>2</a:t>
            </a:r>
            <a:r>
              <a:rPr lang="pt-BR" b="1" dirty="0"/>
              <a:t>, é: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413105" y="2165760"/>
                <a:ext cx="6097117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Θ</m:t>
                      </m:r>
                      <m:r>
                        <a:rPr 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105" y="2165760"/>
                <a:ext cx="6097117" cy="8373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4799290" y="3484387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Para m = 0.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542895" y="4587892"/>
                <a:ext cx="4579907" cy="750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BR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pt-BR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𝑷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400" b="1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𝑷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pt-BR" sz="2400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𝑷</m:t>
                      </m:r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4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895" y="4587892"/>
                <a:ext cx="4579907" cy="750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4341095" y="4036139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Equação de Legendre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199964" y="1587513"/>
            <a:ext cx="4087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Equação</a:t>
            </a:r>
            <a:r>
              <a:rPr lang="en-US" b="1" dirty="0"/>
              <a:t> de Legendre </a:t>
            </a:r>
            <a:r>
              <a:rPr lang="en-US" b="1" dirty="0" err="1"/>
              <a:t>Associada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49883" y="3032835"/>
            <a:ext cx="382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Relação de Recorrência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458408" y="1468166"/>
                <a:ext cx="2777107" cy="1141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𝑃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408" y="1468166"/>
                <a:ext cx="2777107" cy="11411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1956772" y="643834"/>
            <a:ext cx="442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Procurando solução do tipo: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2885326" y="3918023"/>
                <a:ext cx="3210674" cy="67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sz="260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pt-BR" sz="260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box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326" y="3918023"/>
                <a:ext cx="3210674" cy="6731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/>
          <p:cNvSpPr txBox="1"/>
          <p:nvPr/>
        </p:nvSpPr>
        <p:spPr>
          <a:xfrm>
            <a:off x="3391104" y="5237170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Para </a:t>
            </a:r>
            <a:r>
              <a:rPr lang="pt-BR" b="1" dirty="0">
                <a:sym typeface="Symbol" panose="05050102010706020507" pitchFamily="18" charset="2"/>
              </a:rPr>
              <a:t> = 0, a</a:t>
            </a:r>
            <a:r>
              <a:rPr lang="pt-BR" b="1" baseline="-25000" dirty="0">
                <a:sym typeface="Symbol" panose="05050102010706020507" pitchFamily="18" charset="2"/>
              </a:rPr>
              <a:t>1</a:t>
            </a:r>
            <a:r>
              <a:rPr lang="pt-BR" b="1" dirty="0">
                <a:sym typeface="Symbol" panose="05050102010706020507" pitchFamily="18" charset="2"/>
              </a:rPr>
              <a:t> e a</a:t>
            </a:r>
            <a:r>
              <a:rPr lang="pt-BR" b="1" baseline="-25000" dirty="0">
                <a:sym typeface="Symbol" panose="05050102010706020507" pitchFamily="18" charset="2"/>
              </a:rPr>
              <a:t>2</a:t>
            </a:r>
            <a:r>
              <a:rPr lang="pt-BR" b="1" dirty="0">
                <a:sym typeface="Symbol" panose="05050102010706020507" pitchFamily="18" charset="2"/>
              </a:rPr>
              <a:t> não nulos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996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79601" y="739117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Convergência (teste da razão)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230798" y="1420906"/>
                <a:ext cx="3210674" cy="901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pt-BR" sz="2600" i="1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pt-BR" sz="2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pt-BR" sz="2600" i="1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pt-BR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+1)(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den>
                          </m:f>
                          <m:sSup>
                            <m:sSupPr>
                              <m:ctrlPr>
                                <a:rPr lang="pt-BR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798" y="1420906"/>
                <a:ext cx="3210674" cy="9019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879601" y="2542944"/>
            <a:ext cx="7845406" cy="427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equação de Legendre tem soluções limitadas no intervalo -1 </a:t>
            </a: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 x  +1 (</a:t>
            </a: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 </a:t>
            </a: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 cos  +1), se e somente se </a:t>
            </a:r>
          </a:p>
          <a:p>
            <a:pPr algn="ctr"/>
            <a:r>
              <a:rPr 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pt-BR" sz="2400" b="1" i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=l(l+1)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Sendo que </a:t>
            </a:r>
            <a:r>
              <a:rPr 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</a:t>
            </a: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pode assumir  somente valores 	inteiros e positivos, </a:t>
            </a:r>
            <a:r>
              <a:rPr 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 = 0, 1, 2, 3, 4, ...</a:t>
            </a:r>
          </a:p>
          <a:p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pt-B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Desta forma, a equação de Legendre admite soluções na forma de séries de potências, ou seja, na forma polinomial</a:t>
            </a: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87969D5-CFA7-4FDE-8575-EFB09077CC05}"/>
                  </a:ext>
                </a:extLst>
              </p:cNvPr>
              <p:cNvSpPr/>
              <p:nvPr/>
            </p:nvSpPr>
            <p:spPr>
              <a:xfrm>
                <a:off x="8923845" y="5328965"/>
                <a:ext cx="2777107" cy="1141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𝑃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D87969D5-CFA7-4FDE-8575-EFB09077C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845" y="5328965"/>
                <a:ext cx="2777107" cy="1141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059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40620" y="753106"/>
            <a:ext cx="684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Chega-se assim ao Polinômios de Legendre: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208440" y="1466946"/>
                <a:ext cx="6563142" cy="1446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r>
                        <a:rPr lang="pt-BR" sz="26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6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600" b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6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600" b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num>
                                <m:den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sup>
                        <m:e>
                          <m:sSup>
                            <m:sSupPr>
                              <m:ctrlPr>
                                <a:rPr lang="en-US" sz="2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2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6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sz="26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  <m: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d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d>
                                    <m:dPr>
                                      <m:ctrlP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  <m: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d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d>
                                    <m:dPr>
                                      <m:ctrlP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  <m: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pt-BR" sz="26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d>
                                  <m:r>
                                    <a:rPr lang="pt-BR" sz="2600" b="1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BR" sz="26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440" y="1466946"/>
                <a:ext cx="6563142" cy="1446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1623745" y="3157916"/>
            <a:ext cx="614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</a:rPr>
              <a:t>Onde: </a:t>
            </a:r>
            <a:r>
              <a:rPr lang="pt-BR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[l/2] =l/2 </a:t>
            </a:r>
            <a:r>
              <a:rPr lang="pt-BR" sz="2400" b="1" dirty="0">
                <a:solidFill>
                  <a:srgbClr val="0000FF"/>
                </a:solidFill>
              </a:rPr>
              <a:t>para n par e </a:t>
            </a:r>
            <a:r>
              <a:rPr lang="pt-BR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[l/2] =(l-1)/2 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://archive.lib.msu.edu/crcmath/math/math/l/l1_135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534" y="3619581"/>
            <a:ext cx="4724737" cy="29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892541" y="4346999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cos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0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8132" y="301555"/>
            <a:ext cx="6589200" cy="128089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00FF"/>
                </a:solidFill>
              </a:rPr>
              <a:t>FORMULA DE RODRIGUES para a funções de Legendre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392923" y="3064690"/>
                <a:ext cx="4366195" cy="980012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d>
                        <m:dPr>
                          <m:ctrlPr>
                            <a:rPr lang="pt-B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pt-BR" sz="2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pt-BR" sz="28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23" y="3064690"/>
                <a:ext cx="4366195" cy="9800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09D54988-B332-4483-A1AE-FCB6C225FE00}"/>
              </a:ext>
            </a:extLst>
          </p:cNvPr>
          <p:cNvSpPr txBox="1"/>
          <p:nvPr/>
        </p:nvSpPr>
        <p:spPr>
          <a:xfrm>
            <a:off x="885535" y="2153072"/>
            <a:ext cx="1042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uma forma de produzir os polinômios de Legendre a partir da função (x</a:t>
            </a:r>
            <a:r>
              <a:rPr lang="pt-BR" sz="2400" b="1" baseline="30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t-BR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1)</a:t>
            </a:r>
          </a:p>
          <a:p>
            <a:endParaRPr lang="en-US" sz="24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http://archive.lib.msu.edu/crcmath/math/math/l/l1_1357.gif">
            <a:extLst>
              <a:ext uri="{FF2B5EF4-FFF2-40B4-BE49-F238E27FC236}">
                <a16:creationId xmlns:a16="http://schemas.microsoft.com/office/drawing/2014/main" id="{E2A55130-53F7-440E-8733-6E35E62C1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266" y="3420889"/>
            <a:ext cx="4724737" cy="29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ADC204CC-9F24-482C-9AF9-8069F22D0342}"/>
                  </a:ext>
                </a:extLst>
              </p:cNvPr>
              <p:cNvSpPr/>
              <p:nvPr/>
            </p:nvSpPr>
            <p:spPr>
              <a:xfrm>
                <a:off x="1089908" y="4545630"/>
                <a:ext cx="5397344" cy="1133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r>
                        <a:rPr lang="pt-BR" sz="20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0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num>
                                <m:den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sup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0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sz="2000" b="1" i="1"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  <m: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d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d>
                                    <m:dPr>
                                      <m:ctrlP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  <m: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d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  <m:d>
                                    <m:dPr>
                                      <m:ctrlP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  <m: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pt-BR" sz="2000" b="1" i="1">
                                          <a:latin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</m:d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ADC204CC-9F24-482C-9AF9-8069F22D03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08" y="4545630"/>
                <a:ext cx="5397344" cy="11338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49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9931</TotalTime>
  <Words>1093</Words>
  <Application>Microsoft Office PowerPoint</Application>
  <PresentationFormat>Widescreen</PresentationFormat>
  <Paragraphs>136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Century Gothic</vt:lpstr>
      <vt:lpstr>Lucida Grande</vt:lpstr>
      <vt:lpstr>Times New Roman</vt:lpstr>
      <vt:lpstr>Wingdings 3</vt:lpstr>
      <vt:lpstr>Cacho</vt:lpstr>
      <vt:lpstr>Polinômios de Legendre</vt:lpstr>
      <vt:lpstr>Utilização de Polinômios Legendre e Associados de Legendre:  </vt:lpstr>
      <vt:lpstr>Método da Separação de Variáveis…</vt:lpstr>
      <vt:lpstr>Apresentação do PowerPoint</vt:lpstr>
      <vt:lpstr>A equação diferencial resultante, para Q = n2, é:</vt:lpstr>
      <vt:lpstr>Apresentação do PowerPoint</vt:lpstr>
      <vt:lpstr>Apresentação do PowerPoint</vt:lpstr>
      <vt:lpstr>Apresentação do PowerPoint</vt:lpstr>
      <vt:lpstr>FORMULA DE RODRIGUES para a funções de Legendre</vt:lpstr>
      <vt:lpstr>Apresentação do PowerPoint</vt:lpstr>
      <vt:lpstr>Função geratriz – G(x,t)</vt:lpstr>
      <vt:lpstr>Apresentação do PowerPoint</vt:lpstr>
      <vt:lpstr>Apresentação do PowerPoint</vt:lpstr>
      <vt:lpstr>Apresentação do PowerPoint</vt:lpstr>
      <vt:lpstr>Relações de Recorrência obtidas a partir de G(x,t)</vt:lpstr>
      <vt:lpstr>Apresentação do PowerPoint</vt:lpstr>
      <vt:lpstr>Apresentação do PowerPoint</vt:lpstr>
      <vt:lpstr>Ortogonalidade dos Polinômios de Legendre</vt:lpstr>
      <vt:lpstr>Polinômios Associados de Legendre:  m0</vt:lpstr>
      <vt:lpstr>Apresentação do PowerPoint</vt:lpstr>
      <vt:lpstr>Apresentação do PowerPoint</vt:lpstr>
      <vt:lpstr>Apresentação do PowerPoint</vt:lpstr>
      <vt:lpstr>A partir da fórmula de Rodrigues para Pl(x) </vt:lpstr>
      <vt:lpstr>Relações de recorrência</vt:lpstr>
      <vt:lpstr>Ortonormalização da função de Legendre Associada</vt:lpstr>
      <vt:lpstr>Resumo Associados de Legendre</vt:lpstr>
      <vt:lpstr>Apresentação do PowerPoint</vt:lpstr>
      <vt:lpstr>Apresentação do PowerPoint</vt:lpstr>
      <vt:lpstr>Na parte angular podemos escrever: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 3253 - Física Matemática  Aula 1</dc:title>
  <dc:creator>Cristina Bormio Nunes</dc:creator>
  <cp:lastModifiedBy>Cristina Bormio Nunes</cp:lastModifiedBy>
  <cp:revision>316</cp:revision>
  <dcterms:created xsi:type="dcterms:W3CDTF">2015-08-30T20:28:03Z</dcterms:created>
  <dcterms:modified xsi:type="dcterms:W3CDTF">2020-12-07T17:15:58Z</dcterms:modified>
</cp:coreProperties>
</file>