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A56B8B-90F6-41EC-AC37-F033ED2A57FF}" type="datetime1">
              <a:rPr lang="pt-BR" smtClean="0"/>
              <a:t>19/09/2021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A983AA-2481-4371-917C-6457CA055053}" type="datetime1">
              <a:rPr lang="pt-BR" smtClean="0"/>
              <a:t>19/09/2021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97FF641-F313-4AD0-BA92-8145B9101A50}" type="datetime1">
              <a:rPr lang="pt-BR" smtClean="0"/>
              <a:t>19/09/2021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288EE4-F830-4159-BFF9-E721BA7AE0AB}" type="datetime1">
              <a:rPr lang="pt-BR" smtClean="0"/>
              <a:t>19/09/2021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6B8899-C6DA-43D3-8986-CFC20CD4B104}" type="datetime1">
              <a:rPr lang="pt-BR" smtClean="0"/>
              <a:t>19/09/2021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E62EC5-0DC6-4A78-BB05-D67BCA50AA36}" type="datetime1">
              <a:rPr lang="pt-BR" smtClean="0"/>
              <a:t>19/09/2021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0D1A4693-2F41-43D3-BCDB-D5059F2986DB}" type="datetime1">
              <a:rPr lang="pt-BR" smtClean="0"/>
              <a:t>19/09/2021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BB8AB2-DE16-44F3-8F59-40B18FC602F6}" type="datetime1">
              <a:rPr lang="pt-BR" smtClean="0"/>
              <a:t>19/09/2021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CA5D35-0539-48FA-A753-0871E1ECAF0D}" type="datetime1">
              <a:rPr lang="pt-BR" smtClean="0"/>
              <a:t>19/09/2021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A371F0-AB78-4B7A-B042-3B5D124F9CC4}" type="datetime1">
              <a:rPr lang="pt-BR" smtClean="0"/>
              <a:t>19/09/2021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E59013-4240-4BCB-9D6D-0402FB62C003}" type="datetime1">
              <a:rPr lang="pt-BR" smtClean="0"/>
              <a:t>19/09/2021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590243F5-F020-403B-84E8-3610E6C6CB4F}" type="datetime1">
              <a:rPr lang="pt-BR" smtClean="0"/>
              <a:t>19/09/2021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D7AD476-FCE1-4F4C-AFD1-546A99681531}" type="datetime1">
              <a:rPr lang="pt-BR" smtClean="0"/>
              <a:t>19/09/2021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643713A-F4DD-4FBD-9DD6-C5B4A339B115}" type="datetime1">
              <a:rPr lang="pt-BR" smtClean="0"/>
              <a:t>19/09/2021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64" name="Retângu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ângu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273" y="2182014"/>
            <a:ext cx="5120640" cy="1808532"/>
          </a:xfrm>
        </p:spPr>
        <p:txBody>
          <a:bodyPr rtlCol="0">
            <a:normAutofit/>
          </a:bodyPr>
          <a:lstStyle/>
          <a:p>
            <a:pPr rtl="0"/>
            <a:r>
              <a:rPr lang="pt-BR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pesquisa em ciências sociais</a:t>
            </a:r>
            <a:endParaRPr lang="pt-br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4185845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 e técnicas de pesquisa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12191979" cy="6857990"/>
          </a:xfrm>
          <a:prstGeom prst="rect">
            <a:avLst/>
          </a:prstGeom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103" y="2199861"/>
            <a:ext cx="7515816" cy="4283235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Ciência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 comprovado e verificável por meio de método sistemático. </a:t>
            </a:r>
            <a:b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 parte da Ciência ser falível; é permeada pelo avanço histórico, pelas contradições e conflitos da sociedade. </a:t>
            </a:r>
            <a:b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normatividade do pensamento que possibilita e dá vazão ao tema e ao problema de pesquisa.</a:t>
            </a:r>
            <a:b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como técnicas de pesquisa.</a:t>
            </a:r>
            <a:b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– problema – demanda </a:t>
            </a:r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 bibliográfica 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o “estado da arte”.</a:t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2B6977-50F7-4782-A62F-C75ACBAF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E59013-4240-4BCB-9D6D-0402FB62C003}" type="datetime1">
              <a:rPr lang="pt-BR" smtClean="0"/>
              <a:t>19/09/2021</a:t>
            </a:fld>
            <a:endParaRPr lang="en-US"/>
          </a:p>
        </p:txBody>
      </p:sp>
      <p:pic>
        <p:nvPicPr>
          <p:cNvPr id="3" name="Imagem 2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B845933-3ACE-4F8B-BC45-E16B710D21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36481139-ADD2-4F61-BBA6-34DAC21D284A}"/>
              </a:ext>
            </a:extLst>
          </p:cNvPr>
          <p:cNvSpPr/>
          <p:nvPr/>
        </p:nvSpPr>
        <p:spPr>
          <a:xfrm>
            <a:off x="1364974" y="725556"/>
            <a:ext cx="9462052" cy="5406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C0CAC43-4497-42EB-9831-66E9A8418DDB}"/>
              </a:ext>
            </a:extLst>
          </p:cNvPr>
          <p:cNvSpPr txBox="1"/>
          <p:nvPr/>
        </p:nvSpPr>
        <p:spPr>
          <a:xfrm>
            <a:off x="1364974" y="726644"/>
            <a:ext cx="946205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Paradigmas do </a:t>
            </a:r>
            <a:r>
              <a:rPr lang="pt-BR" sz="2800" b="1">
                <a:latin typeface="Arial" panose="020B0604020202020204" pitchFamily="34" charset="0"/>
                <a:cs typeface="Arial" panose="020B0604020202020204" pitchFamily="34" charset="0"/>
              </a:rPr>
              <a:t>conhecimento nas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ciências sociais</a:t>
            </a: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Pressupostos filosóficos que orientam a investigação, ou seja, a ação do pesquisador.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Positivista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(A. Comte; E. Durkheim) separação entre sujeito e objeto; objetividade/verdade (Quantificável)</a:t>
            </a:r>
          </a:p>
          <a:p>
            <a:r>
              <a:rPr lang="pt-B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Interpretativista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(Husserl;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Blumer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 relação sujeito-sujeito; significado do mundo vivido.</a:t>
            </a: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Materialismo dialético, histórico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(Marx; Engels) relação sujeito-objeto; historicidade dos meios de produção; conflitos entre classes.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64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49EBB8-10D1-4C6E-A445-BEC74C2C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E59013-4240-4BCB-9D6D-0402FB62C003}" type="datetime1">
              <a:rPr lang="pt-BR" smtClean="0"/>
              <a:t>19/09/2021</a:t>
            </a:fld>
            <a:endParaRPr lang="en-US"/>
          </a:p>
        </p:txBody>
      </p:sp>
      <p:pic>
        <p:nvPicPr>
          <p:cNvPr id="3" name="Imagem 2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E6369257-8DA9-48DC-9D1F-A18A8AA08E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A68F316-7EEF-46FD-AD1E-F0B0AC817A46}"/>
              </a:ext>
            </a:extLst>
          </p:cNvPr>
          <p:cNvSpPr/>
          <p:nvPr/>
        </p:nvSpPr>
        <p:spPr>
          <a:xfrm>
            <a:off x="1060174" y="811033"/>
            <a:ext cx="9462052" cy="5406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Métodos da Pesquisa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– como forma de organização do pensamento – passos da pesquisa: dedutivo; indutivo; hipotético-dedutivo; dialético; fenomenológico;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Métodos na Pesquisa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– como meios técnicos de investigação: experimental; observacional; comparativo; estatístico; clínico; monográfico.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Teorias – quadros de referência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Funcionalismo; Estruturalismo;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Compreensão; Materialismo histórico;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Interacionismo simbólico; Etnometodologia.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C4E9F97-A9EC-4A0C-AAED-497DE17CFB16}"/>
              </a:ext>
            </a:extLst>
          </p:cNvPr>
          <p:cNvSpPr txBox="1"/>
          <p:nvPr/>
        </p:nvSpPr>
        <p:spPr>
          <a:xfrm>
            <a:off x="1895062" y="919701"/>
            <a:ext cx="8030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Métodos da Pesquisa e Métodos na pesquisa</a:t>
            </a:r>
          </a:p>
        </p:txBody>
      </p:sp>
    </p:spTree>
    <p:extLst>
      <p:ext uri="{BB962C8B-B14F-4D97-AF65-F5344CB8AC3E}">
        <p14:creationId xmlns:p14="http://schemas.microsoft.com/office/powerpoint/2010/main" val="92164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9FFEF3A-C27D-4F02-A838-5C6EECD3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E59013-4240-4BCB-9D6D-0402FB62C003}" type="datetime1">
              <a:rPr lang="pt-BR" smtClean="0"/>
              <a:t>19/09/2021</a:t>
            </a:fld>
            <a:endParaRPr lang="en-US"/>
          </a:p>
        </p:txBody>
      </p:sp>
      <p:pic>
        <p:nvPicPr>
          <p:cNvPr id="3" name="Imagem 2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47EA4C3F-013A-4661-89CB-8D13EB359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2F930662-2812-4A20-A4CD-A1396E707DD5}"/>
              </a:ext>
            </a:extLst>
          </p:cNvPr>
          <p:cNvSpPr/>
          <p:nvPr/>
        </p:nvSpPr>
        <p:spPr>
          <a:xfrm>
            <a:off x="1060174" y="811033"/>
            <a:ext cx="9462052" cy="5406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17BF31B-AD10-41C7-ADAA-6DF7C04D6415}"/>
              </a:ext>
            </a:extLst>
          </p:cNvPr>
          <p:cNvSpPr txBox="1"/>
          <p:nvPr/>
        </p:nvSpPr>
        <p:spPr>
          <a:xfrm>
            <a:off x="1152939" y="967409"/>
            <a:ext cx="92765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Níveis da Pesquisa em Ciências Sociais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Pesquisa Exploratória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– Assunto novo, menor rigidez em relação ao objeto; visa construir novos conceitos, hipóteses, abrir caminho para outras pesquisas;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Pesquisa Descritiva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– Descrever a relação entre variáveis;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Pesquisa Explicativa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– Maior rigidez, identificar e explicar fatores e ocorrências dos fenômenos;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Pesquisa-participante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Pressupõe uma relação mais estreita e aprofundada entre o pesquisado e o pesquisador;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Pesquisa-ação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Pesquisa com a intenção de transformar a ação do pesquisado.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Construção do Problema de Pesquisa – O dilema da Pergunta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7214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7_TF56410444" id="{35CCA0FA-4D6E-4DE9-BB56-D00F3F9DC0E1}" vid="{C1FD0161-C62D-4F6E-BF43-DCD4DD87A78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{94DC2743-A1A2-4230-B90D-EF931CD536A8}tf56410444_win32</Template>
  <TotalTime>103</TotalTime>
  <Words>343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Avenir Next LT Pro Light</vt:lpstr>
      <vt:lpstr>Calibri</vt:lpstr>
      <vt:lpstr>Garamond</vt:lpstr>
      <vt:lpstr>SavonVTI</vt:lpstr>
      <vt:lpstr>A pesquisa em ciências sociais</vt:lpstr>
      <vt:lpstr>Ciência – conhecimento comprovado e verificável por meio de método sistemático.  Faz parte da Ciência ser falível; é permeada pelo avanço histórico, pelas contradições e conflitos da sociedade.   Métodos – a normatividade do pensamento que possibilita e dá vazão ao tema e ao problema de pesquisa. Métodos como técnicas de pesquisa.  Tema – problema – demanda pesquisa bibliográfica sobre o “estado da arte”.    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pesquisa em ciências sociais</dc:title>
  <dc:creator>roseli figaro</dc:creator>
  <cp:lastModifiedBy>roseli figaro</cp:lastModifiedBy>
  <cp:revision>3</cp:revision>
  <dcterms:created xsi:type="dcterms:W3CDTF">2021-09-19T23:27:48Z</dcterms:created>
  <dcterms:modified xsi:type="dcterms:W3CDTF">2021-09-20T01:11:35Z</dcterms:modified>
</cp:coreProperties>
</file>