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7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0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47CAC4-6D20-49E9-961D-30C97C98DA91}" v="3309" dt="2021-08-30T14:10:58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lyana Silva" userId="6d1b876e4b9269bf" providerId="LiveId" clId="{3F47CAC4-6D20-49E9-961D-30C97C98DA91}"/>
    <pc:docChg chg="undo custSel addSld delSld modSld sldOrd">
      <pc:chgData name="Polyana Silva" userId="6d1b876e4b9269bf" providerId="LiveId" clId="{3F47CAC4-6D20-49E9-961D-30C97C98DA91}" dt="2021-08-30T18:52:49.170" v="4364" actId="20577"/>
      <pc:docMkLst>
        <pc:docMk/>
      </pc:docMkLst>
      <pc:sldChg chg="modSp mod">
        <pc:chgData name="Polyana Silva" userId="6d1b876e4b9269bf" providerId="LiveId" clId="{3F47CAC4-6D20-49E9-961D-30C97C98DA91}" dt="2021-08-30T18:52:49.170" v="4364" actId="20577"/>
        <pc:sldMkLst>
          <pc:docMk/>
          <pc:sldMk cId="854716760" sldId="268"/>
        </pc:sldMkLst>
        <pc:spChg chg="mod">
          <ac:chgData name="Polyana Silva" userId="6d1b876e4b9269bf" providerId="LiveId" clId="{3F47CAC4-6D20-49E9-961D-30C97C98DA91}" dt="2021-08-30T18:52:49.170" v="4364" actId="20577"/>
          <ac:spMkLst>
            <pc:docMk/>
            <pc:sldMk cId="854716760" sldId="268"/>
            <ac:spMk id="14" creationId="{648B88EE-5990-4CA3-B9B4-AE809491D6F5}"/>
          </ac:spMkLst>
        </pc:spChg>
      </pc:sldChg>
      <pc:sldChg chg="addSp delSp modSp del mod delAnim">
        <pc:chgData name="Polyana Silva" userId="6d1b876e4b9269bf" providerId="LiveId" clId="{3F47CAC4-6D20-49E9-961D-30C97C98DA91}" dt="2021-08-30T12:24:22.771" v="456" actId="47"/>
        <pc:sldMkLst>
          <pc:docMk/>
          <pc:sldMk cId="2340733174" sldId="269"/>
        </pc:sldMkLst>
        <pc:spChg chg="mod">
          <ac:chgData name="Polyana Silva" userId="6d1b876e4b9269bf" providerId="LiveId" clId="{3F47CAC4-6D20-49E9-961D-30C97C98DA91}" dt="2021-08-29T19:38:07.957" v="106" actId="27636"/>
          <ac:spMkLst>
            <pc:docMk/>
            <pc:sldMk cId="2340733174" sldId="269"/>
            <ac:spMk id="12" creationId="{6A852677-39C9-4255-8FE2-CA348130CE3E}"/>
          </ac:spMkLst>
        </pc:spChg>
        <pc:spChg chg="mod">
          <ac:chgData name="Polyana Silva" userId="6d1b876e4b9269bf" providerId="LiveId" clId="{3F47CAC4-6D20-49E9-961D-30C97C98DA91}" dt="2021-08-29T19:41:56.390" v="154" actId="313"/>
          <ac:spMkLst>
            <pc:docMk/>
            <pc:sldMk cId="2340733174" sldId="269"/>
            <ac:spMk id="13" creationId="{FB8AE5BC-6E0D-490C-8F87-A6CB259EB140}"/>
          </ac:spMkLst>
        </pc:spChg>
        <pc:spChg chg="add mod">
          <ac:chgData name="Polyana Silva" userId="6d1b876e4b9269bf" providerId="LiveId" clId="{3F47CAC4-6D20-49E9-961D-30C97C98DA91}" dt="2021-08-30T12:23:42.088" v="449" actId="1076"/>
          <ac:spMkLst>
            <pc:docMk/>
            <pc:sldMk cId="2340733174" sldId="269"/>
            <ac:spMk id="14" creationId="{FE605EFE-7034-4FA3-BD36-300048D05D45}"/>
          </ac:spMkLst>
        </pc:spChg>
        <pc:spChg chg="del">
          <ac:chgData name="Polyana Silva" userId="6d1b876e4b9269bf" providerId="LiveId" clId="{3F47CAC4-6D20-49E9-961D-30C97C98DA91}" dt="2021-08-29T19:38:21.684" v="107" actId="478"/>
          <ac:spMkLst>
            <pc:docMk/>
            <pc:sldMk cId="2340733174" sldId="269"/>
            <ac:spMk id="18" creationId="{D1017084-D911-4620-9742-BC1A27396A72}"/>
          </ac:spMkLst>
        </pc:spChg>
        <pc:spChg chg="del">
          <ac:chgData name="Polyana Silva" userId="6d1b876e4b9269bf" providerId="LiveId" clId="{3F47CAC4-6D20-49E9-961D-30C97C98DA91}" dt="2021-08-29T19:38:21.684" v="107" actId="478"/>
          <ac:spMkLst>
            <pc:docMk/>
            <pc:sldMk cId="2340733174" sldId="269"/>
            <ac:spMk id="24" creationId="{6E29502D-5C44-40F7-B2E2-6374BB430B27}"/>
          </ac:spMkLst>
        </pc:spChg>
        <pc:spChg chg="del">
          <ac:chgData name="Polyana Silva" userId="6d1b876e4b9269bf" providerId="LiveId" clId="{3F47CAC4-6D20-49E9-961D-30C97C98DA91}" dt="2021-08-29T19:38:21.684" v="107" actId="478"/>
          <ac:spMkLst>
            <pc:docMk/>
            <pc:sldMk cId="2340733174" sldId="269"/>
            <ac:spMk id="26" creationId="{B3A6D5A0-3147-414C-BDD0-096538359331}"/>
          </ac:spMkLst>
        </pc:spChg>
        <pc:grpChg chg="del">
          <ac:chgData name="Polyana Silva" userId="6d1b876e4b9269bf" providerId="LiveId" clId="{3F47CAC4-6D20-49E9-961D-30C97C98DA91}" dt="2021-08-29T19:38:21.684" v="107" actId="478"/>
          <ac:grpSpMkLst>
            <pc:docMk/>
            <pc:sldMk cId="2340733174" sldId="269"/>
            <ac:grpSpMk id="20" creationId="{B301BE8C-9D87-4091-ABCB-C9585A5B3976}"/>
          </ac:grpSpMkLst>
        </pc:grpChg>
      </pc:sldChg>
      <pc:sldChg chg="del">
        <pc:chgData name="Polyana Silva" userId="6d1b876e4b9269bf" providerId="LiveId" clId="{3F47CAC4-6D20-49E9-961D-30C97C98DA91}" dt="2021-08-29T19:38:26.333" v="108" actId="47"/>
        <pc:sldMkLst>
          <pc:docMk/>
          <pc:sldMk cId="839734499" sldId="270"/>
        </pc:sldMkLst>
      </pc:sldChg>
      <pc:sldChg chg="addSp delSp modSp del mod">
        <pc:chgData name="Polyana Silva" userId="6d1b876e4b9269bf" providerId="LiveId" clId="{3F47CAC4-6D20-49E9-961D-30C97C98DA91}" dt="2021-08-30T14:53:27.199" v="4357" actId="47"/>
        <pc:sldMkLst>
          <pc:docMk/>
          <pc:sldMk cId="2776672979" sldId="271"/>
        </pc:sldMkLst>
        <pc:spChg chg="add mod">
          <ac:chgData name="Polyana Silva" userId="6d1b876e4b9269bf" providerId="LiveId" clId="{3F47CAC4-6D20-49E9-961D-30C97C98DA91}" dt="2021-08-29T19:42:27.107" v="158"/>
          <ac:spMkLst>
            <pc:docMk/>
            <pc:sldMk cId="2776672979" sldId="271"/>
            <ac:spMk id="9" creationId="{6C7205BD-BD17-417E-A127-773072F59173}"/>
          </ac:spMkLst>
        </pc:spChg>
        <pc:spChg chg="add mod">
          <ac:chgData name="Polyana Silva" userId="6d1b876e4b9269bf" providerId="LiveId" clId="{3F47CAC4-6D20-49E9-961D-30C97C98DA91}" dt="2021-08-29T19:42:27.107" v="158"/>
          <ac:spMkLst>
            <pc:docMk/>
            <pc:sldMk cId="2776672979" sldId="271"/>
            <ac:spMk id="11" creationId="{4A7A94C1-5B67-424B-8D5A-32A327A407D6}"/>
          </ac:spMkLst>
        </pc:spChg>
        <pc:spChg chg="del">
          <ac:chgData name="Polyana Silva" userId="6d1b876e4b9269bf" providerId="LiveId" clId="{3F47CAC4-6D20-49E9-961D-30C97C98DA91}" dt="2021-08-29T19:42:26.409" v="157" actId="478"/>
          <ac:spMkLst>
            <pc:docMk/>
            <pc:sldMk cId="2776672979" sldId="271"/>
            <ac:spMk id="12" creationId="{6A852677-39C9-4255-8FE2-CA348130CE3E}"/>
          </ac:spMkLst>
        </pc:spChg>
        <pc:spChg chg="del">
          <ac:chgData name="Polyana Silva" userId="6d1b876e4b9269bf" providerId="LiveId" clId="{3F47CAC4-6D20-49E9-961D-30C97C98DA91}" dt="2021-08-29T19:42:26.409" v="157" actId="478"/>
          <ac:spMkLst>
            <pc:docMk/>
            <pc:sldMk cId="2776672979" sldId="271"/>
            <ac:spMk id="13" creationId="{FB8AE5BC-6E0D-490C-8F87-A6CB259EB140}"/>
          </ac:spMkLst>
        </pc:spChg>
        <pc:spChg chg="mod">
          <ac:chgData name="Polyana Silva" userId="6d1b876e4b9269bf" providerId="LiveId" clId="{3F47CAC4-6D20-49E9-961D-30C97C98DA91}" dt="2021-08-29T19:41:11.333" v="153" actId="20577"/>
          <ac:spMkLst>
            <pc:docMk/>
            <pc:sldMk cId="2776672979" sldId="271"/>
            <ac:spMk id="17" creationId="{0362EB2F-D8C6-4F53-800C-C1F7357A2582}"/>
          </ac:spMkLst>
        </pc:spChg>
      </pc:sldChg>
      <pc:sldChg chg="del">
        <pc:chgData name="Polyana Silva" userId="6d1b876e4b9269bf" providerId="LiveId" clId="{3F47CAC4-6D20-49E9-961D-30C97C98DA91}" dt="2021-08-29T19:38:27.110" v="109" actId="47"/>
        <pc:sldMkLst>
          <pc:docMk/>
          <pc:sldMk cId="2841067572" sldId="272"/>
        </pc:sldMkLst>
      </pc:sldChg>
      <pc:sldChg chg="del">
        <pc:chgData name="Polyana Silva" userId="6d1b876e4b9269bf" providerId="LiveId" clId="{3F47CAC4-6D20-49E9-961D-30C97C98DA91}" dt="2021-08-29T19:38:27.797" v="110" actId="47"/>
        <pc:sldMkLst>
          <pc:docMk/>
          <pc:sldMk cId="2930793754" sldId="273"/>
        </pc:sldMkLst>
      </pc:sldChg>
      <pc:sldChg chg="del">
        <pc:chgData name="Polyana Silva" userId="6d1b876e4b9269bf" providerId="LiveId" clId="{3F47CAC4-6D20-49E9-961D-30C97C98DA91}" dt="2021-08-29T19:38:29.018" v="111" actId="47"/>
        <pc:sldMkLst>
          <pc:docMk/>
          <pc:sldMk cId="659723348" sldId="274"/>
        </pc:sldMkLst>
      </pc:sldChg>
      <pc:sldChg chg="del">
        <pc:chgData name="Polyana Silva" userId="6d1b876e4b9269bf" providerId="LiveId" clId="{3F47CAC4-6D20-49E9-961D-30C97C98DA91}" dt="2021-08-29T19:38:39.616" v="113" actId="47"/>
        <pc:sldMkLst>
          <pc:docMk/>
          <pc:sldMk cId="3830477270" sldId="275"/>
        </pc:sldMkLst>
      </pc:sldChg>
      <pc:sldChg chg="addSp delSp modSp mod">
        <pc:chgData name="Polyana Silva" userId="6d1b876e4b9269bf" providerId="LiveId" clId="{3F47CAC4-6D20-49E9-961D-30C97C98DA91}" dt="2021-08-29T19:42:32.731" v="160"/>
        <pc:sldMkLst>
          <pc:docMk/>
          <pc:sldMk cId="1096652821" sldId="276"/>
        </pc:sldMkLst>
        <pc:spChg chg="mod">
          <ac:chgData name="Polyana Silva" userId="6d1b876e4b9269bf" providerId="LiveId" clId="{3F47CAC4-6D20-49E9-961D-30C97C98DA91}" dt="2021-08-29T19:42:07.510" v="156" actId="20577"/>
          <ac:spMkLst>
            <pc:docMk/>
            <pc:sldMk cId="1096652821" sldId="276"/>
            <ac:spMk id="9" creationId="{8DAFF24A-E729-48C3-80D6-B27504E45855}"/>
          </ac:spMkLst>
        </pc:spChg>
        <pc:spChg chg="add mod">
          <ac:chgData name="Polyana Silva" userId="6d1b876e4b9269bf" providerId="LiveId" clId="{3F47CAC4-6D20-49E9-961D-30C97C98DA91}" dt="2021-08-29T19:42:32.731" v="160"/>
          <ac:spMkLst>
            <pc:docMk/>
            <pc:sldMk cId="1096652821" sldId="276"/>
            <ac:spMk id="11" creationId="{0E440126-55DA-4608-83CB-1B33143FD616}"/>
          </ac:spMkLst>
        </pc:spChg>
        <pc:spChg chg="del">
          <ac:chgData name="Polyana Silva" userId="6d1b876e4b9269bf" providerId="LiveId" clId="{3F47CAC4-6D20-49E9-961D-30C97C98DA91}" dt="2021-08-29T19:42:32.318" v="159" actId="478"/>
          <ac:spMkLst>
            <pc:docMk/>
            <pc:sldMk cId="1096652821" sldId="276"/>
            <ac:spMk id="12" creationId="{6A852677-39C9-4255-8FE2-CA348130CE3E}"/>
          </ac:spMkLst>
        </pc:spChg>
        <pc:spChg chg="del">
          <ac:chgData name="Polyana Silva" userId="6d1b876e4b9269bf" providerId="LiveId" clId="{3F47CAC4-6D20-49E9-961D-30C97C98DA91}" dt="2021-08-29T19:42:32.318" v="159" actId="478"/>
          <ac:spMkLst>
            <pc:docMk/>
            <pc:sldMk cId="1096652821" sldId="276"/>
            <ac:spMk id="13" creationId="{FB8AE5BC-6E0D-490C-8F87-A6CB259EB140}"/>
          </ac:spMkLst>
        </pc:spChg>
        <pc:spChg chg="add mod">
          <ac:chgData name="Polyana Silva" userId="6d1b876e4b9269bf" providerId="LiveId" clId="{3F47CAC4-6D20-49E9-961D-30C97C98DA91}" dt="2021-08-29T19:42:32.731" v="160"/>
          <ac:spMkLst>
            <pc:docMk/>
            <pc:sldMk cId="1096652821" sldId="276"/>
            <ac:spMk id="14" creationId="{0BD681B7-AD27-432A-9CD7-6AAAB15D5660}"/>
          </ac:spMkLst>
        </pc:spChg>
      </pc:sldChg>
      <pc:sldChg chg="addSp delSp modSp add mod delAnim modAnim">
        <pc:chgData name="Polyana Silva" userId="6d1b876e4b9269bf" providerId="LiveId" clId="{3F47CAC4-6D20-49E9-961D-30C97C98DA91}" dt="2021-08-30T13:12:35.993" v="2149"/>
        <pc:sldMkLst>
          <pc:docMk/>
          <pc:sldMk cId="2072074878" sldId="277"/>
        </pc:sldMkLst>
        <pc:spChg chg="add del mod">
          <ac:chgData name="Polyana Silva" userId="6d1b876e4b9269bf" providerId="LiveId" clId="{3F47CAC4-6D20-49E9-961D-30C97C98DA91}" dt="2021-08-30T13:11:49.754" v="2143" actId="478"/>
          <ac:spMkLst>
            <pc:docMk/>
            <pc:sldMk cId="2072074878" sldId="277"/>
            <ac:spMk id="9" creationId="{B0B05868-A2A4-4FEB-9339-1639F06E6EE3}"/>
          </ac:spMkLst>
        </pc:spChg>
        <pc:spChg chg="add del mod">
          <ac:chgData name="Polyana Silva" userId="6d1b876e4b9269bf" providerId="LiveId" clId="{3F47CAC4-6D20-49E9-961D-30C97C98DA91}" dt="2021-08-30T13:11:48.346" v="2142" actId="478"/>
          <ac:spMkLst>
            <pc:docMk/>
            <pc:sldMk cId="2072074878" sldId="277"/>
            <ac:spMk id="11" creationId="{A3C0B5E4-1048-4FDD-9EE7-E5B47D542691}"/>
          </ac:spMkLst>
        </pc:spChg>
        <pc:spChg chg="mod">
          <ac:chgData name="Polyana Silva" userId="6d1b876e4b9269bf" providerId="LiveId" clId="{3F47CAC4-6D20-49E9-961D-30C97C98DA91}" dt="2021-08-30T13:09:27.648" v="2116" actId="20577"/>
          <ac:spMkLst>
            <pc:docMk/>
            <pc:sldMk cId="2072074878" sldId="277"/>
            <ac:spMk id="14" creationId="{FE605EFE-7034-4FA3-BD36-300048D05D45}"/>
          </ac:spMkLst>
        </pc:spChg>
        <pc:spChg chg="add del mod">
          <ac:chgData name="Polyana Silva" userId="6d1b876e4b9269bf" providerId="LiveId" clId="{3F47CAC4-6D20-49E9-961D-30C97C98DA91}" dt="2021-08-30T13:11:44.947" v="2141" actId="478"/>
          <ac:spMkLst>
            <pc:docMk/>
            <pc:sldMk cId="2072074878" sldId="277"/>
            <ac:spMk id="16" creationId="{DE04A415-C4E6-4B9B-88CC-7F10F278FF53}"/>
          </ac:spMkLst>
        </pc:spChg>
      </pc:sldChg>
      <pc:sldChg chg="delSp modSp add mod delAnim modAnim">
        <pc:chgData name="Polyana Silva" userId="6d1b876e4b9269bf" providerId="LiveId" clId="{3F47CAC4-6D20-49E9-961D-30C97C98DA91}" dt="2021-08-30T13:12:59.949" v="2150"/>
        <pc:sldMkLst>
          <pc:docMk/>
          <pc:sldMk cId="2598369484" sldId="278"/>
        </pc:sldMkLst>
        <pc:spChg chg="del mod">
          <ac:chgData name="Polyana Silva" userId="6d1b876e4b9269bf" providerId="LiveId" clId="{3F47CAC4-6D20-49E9-961D-30C97C98DA91}" dt="2021-08-30T13:10:35.833" v="2124" actId="478"/>
          <ac:spMkLst>
            <pc:docMk/>
            <pc:sldMk cId="2598369484" sldId="278"/>
            <ac:spMk id="11" creationId="{A3C0B5E4-1048-4FDD-9EE7-E5B47D542691}"/>
          </ac:spMkLst>
        </pc:spChg>
        <pc:spChg chg="mod">
          <ac:chgData name="Polyana Silva" userId="6d1b876e4b9269bf" providerId="LiveId" clId="{3F47CAC4-6D20-49E9-961D-30C97C98DA91}" dt="2021-08-30T13:11:33.341" v="2137" actId="207"/>
          <ac:spMkLst>
            <pc:docMk/>
            <pc:sldMk cId="2598369484" sldId="278"/>
            <ac:spMk id="14" creationId="{FE605EFE-7034-4FA3-BD36-300048D05D45}"/>
          </ac:spMkLst>
        </pc:spChg>
        <pc:spChg chg="del">
          <ac:chgData name="Polyana Silva" userId="6d1b876e4b9269bf" providerId="LiveId" clId="{3F47CAC4-6D20-49E9-961D-30C97C98DA91}" dt="2021-08-30T13:10:34.257" v="2123" actId="478"/>
          <ac:spMkLst>
            <pc:docMk/>
            <pc:sldMk cId="2598369484" sldId="278"/>
            <ac:spMk id="16" creationId="{DE04A415-C4E6-4B9B-88CC-7F10F278FF53}"/>
          </ac:spMkLst>
        </pc:spChg>
      </pc:sldChg>
      <pc:sldChg chg="delSp modSp add mod ord delAnim modAnim">
        <pc:chgData name="Polyana Silva" userId="6d1b876e4b9269bf" providerId="LiveId" clId="{3F47CAC4-6D20-49E9-961D-30C97C98DA91}" dt="2021-08-30T13:13:37.182" v="2152"/>
        <pc:sldMkLst>
          <pc:docMk/>
          <pc:sldMk cId="3574202471" sldId="279"/>
        </pc:sldMkLst>
        <pc:spChg chg="del">
          <ac:chgData name="Polyana Silva" userId="6d1b876e4b9269bf" providerId="LiveId" clId="{3F47CAC4-6D20-49E9-961D-30C97C98DA91}" dt="2021-08-30T13:11:07.564" v="2130" actId="478"/>
          <ac:spMkLst>
            <pc:docMk/>
            <pc:sldMk cId="3574202471" sldId="279"/>
            <ac:spMk id="9" creationId="{B0B05868-A2A4-4FEB-9339-1639F06E6EE3}"/>
          </ac:spMkLst>
        </pc:spChg>
        <pc:spChg chg="mod">
          <ac:chgData name="Polyana Silva" userId="6d1b876e4b9269bf" providerId="LiveId" clId="{3F47CAC4-6D20-49E9-961D-30C97C98DA91}" dt="2021-08-30T13:11:10.635" v="2131" actId="1076"/>
          <ac:spMkLst>
            <pc:docMk/>
            <pc:sldMk cId="3574202471" sldId="279"/>
            <ac:spMk id="11" creationId="{A3C0B5E4-1048-4FDD-9EE7-E5B47D542691}"/>
          </ac:spMkLst>
        </pc:spChg>
        <pc:spChg chg="mod">
          <ac:chgData name="Polyana Silva" userId="6d1b876e4b9269bf" providerId="LiveId" clId="{3F47CAC4-6D20-49E9-961D-30C97C98DA91}" dt="2021-08-30T13:11:28.008" v="2136" actId="20577"/>
          <ac:spMkLst>
            <pc:docMk/>
            <pc:sldMk cId="3574202471" sldId="279"/>
            <ac:spMk id="14" creationId="{FE605EFE-7034-4FA3-BD36-300048D05D45}"/>
          </ac:spMkLst>
        </pc:spChg>
        <pc:spChg chg="del">
          <ac:chgData name="Polyana Silva" userId="6d1b876e4b9269bf" providerId="LiveId" clId="{3F47CAC4-6D20-49E9-961D-30C97C98DA91}" dt="2021-08-30T13:11:02.660" v="2128" actId="478"/>
          <ac:spMkLst>
            <pc:docMk/>
            <pc:sldMk cId="3574202471" sldId="279"/>
            <ac:spMk id="16" creationId="{DE04A415-C4E6-4B9B-88CC-7F10F278FF53}"/>
          </ac:spMkLst>
        </pc:spChg>
      </pc:sldChg>
      <pc:sldChg chg="addSp delSp modSp add mod ord delAnim modAnim">
        <pc:chgData name="Polyana Silva" userId="6d1b876e4b9269bf" providerId="LiveId" clId="{3F47CAC4-6D20-49E9-961D-30C97C98DA91}" dt="2021-08-30T13:34:25.810" v="2594"/>
        <pc:sldMkLst>
          <pc:docMk/>
          <pc:sldMk cId="3739655146" sldId="280"/>
        </pc:sldMkLst>
        <pc:spChg chg="mod">
          <ac:chgData name="Polyana Silva" userId="6d1b876e4b9269bf" providerId="LiveId" clId="{3F47CAC4-6D20-49E9-961D-30C97C98DA91}" dt="2021-08-30T13:33:26.846" v="2593" actId="313"/>
          <ac:spMkLst>
            <pc:docMk/>
            <pc:sldMk cId="3739655146" sldId="280"/>
            <ac:spMk id="9" creationId="{B0B05868-A2A4-4FEB-9339-1639F06E6EE3}"/>
          </ac:spMkLst>
        </pc:spChg>
        <pc:spChg chg="del">
          <ac:chgData name="Polyana Silva" userId="6d1b876e4b9269bf" providerId="LiveId" clId="{3F47CAC4-6D20-49E9-961D-30C97C98DA91}" dt="2021-08-30T13:13:52.343" v="2159" actId="478"/>
          <ac:spMkLst>
            <pc:docMk/>
            <pc:sldMk cId="3739655146" sldId="280"/>
            <ac:spMk id="11" creationId="{A3C0B5E4-1048-4FDD-9EE7-E5B47D542691}"/>
          </ac:spMkLst>
        </pc:spChg>
        <pc:spChg chg="mod">
          <ac:chgData name="Polyana Silva" userId="6d1b876e4b9269bf" providerId="LiveId" clId="{3F47CAC4-6D20-49E9-961D-30C97C98DA91}" dt="2021-08-30T13:26:17.325" v="2356" actId="20577"/>
          <ac:spMkLst>
            <pc:docMk/>
            <pc:sldMk cId="3739655146" sldId="280"/>
            <ac:spMk id="14" creationId="{FE605EFE-7034-4FA3-BD36-300048D05D45}"/>
          </ac:spMkLst>
        </pc:spChg>
        <pc:spChg chg="del">
          <ac:chgData name="Polyana Silva" userId="6d1b876e4b9269bf" providerId="LiveId" clId="{3F47CAC4-6D20-49E9-961D-30C97C98DA91}" dt="2021-08-30T13:13:50.929" v="2158" actId="478"/>
          <ac:spMkLst>
            <pc:docMk/>
            <pc:sldMk cId="3739655146" sldId="280"/>
            <ac:spMk id="16" creationId="{DE04A415-C4E6-4B9B-88CC-7F10F278FF53}"/>
          </ac:spMkLst>
        </pc:spChg>
        <pc:spChg chg="add mod">
          <ac:chgData name="Polyana Silva" userId="6d1b876e4b9269bf" providerId="LiveId" clId="{3F47CAC4-6D20-49E9-961D-30C97C98DA91}" dt="2021-08-30T13:32:39.153" v="2561" actId="164"/>
          <ac:spMkLst>
            <pc:docMk/>
            <pc:sldMk cId="3739655146" sldId="280"/>
            <ac:spMk id="17" creationId="{6D436B6B-CE43-47CF-8B2B-9D994B776D90}"/>
          </ac:spMkLst>
        </pc:spChg>
        <pc:grpChg chg="add mod">
          <ac:chgData name="Polyana Silva" userId="6d1b876e4b9269bf" providerId="LiveId" clId="{3F47CAC4-6D20-49E9-961D-30C97C98DA91}" dt="2021-08-30T13:32:39.153" v="2561" actId="164"/>
          <ac:grpSpMkLst>
            <pc:docMk/>
            <pc:sldMk cId="3739655146" sldId="280"/>
            <ac:grpSpMk id="3" creationId="{35EEAC69-3961-4C28-A767-CFF90AE8A6B6}"/>
          </ac:grpSpMkLst>
        </pc:grpChg>
        <pc:picChg chg="add mod">
          <ac:chgData name="Polyana Silva" userId="6d1b876e4b9269bf" providerId="LiveId" clId="{3F47CAC4-6D20-49E9-961D-30C97C98DA91}" dt="2021-08-30T13:32:39.153" v="2561" actId="164"/>
          <ac:picMkLst>
            <pc:docMk/>
            <pc:sldMk cId="3739655146" sldId="280"/>
            <ac:picMk id="1026" creationId="{5EC55257-186A-417D-85F6-3E73881523EE}"/>
          </ac:picMkLst>
        </pc:picChg>
      </pc:sldChg>
      <pc:sldChg chg="modSp add mod modAnim">
        <pc:chgData name="Polyana Silva" userId="6d1b876e4b9269bf" providerId="LiveId" clId="{3F47CAC4-6D20-49E9-961D-30C97C98DA91}" dt="2021-08-30T13:43:18.692" v="3234" actId="20577"/>
        <pc:sldMkLst>
          <pc:docMk/>
          <pc:sldMk cId="1323874495" sldId="281"/>
        </pc:sldMkLst>
        <pc:spChg chg="mod">
          <ac:chgData name="Polyana Silva" userId="6d1b876e4b9269bf" providerId="LiveId" clId="{3F47CAC4-6D20-49E9-961D-30C97C98DA91}" dt="2021-08-30T13:43:18.692" v="3234" actId="20577"/>
          <ac:spMkLst>
            <pc:docMk/>
            <pc:sldMk cId="1323874495" sldId="281"/>
            <ac:spMk id="9" creationId="{B0B05868-A2A4-4FEB-9339-1639F06E6EE3}"/>
          </ac:spMkLst>
        </pc:spChg>
        <pc:spChg chg="mod">
          <ac:chgData name="Polyana Silva" userId="6d1b876e4b9269bf" providerId="LiveId" clId="{3F47CAC4-6D20-49E9-961D-30C97C98DA91}" dt="2021-08-30T13:14:37.723" v="2171" actId="20577"/>
          <ac:spMkLst>
            <pc:docMk/>
            <pc:sldMk cId="1323874495" sldId="281"/>
            <ac:spMk id="14" creationId="{FE605EFE-7034-4FA3-BD36-300048D05D45}"/>
          </ac:spMkLst>
        </pc:spChg>
      </pc:sldChg>
      <pc:sldChg chg="addSp delSp modSp add mod modAnim">
        <pc:chgData name="Polyana Silva" userId="6d1b876e4b9269bf" providerId="LiveId" clId="{3F47CAC4-6D20-49E9-961D-30C97C98DA91}" dt="2021-08-30T14:07:05.485" v="3997" actId="1076"/>
        <pc:sldMkLst>
          <pc:docMk/>
          <pc:sldMk cId="3228775894" sldId="282"/>
        </pc:sldMkLst>
        <pc:spChg chg="mod">
          <ac:chgData name="Polyana Silva" userId="6d1b876e4b9269bf" providerId="LiveId" clId="{3F47CAC4-6D20-49E9-961D-30C97C98DA91}" dt="2021-08-30T14:07:05.485" v="3997" actId="1076"/>
          <ac:spMkLst>
            <pc:docMk/>
            <pc:sldMk cId="3228775894" sldId="282"/>
            <ac:spMk id="9" creationId="{B0B05868-A2A4-4FEB-9339-1639F06E6EE3}"/>
          </ac:spMkLst>
        </pc:spChg>
        <pc:spChg chg="del mod">
          <ac:chgData name="Polyana Silva" userId="6d1b876e4b9269bf" providerId="LiveId" clId="{3F47CAC4-6D20-49E9-961D-30C97C98DA91}" dt="2021-08-30T13:59:32.200" v="3926" actId="478"/>
          <ac:spMkLst>
            <pc:docMk/>
            <pc:sldMk cId="3228775894" sldId="282"/>
            <ac:spMk id="14" creationId="{FE605EFE-7034-4FA3-BD36-300048D05D45}"/>
          </ac:spMkLst>
        </pc:spChg>
        <pc:spChg chg="add mod">
          <ac:chgData name="Polyana Silva" userId="6d1b876e4b9269bf" providerId="LiveId" clId="{3F47CAC4-6D20-49E9-961D-30C97C98DA91}" dt="2021-08-30T14:00:02.034" v="3931" actId="14100"/>
          <ac:spMkLst>
            <pc:docMk/>
            <pc:sldMk cId="3228775894" sldId="282"/>
            <ac:spMk id="16" creationId="{5FA87E03-F0AB-412E-BA35-E2C9C4034181}"/>
          </ac:spMkLst>
        </pc:spChg>
        <pc:spChg chg="add mod">
          <ac:chgData name="Polyana Silva" userId="6d1b876e4b9269bf" providerId="LiveId" clId="{3F47CAC4-6D20-49E9-961D-30C97C98DA91}" dt="2021-08-30T14:01:08.872" v="3943" actId="1076"/>
          <ac:spMkLst>
            <pc:docMk/>
            <pc:sldMk cId="3228775894" sldId="282"/>
            <ac:spMk id="17" creationId="{F6A04660-35EC-4605-AD4A-F0953DFC6D1D}"/>
          </ac:spMkLst>
        </pc:spChg>
        <pc:grpChg chg="add del mod">
          <ac:chgData name="Polyana Silva" userId="6d1b876e4b9269bf" providerId="LiveId" clId="{3F47CAC4-6D20-49E9-961D-30C97C98DA91}" dt="2021-08-30T13:59:30.307" v="3925" actId="478"/>
          <ac:grpSpMkLst>
            <pc:docMk/>
            <pc:sldMk cId="3228775894" sldId="282"/>
            <ac:grpSpMk id="2" creationId="{13524050-692A-46AA-AEB1-3D75DB559C95}"/>
          </ac:grpSpMkLst>
        </pc:grpChg>
        <pc:grpChg chg="add mod">
          <ac:chgData name="Polyana Silva" userId="6d1b876e4b9269bf" providerId="LiveId" clId="{3F47CAC4-6D20-49E9-961D-30C97C98DA91}" dt="2021-08-30T14:01:08.872" v="3943" actId="1076"/>
          <ac:grpSpMkLst>
            <pc:docMk/>
            <pc:sldMk cId="3228775894" sldId="282"/>
            <ac:grpSpMk id="5" creationId="{EED1831A-ACB0-4250-BD9C-E16A77D3915E}"/>
          </ac:grpSpMkLst>
        </pc:grpChg>
        <pc:picChg chg="add del mod">
          <ac:chgData name="Polyana Silva" userId="6d1b876e4b9269bf" providerId="LiveId" clId="{3F47CAC4-6D20-49E9-961D-30C97C98DA91}" dt="2021-08-30T13:59:30.307" v="3925" actId="478"/>
          <ac:picMkLst>
            <pc:docMk/>
            <pc:sldMk cId="3228775894" sldId="282"/>
            <ac:picMk id="2050" creationId="{719568CF-4A3B-4522-B91D-CAACD82E0627}"/>
          </ac:picMkLst>
        </pc:picChg>
        <pc:picChg chg="add del">
          <ac:chgData name="Polyana Silva" userId="6d1b876e4b9269bf" providerId="LiveId" clId="{3F47CAC4-6D20-49E9-961D-30C97C98DA91}" dt="2021-08-30T13:59:23.638" v="3921"/>
          <ac:picMkLst>
            <pc:docMk/>
            <pc:sldMk cId="3228775894" sldId="282"/>
            <ac:picMk id="2052" creationId="{7079B34F-F517-4CE2-8AB5-B58D20A10108}"/>
          </ac:picMkLst>
        </pc:picChg>
        <pc:picChg chg="add mod">
          <ac:chgData name="Polyana Silva" userId="6d1b876e4b9269bf" providerId="LiveId" clId="{3F47CAC4-6D20-49E9-961D-30C97C98DA91}" dt="2021-08-30T14:01:08.872" v="3943" actId="1076"/>
          <ac:picMkLst>
            <pc:docMk/>
            <pc:sldMk cId="3228775894" sldId="282"/>
            <ac:picMk id="2054" creationId="{20DB6279-C6AB-4C0E-9B12-11047EFBC5BA}"/>
          </ac:picMkLst>
        </pc:picChg>
      </pc:sldChg>
      <pc:sldChg chg="modSp add mod">
        <pc:chgData name="Polyana Silva" userId="6d1b876e4b9269bf" providerId="LiveId" clId="{3F47CAC4-6D20-49E9-961D-30C97C98DA91}" dt="2021-08-30T14:10:58.477" v="4356" actId="20577"/>
        <pc:sldMkLst>
          <pc:docMk/>
          <pc:sldMk cId="2433706585" sldId="283"/>
        </pc:sldMkLst>
        <pc:spChg chg="mod">
          <ac:chgData name="Polyana Silva" userId="6d1b876e4b9269bf" providerId="LiveId" clId="{3F47CAC4-6D20-49E9-961D-30C97C98DA91}" dt="2021-08-30T14:10:58.477" v="4356" actId="20577"/>
          <ac:spMkLst>
            <pc:docMk/>
            <pc:sldMk cId="2433706585" sldId="283"/>
            <ac:spMk id="9" creationId="{B0B05868-A2A4-4FEB-9339-1639F06E6EE3}"/>
          </ac:spMkLst>
        </pc:spChg>
        <pc:spChg chg="mod">
          <ac:chgData name="Polyana Silva" userId="6d1b876e4b9269bf" providerId="LiveId" clId="{3F47CAC4-6D20-49E9-961D-30C97C98DA91}" dt="2021-08-30T13:15:22.400" v="2184" actId="207"/>
          <ac:spMkLst>
            <pc:docMk/>
            <pc:sldMk cId="2433706585" sldId="283"/>
            <ac:spMk id="14" creationId="{FE605EFE-7034-4FA3-BD36-300048D05D45}"/>
          </ac:spMkLst>
        </pc:spChg>
      </pc:sldChg>
    </pc:docChg>
  </pc:docChgLst>
  <pc:docChgLst>
    <pc:chgData name="Polyana Silva" userId="6d1b876e4b9269bf" providerId="LiveId" clId="{7F1AA8F8-EE29-495C-ABC1-272CAFDE5E6A}"/>
    <pc:docChg chg="undo custSel addSld modSld sldOrd">
      <pc:chgData name="Polyana Silva" userId="6d1b876e4b9269bf" providerId="LiveId" clId="{7F1AA8F8-EE29-495C-ABC1-272CAFDE5E6A}" dt="2021-08-23T18:16:01.452" v="2679" actId="1076"/>
      <pc:docMkLst>
        <pc:docMk/>
      </pc:docMkLst>
      <pc:sldChg chg="modSp mod">
        <pc:chgData name="Polyana Silva" userId="6d1b876e4b9269bf" providerId="LiveId" clId="{7F1AA8F8-EE29-495C-ABC1-272CAFDE5E6A}" dt="2021-08-23T13:54:54.679" v="2529" actId="113"/>
        <pc:sldMkLst>
          <pc:docMk/>
          <pc:sldMk cId="854716760" sldId="268"/>
        </pc:sldMkLst>
        <pc:spChg chg="mod">
          <ac:chgData name="Polyana Silva" userId="6d1b876e4b9269bf" providerId="LiveId" clId="{7F1AA8F8-EE29-495C-ABC1-272CAFDE5E6A}" dt="2021-08-23T13:54:54.679" v="2529" actId="113"/>
          <ac:spMkLst>
            <pc:docMk/>
            <pc:sldMk cId="854716760" sldId="268"/>
            <ac:spMk id="14" creationId="{648B88EE-5990-4CA3-B9B4-AE809491D6F5}"/>
          </ac:spMkLst>
        </pc:spChg>
      </pc:sldChg>
      <pc:sldChg chg="addSp delSp modSp mod modAnim">
        <pc:chgData name="Polyana Silva" userId="6d1b876e4b9269bf" providerId="LiveId" clId="{7F1AA8F8-EE29-495C-ABC1-272CAFDE5E6A}" dt="2021-08-22T20:18:39.138" v="345" actId="6549"/>
        <pc:sldMkLst>
          <pc:docMk/>
          <pc:sldMk cId="2340733174" sldId="269"/>
        </pc:sldMkLst>
        <pc:spChg chg="del">
          <ac:chgData name="Polyana Silva" userId="6d1b876e4b9269bf" providerId="LiveId" clId="{7F1AA8F8-EE29-495C-ABC1-272CAFDE5E6A}" dt="2021-08-22T16:36:51.914" v="300" actId="478"/>
          <ac:spMkLst>
            <pc:docMk/>
            <pc:sldMk cId="2340733174" sldId="269"/>
            <ac:spMk id="17" creationId="{0362EB2F-D8C6-4F53-800C-C1F7357A2582}"/>
          </ac:spMkLst>
        </pc:spChg>
        <pc:spChg chg="mod">
          <ac:chgData name="Polyana Silva" userId="6d1b876e4b9269bf" providerId="LiveId" clId="{7F1AA8F8-EE29-495C-ABC1-272CAFDE5E6A}" dt="2021-08-22T20:18:39.138" v="345" actId="6549"/>
          <ac:spMkLst>
            <pc:docMk/>
            <pc:sldMk cId="2340733174" sldId="269"/>
            <ac:spMk id="18" creationId="{D1017084-D911-4620-9742-BC1A27396A72}"/>
          </ac:spMkLst>
        </pc:spChg>
        <pc:spChg chg="add mod">
          <ac:chgData name="Polyana Silva" userId="6d1b876e4b9269bf" providerId="LiveId" clId="{7F1AA8F8-EE29-495C-ABC1-272CAFDE5E6A}" dt="2021-08-22T16:25:50.647" v="14" actId="164"/>
          <ac:spMkLst>
            <pc:docMk/>
            <pc:sldMk cId="2340733174" sldId="269"/>
            <ac:spMk id="21" creationId="{88684AC2-6057-42E6-9D6D-D3D200A6DD8E}"/>
          </ac:spMkLst>
        </pc:spChg>
        <pc:spChg chg="add mod">
          <ac:chgData name="Polyana Silva" userId="6d1b876e4b9269bf" providerId="LiveId" clId="{7F1AA8F8-EE29-495C-ABC1-272CAFDE5E6A}" dt="2021-08-22T16:38:57.552" v="327" actId="1076"/>
          <ac:spMkLst>
            <pc:docMk/>
            <pc:sldMk cId="2340733174" sldId="269"/>
            <ac:spMk id="24" creationId="{6E29502D-5C44-40F7-B2E2-6374BB430B27}"/>
          </ac:spMkLst>
        </pc:spChg>
        <pc:spChg chg="add mod">
          <ac:chgData name="Polyana Silva" userId="6d1b876e4b9269bf" providerId="LiveId" clId="{7F1AA8F8-EE29-495C-ABC1-272CAFDE5E6A}" dt="2021-08-22T16:58:41.715" v="341" actId="1076"/>
          <ac:spMkLst>
            <pc:docMk/>
            <pc:sldMk cId="2340733174" sldId="269"/>
            <ac:spMk id="26" creationId="{B3A6D5A0-3147-414C-BDD0-096538359331}"/>
          </ac:spMkLst>
        </pc:spChg>
        <pc:grpChg chg="add mod">
          <ac:chgData name="Polyana Silva" userId="6d1b876e4b9269bf" providerId="LiveId" clId="{7F1AA8F8-EE29-495C-ABC1-272CAFDE5E6A}" dt="2021-08-22T16:37:26.700" v="307" actId="1076"/>
          <ac:grpSpMkLst>
            <pc:docMk/>
            <pc:sldMk cId="2340733174" sldId="269"/>
            <ac:grpSpMk id="20" creationId="{B301BE8C-9D87-4091-ABCB-C9585A5B3976}"/>
          </ac:grpSpMkLst>
        </pc:grpChg>
        <pc:picChg chg="add mod">
          <ac:chgData name="Polyana Silva" userId="6d1b876e4b9269bf" providerId="LiveId" clId="{7F1AA8F8-EE29-495C-ABC1-272CAFDE5E6A}" dt="2021-08-22T16:25:50.647" v="14" actId="164"/>
          <ac:picMkLst>
            <pc:docMk/>
            <pc:sldMk cId="2340733174" sldId="269"/>
            <ac:picMk id="11" creationId="{403A41EF-1AF8-4836-8711-6A3D16916A39}"/>
          </ac:picMkLst>
        </pc:picChg>
      </pc:sldChg>
      <pc:sldChg chg="addSp delSp modSp add mod modAnim">
        <pc:chgData name="Polyana Silva" userId="6d1b876e4b9269bf" providerId="LiveId" clId="{7F1AA8F8-EE29-495C-ABC1-272CAFDE5E6A}" dt="2021-08-23T18:16:01.452" v="2679" actId="1076"/>
        <pc:sldMkLst>
          <pc:docMk/>
          <pc:sldMk cId="839734499" sldId="270"/>
        </pc:sldMkLst>
        <pc:spChg chg="add mod">
          <ac:chgData name="Polyana Silva" userId="6d1b876e4b9269bf" providerId="LiveId" clId="{7F1AA8F8-EE29-495C-ABC1-272CAFDE5E6A}" dt="2021-08-23T12:31:31.378" v="419" actId="1036"/>
          <ac:spMkLst>
            <pc:docMk/>
            <pc:sldMk cId="839734499" sldId="270"/>
            <ac:spMk id="14" creationId="{526BA3A2-4EA9-4BFD-A7CF-A0ADCBD65892}"/>
          </ac:spMkLst>
        </pc:spChg>
        <pc:spChg chg="mod">
          <ac:chgData name="Polyana Silva" userId="6d1b876e4b9269bf" providerId="LiveId" clId="{7F1AA8F8-EE29-495C-ABC1-272CAFDE5E6A}" dt="2021-08-23T12:26:44.144" v="347" actId="20577"/>
          <ac:spMkLst>
            <pc:docMk/>
            <pc:sldMk cId="839734499" sldId="270"/>
            <ac:spMk id="15" creationId="{051BD41A-FA12-4501-8448-07471C36ECC6}"/>
          </ac:spMkLst>
        </pc:spChg>
        <pc:spChg chg="add del mod">
          <ac:chgData name="Polyana Silva" userId="6d1b876e4b9269bf" providerId="LiveId" clId="{7F1AA8F8-EE29-495C-ABC1-272CAFDE5E6A}" dt="2021-08-23T12:41:42.669" v="592" actId="478"/>
          <ac:spMkLst>
            <pc:docMk/>
            <pc:sldMk cId="839734499" sldId="270"/>
            <ac:spMk id="16" creationId="{9F845083-0D81-43D8-BF5F-BC4DC22F1C47}"/>
          </ac:spMkLst>
        </pc:spChg>
        <pc:spChg chg="del mod">
          <ac:chgData name="Polyana Silva" userId="6d1b876e4b9269bf" providerId="LiveId" clId="{7F1AA8F8-EE29-495C-ABC1-272CAFDE5E6A}" dt="2021-08-23T12:26:55.423" v="349" actId="478"/>
          <ac:spMkLst>
            <pc:docMk/>
            <pc:sldMk cId="839734499" sldId="270"/>
            <ac:spMk id="17" creationId="{0362EB2F-D8C6-4F53-800C-C1F7357A2582}"/>
          </ac:spMkLst>
        </pc:spChg>
        <pc:spChg chg="del">
          <ac:chgData name="Polyana Silva" userId="6d1b876e4b9269bf" providerId="LiveId" clId="{7F1AA8F8-EE29-495C-ABC1-272CAFDE5E6A}" dt="2021-08-22T16:39:55.097" v="330" actId="478"/>
          <ac:spMkLst>
            <pc:docMk/>
            <pc:sldMk cId="839734499" sldId="270"/>
            <ac:spMk id="18" creationId="{D1017084-D911-4620-9742-BC1A27396A72}"/>
          </ac:spMkLst>
        </pc:spChg>
        <pc:spChg chg="del">
          <ac:chgData name="Polyana Silva" userId="6d1b876e4b9269bf" providerId="LiveId" clId="{7F1AA8F8-EE29-495C-ABC1-272CAFDE5E6A}" dt="2021-08-22T16:39:55.097" v="330" actId="478"/>
          <ac:spMkLst>
            <pc:docMk/>
            <pc:sldMk cId="839734499" sldId="270"/>
            <ac:spMk id="24" creationId="{6E29502D-5C44-40F7-B2E2-6374BB430B27}"/>
          </ac:spMkLst>
        </pc:spChg>
        <pc:spChg chg="add mod">
          <ac:chgData name="Polyana Silva" userId="6d1b876e4b9269bf" providerId="LiveId" clId="{7F1AA8F8-EE29-495C-ABC1-272CAFDE5E6A}" dt="2021-08-23T13:12:37.120" v="839" actId="1035"/>
          <ac:spMkLst>
            <pc:docMk/>
            <pc:sldMk cId="839734499" sldId="270"/>
            <ac:spMk id="34" creationId="{DA322F67-F290-49FB-B3F1-F5ECA347912B}"/>
          </ac:spMkLst>
        </pc:spChg>
        <pc:spChg chg="add mod">
          <ac:chgData name="Polyana Silva" userId="6d1b876e4b9269bf" providerId="LiveId" clId="{7F1AA8F8-EE29-495C-ABC1-272CAFDE5E6A}" dt="2021-08-23T18:16:01.452" v="2679" actId="1076"/>
          <ac:spMkLst>
            <pc:docMk/>
            <pc:sldMk cId="839734499" sldId="270"/>
            <ac:spMk id="35" creationId="{9A7E173D-C51E-48C2-AD02-83105B73DC35}"/>
          </ac:spMkLst>
        </pc:spChg>
        <pc:grpChg chg="del">
          <ac:chgData name="Polyana Silva" userId="6d1b876e4b9269bf" providerId="LiveId" clId="{7F1AA8F8-EE29-495C-ABC1-272CAFDE5E6A}" dt="2021-08-22T16:39:55.097" v="330" actId="478"/>
          <ac:grpSpMkLst>
            <pc:docMk/>
            <pc:sldMk cId="839734499" sldId="270"/>
            <ac:grpSpMk id="20" creationId="{B301BE8C-9D87-4091-ABCB-C9585A5B3976}"/>
          </ac:grpSpMkLst>
        </pc:grpChg>
        <pc:picChg chg="add del">
          <ac:chgData name="Polyana Silva" userId="6d1b876e4b9269bf" providerId="LiveId" clId="{7F1AA8F8-EE29-495C-ABC1-272CAFDE5E6A}" dt="2021-08-23T12:40:52.053" v="585"/>
          <ac:picMkLst>
            <pc:docMk/>
            <pc:sldMk cId="839734499" sldId="270"/>
            <ac:picMk id="3" creationId="{AADD5584-59BD-4078-A04A-9189407A385B}"/>
          </ac:picMkLst>
        </pc:picChg>
        <pc:picChg chg="add mod">
          <ac:chgData name="Polyana Silva" userId="6d1b876e4b9269bf" providerId="LiveId" clId="{7F1AA8F8-EE29-495C-ABC1-272CAFDE5E6A}" dt="2021-08-23T12:46:42.181" v="649" actId="1076"/>
          <ac:picMkLst>
            <pc:docMk/>
            <pc:sldMk cId="839734499" sldId="270"/>
            <ac:picMk id="19" creationId="{487D56E4-694E-4C47-B2B4-1E7E6627E7CB}"/>
          </ac:picMkLst>
        </pc:picChg>
        <pc:picChg chg="add mod">
          <ac:chgData name="Polyana Silva" userId="6d1b876e4b9269bf" providerId="LiveId" clId="{7F1AA8F8-EE29-495C-ABC1-272CAFDE5E6A}" dt="2021-08-23T12:44:37.267" v="615" actId="166"/>
          <ac:picMkLst>
            <pc:docMk/>
            <pc:sldMk cId="839734499" sldId="270"/>
            <ac:picMk id="22" creationId="{31564BD7-848B-4B35-9607-27196ABD40D8}"/>
          </ac:picMkLst>
        </pc:picChg>
        <pc:picChg chg="add del mod">
          <ac:chgData name="Polyana Silva" userId="6d1b876e4b9269bf" providerId="LiveId" clId="{7F1AA8F8-EE29-495C-ABC1-272CAFDE5E6A}" dt="2021-08-23T12:45:43.160" v="626" actId="478"/>
          <ac:picMkLst>
            <pc:docMk/>
            <pc:sldMk cId="839734499" sldId="270"/>
            <ac:picMk id="23" creationId="{ECFB2843-F61C-4677-BAE6-4C2CB2F231A3}"/>
          </ac:picMkLst>
        </pc:picChg>
        <pc:picChg chg="add mod">
          <ac:chgData name="Polyana Silva" userId="6d1b876e4b9269bf" providerId="LiveId" clId="{7F1AA8F8-EE29-495C-ABC1-272CAFDE5E6A}" dt="2021-08-23T12:46:31.548" v="644" actId="1076"/>
          <ac:picMkLst>
            <pc:docMk/>
            <pc:sldMk cId="839734499" sldId="270"/>
            <ac:picMk id="25" creationId="{8DF6879A-1092-4AB4-8C74-288F2B3FE67A}"/>
          </ac:picMkLst>
        </pc:picChg>
        <pc:picChg chg="add mod">
          <ac:chgData name="Polyana Silva" userId="6d1b876e4b9269bf" providerId="LiveId" clId="{7F1AA8F8-EE29-495C-ABC1-272CAFDE5E6A}" dt="2021-08-23T12:46:33.150" v="645" actId="1076"/>
          <ac:picMkLst>
            <pc:docMk/>
            <pc:sldMk cId="839734499" sldId="270"/>
            <ac:picMk id="26" creationId="{121C0566-84E8-4A37-B035-60F75C340C84}"/>
          </ac:picMkLst>
        </pc:picChg>
        <pc:picChg chg="add mod">
          <ac:chgData name="Polyana Silva" userId="6d1b876e4b9269bf" providerId="LiveId" clId="{7F1AA8F8-EE29-495C-ABC1-272CAFDE5E6A}" dt="2021-08-23T12:46:48.410" v="652" actId="1076"/>
          <ac:picMkLst>
            <pc:docMk/>
            <pc:sldMk cId="839734499" sldId="270"/>
            <ac:picMk id="27" creationId="{1D05FC97-C7B0-4CBC-834A-EFB0E361E5DB}"/>
          </ac:picMkLst>
        </pc:picChg>
        <pc:picChg chg="add mod">
          <ac:chgData name="Polyana Silva" userId="6d1b876e4b9269bf" providerId="LiveId" clId="{7F1AA8F8-EE29-495C-ABC1-272CAFDE5E6A}" dt="2021-08-23T12:44:39.768" v="616" actId="1076"/>
          <ac:picMkLst>
            <pc:docMk/>
            <pc:sldMk cId="839734499" sldId="270"/>
            <ac:picMk id="28" creationId="{B580C9F1-D6D2-4182-B634-0284F7493B82}"/>
          </ac:picMkLst>
        </pc:picChg>
        <pc:picChg chg="add mod">
          <ac:chgData name="Polyana Silva" userId="6d1b876e4b9269bf" providerId="LiveId" clId="{7F1AA8F8-EE29-495C-ABC1-272CAFDE5E6A}" dt="2021-08-23T12:44:31.111" v="613" actId="166"/>
          <ac:picMkLst>
            <pc:docMk/>
            <pc:sldMk cId="839734499" sldId="270"/>
            <ac:picMk id="29" creationId="{7D83718C-5CA8-40ED-87CE-9A2051CFFD8A}"/>
          </ac:picMkLst>
        </pc:picChg>
        <pc:picChg chg="add mod">
          <ac:chgData name="Polyana Silva" userId="6d1b876e4b9269bf" providerId="LiveId" clId="{7F1AA8F8-EE29-495C-ABC1-272CAFDE5E6A}" dt="2021-08-23T12:40:52.759" v="586"/>
          <ac:picMkLst>
            <pc:docMk/>
            <pc:sldMk cId="839734499" sldId="270"/>
            <ac:picMk id="30" creationId="{5ED247C1-C394-46EE-AACD-0EB8403280E9}"/>
          </ac:picMkLst>
        </pc:picChg>
        <pc:picChg chg="add mod">
          <ac:chgData name="Polyana Silva" userId="6d1b876e4b9269bf" providerId="LiveId" clId="{7F1AA8F8-EE29-495C-ABC1-272CAFDE5E6A}" dt="2021-08-23T12:44:55.976" v="623" actId="1076"/>
          <ac:picMkLst>
            <pc:docMk/>
            <pc:sldMk cId="839734499" sldId="270"/>
            <ac:picMk id="31" creationId="{26AF9392-6186-4384-91B6-ED165C20A69F}"/>
          </ac:picMkLst>
        </pc:picChg>
        <pc:picChg chg="add mod">
          <ac:chgData name="Polyana Silva" userId="6d1b876e4b9269bf" providerId="LiveId" clId="{7F1AA8F8-EE29-495C-ABC1-272CAFDE5E6A}" dt="2021-08-23T12:44:59.045" v="624" actId="1076"/>
          <ac:picMkLst>
            <pc:docMk/>
            <pc:sldMk cId="839734499" sldId="270"/>
            <ac:picMk id="32" creationId="{341DE590-BC27-43AF-A579-78ADB318CDED}"/>
          </ac:picMkLst>
        </pc:picChg>
        <pc:picChg chg="add mod">
          <ac:chgData name="Polyana Silva" userId="6d1b876e4b9269bf" providerId="LiveId" clId="{7F1AA8F8-EE29-495C-ABC1-272CAFDE5E6A}" dt="2021-08-23T12:46:46.312" v="651" actId="1076"/>
          <ac:picMkLst>
            <pc:docMk/>
            <pc:sldMk cId="839734499" sldId="270"/>
            <ac:picMk id="33" creationId="{13434EFD-E4E5-4B0D-819D-126CD3FA143A}"/>
          </ac:picMkLst>
        </pc:picChg>
      </pc:sldChg>
      <pc:sldChg chg="addSp delSp modSp add mod">
        <pc:chgData name="Polyana Silva" userId="6d1b876e4b9269bf" providerId="LiveId" clId="{7F1AA8F8-EE29-495C-ABC1-272CAFDE5E6A}" dt="2021-08-23T13:39:36.729" v="2405" actId="20577"/>
        <pc:sldMkLst>
          <pc:docMk/>
          <pc:sldMk cId="2776672979" sldId="271"/>
        </pc:sldMkLst>
        <pc:spChg chg="add del mod">
          <ac:chgData name="Polyana Silva" userId="6d1b876e4b9269bf" providerId="LiveId" clId="{7F1AA8F8-EE29-495C-ABC1-272CAFDE5E6A}" dt="2021-08-23T13:31:14.672" v="2315" actId="478"/>
          <ac:spMkLst>
            <pc:docMk/>
            <pc:sldMk cId="2776672979" sldId="271"/>
            <ac:spMk id="9" creationId="{6D8422C0-4A43-45AD-A4EE-5FAE225E23FA}"/>
          </ac:spMkLst>
        </pc:spChg>
        <pc:spChg chg="add del mod">
          <ac:chgData name="Polyana Silva" userId="6d1b876e4b9269bf" providerId="LiveId" clId="{7F1AA8F8-EE29-495C-ABC1-272CAFDE5E6A}" dt="2021-08-23T13:31:13.819" v="2314" actId="478"/>
          <ac:spMkLst>
            <pc:docMk/>
            <pc:sldMk cId="2776672979" sldId="271"/>
            <ac:spMk id="11" creationId="{AB5F00D2-B67E-480C-83C1-9423290AAB6C}"/>
          </ac:spMkLst>
        </pc:spChg>
        <pc:spChg chg="mod">
          <ac:chgData name="Polyana Silva" userId="6d1b876e4b9269bf" providerId="LiveId" clId="{7F1AA8F8-EE29-495C-ABC1-272CAFDE5E6A}" dt="2021-08-23T13:31:05.998" v="2313" actId="20577"/>
          <ac:spMkLst>
            <pc:docMk/>
            <pc:sldMk cId="2776672979" sldId="271"/>
            <ac:spMk id="15" creationId="{051BD41A-FA12-4501-8448-07471C36ECC6}"/>
          </ac:spMkLst>
        </pc:spChg>
        <pc:spChg chg="mod">
          <ac:chgData name="Polyana Silva" userId="6d1b876e4b9269bf" providerId="LiveId" clId="{7F1AA8F8-EE29-495C-ABC1-272CAFDE5E6A}" dt="2021-08-23T13:39:36.729" v="2405" actId="20577"/>
          <ac:spMkLst>
            <pc:docMk/>
            <pc:sldMk cId="2776672979" sldId="271"/>
            <ac:spMk id="17" creationId="{0362EB2F-D8C6-4F53-800C-C1F7357A2582}"/>
          </ac:spMkLst>
        </pc:spChg>
      </pc:sldChg>
      <pc:sldChg chg="addSp delSp modSp add mod modAnim">
        <pc:chgData name="Polyana Silva" userId="6d1b876e4b9269bf" providerId="LiveId" clId="{7F1AA8F8-EE29-495C-ABC1-272CAFDE5E6A}" dt="2021-08-23T12:55:32.699" v="686" actId="478"/>
        <pc:sldMkLst>
          <pc:docMk/>
          <pc:sldMk cId="2841067572" sldId="272"/>
        </pc:sldMkLst>
        <pc:spChg chg="del">
          <ac:chgData name="Polyana Silva" userId="6d1b876e4b9269bf" providerId="LiveId" clId="{7F1AA8F8-EE29-495C-ABC1-272CAFDE5E6A}" dt="2021-08-23T12:48:23.807" v="656" actId="478"/>
          <ac:spMkLst>
            <pc:docMk/>
            <pc:sldMk cId="2841067572" sldId="272"/>
            <ac:spMk id="14" creationId="{526BA3A2-4EA9-4BFD-A7CF-A0ADCBD65892}"/>
          </ac:spMkLst>
        </pc:spChg>
        <pc:spChg chg="mod">
          <ac:chgData name="Polyana Silva" userId="6d1b876e4b9269bf" providerId="LiveId" clId="{7F1AA8F8-EE29-495C-ABC1-272CAFDE5E6A}" dt="2021-08-23T12:48:17.888" v="653" actId="20577"/>
          <ac:spMkLst>
            <pc:docMk/>
            <pc:sldMk cId="2841067572" sldId="272"/>
            <ac:spMk id="15" creationId="{051BD41A-FA12-4501-8448-07471C36ECC6}"/>
          </ac:spMkLst>
        </pc:spChg>
        <pc:spChg chg="del">
          <ac:chgData name="Polyana Silva" userId="6d1b876e4b9269bf" providerId="LiveId" clId="{7F1AA8F8-EE29-495C-ABC1-272CAFDE5E6A}" dt="2021-08-23T12:43:29.333" v="595" actId="21"/>
          <ac:spMkLst>
            <pc:docMk/>
            <pc:sldMk cId="2841067572" sldId="272"/>
            <ac:spMk id="16" creationId="{9F845083-0D81-43D8-BF5F-BC4DC22F1C47}"/>
          </ac:spMkLst>
        </pc:spChg>
        <pc:spChg chg="add del mod">
          <ac:chgData name="Polyana Silva" userId="6d1b876e4b9269bf" providerId="LiveId" clId="{7F1AA8F8-EE29-495C-ABC1-272CAFDE5E6A}" dt="2021-08-23T12:49:27.199" v="657" actId="478"/>
          <ac:spMkLst>
            <pc:docMk/>
            <pc:sldMk cId="2841067572" sldId="272"/>
            <ac:spMk id="24" creationId="{9285EEC9-E516-4AC7-B55E-BD21CB85C88D}"/>
          </ac:spMkLst>
        </pc:spChg>
        <pc:spChg chg="add mod">
          <ac:chgData name="Polyana Silva" userId="6d1b876e4b9269bf" providerId="LiveId" clId="{7F1AA8F8-EE29-495C-ABC1-272CAFDE5E6A}" dt="2021-08-23T12:51:11.390" v="677" actId="14100"/>
          <ac:spMkLst>
            <pc:docMk/>
            <pc:sldMk cId="2841067572" sldId="272"/>
            <ac:spMk id="34" creationId="{110AA86E-0267-45E8-B15C-40A7EC3D21E3}"/>
          </ac:spMkLst>
        </pc:spChg>
        <pc:picChg chg="add del mod">
          <ac:chgData name="Polyana Silva" userId="6d1b876e4b9269bf" providerId="LiveId" clId="{7F1AA8F8-EE29-495C-ABC1-272CAFDE5E6A}" dt="2021-08-23T12:54:52.586" v="682" actId="478"/>
          <ac:picMkLst>
            <pc:docMk/>
            <pc:sldMk cId="2841067572" sldId="272"/>
            <ac:picMk id="3" creationId="{D04AE001-99F7-456B-85C7-9B13D1A6D3E0}"/>
          </ac:picMkLst>
        </pc:picChg>
        <pc:picChg chg="add del mod">
          <ac:chgData name="Polyana Silva" userId="6d1b876e4b9269bf" providerId="LiveId" clId="{7F1AA8F8-EE29-495C-ABC1-272CAFDE5E6A}" dt="2021-08-23T12:55:32.699" v="686" actId="478"/>
          <ac:picMkLst>
            <pc:docMk/>
            <pc:sldMk cId="2841067572" sldId="272"/>
            <ac:picMk id="5" creationId="{19BC9A6D-8B57-4D68-AA00-603DDC3687B4}"/>
          </ac:picMkLst>
        </pc:picChg>
        <pc:picChg chg="del">
          <ac:chgData name="Polyana Silva" userId="6d1b876e4b9269bf" providerId="LiveId" clId="{7F1AA8F8-EE29-495C-ABC1-272CAFDE5E6A}" dt="2021-08-23T12:41:35.782" v="588" actId="478"/>
          <ac:picMkLst>
            <pc:docMk/>
            <pc:sldMk cId="2841067572" sldId="272"/>
            <ac:picMk id="19" creationId="{487D56E4-694E-4C47-B2B4-1E7E6627E7CB}"/>
          </ac:picMkLst>
        </pc:picChg>
        <pc:picChg chg="del">
          <ac:chgData name="Polyana Silva" userId="6d1b876e4b9269bf" providerId="LiveId" clId="{7F1AA8F8-EE29-495C-ABC1-272CAFDE5E6A}" dt="2021-08-23T12:41:35.782" v="588" actId="478"/>
          <ac:picMkLst>
            <pc:docMk/>
            <pc:sldMk cId="2841067572" sldId="272"/>
            <ac:picMk id="22" creationId="{31564BD7-848B-4B35-9607-27196ABD40D8}"/>
          </ac:picMkLst>
        </pc:picChg>
        <pc:picChg chg="del">
          <ac:chgData name="Polyana Silva" userId="6d1b876e4b9269bf" providerId="LiveId" clId="{7F1AA8F8-EE29-495C-ABC1-272CAFDE5E6A}" dt="2021-08-23T12:41:35.782" v="588" actId="478"/>
          <ac:picMkLst>
            <pc:docMk/>
            <pc:sldMk cId="2841067572" sldId="272"/>
            <ac:picMk id="23" creationId="{ECFB2843-F61C-4677-BAE6-4C2CB2F231A3}"/>
          </ac:picMkLst>
        </pc:picChg>
        <pc:picChg chg="del">
          <ac:chgData name="Polyana Silva" userId="6d1b876e4b9269bf" providerId="LiveId" clId="{7F1AA8F8-EE29-495C-ABC1-272CAFDE5E6A}" dt="2021-08-23T12:41:35.782" v="588" actId="478"/>
          <ac:picMkLst>
            <pc:docMk/>
            <pc:sldMk cId="2841067572" sldId="272"/>
            <ac:picMk id="25" creationId="{8DF6879A-1092-4AB4-8C74-288F2B3FE67A}"/>
          </ac:picMkLst>
        </pc:picChg>
        <pc:picChg chg="del">
          <ac:chgData name="Polyana Silva" userId="6d1b876e4b9269bf" providerId="LiveId" clId="{7F1AA8F8-EE29-495C-ABC1-272CAFDE5E6A}" dt="2021-08-23T12:41:35.782" v="588" actId="478"/>
          <ac:picMkLst>
            <pc:docMk/>
            <pc:sldMk cId="2841067572" sldId="272"/>
            <ac:picMk id="26" creationId="{121C0566-84E8-4A37-B035-60F75C340C84}"/>
          </ac:picMkLst>
        </pc:picChg>
        <pc:picChg chg="del">
          <ac:chgData name="Polyana Silva" userId="6d1b876e4b9269bf" providerId="LiveId" clId="{7F1AA8F8-EE29-495C-ABC1-272CAFDE5E6A}" dt="2021-08-23T12:41:35.782" v="588" actId="478"/>
          <ac:picMkLst>
            <pc:docMk/>
            <pc:sldMk cId="2841067572" sldId="272"/>
            <ac:picMk id="27" creationId="{1D05FC97-C7B0-4CBC-834A-EFB0E361E5DB}"/>
          </ac:picMkLst>
        </pc:picChg>
        <pc:picChg chg="del">
          <ac:chgData name="Polyana Silva" userId="6d1b876e4b9269bf" providerId="LiveId" clId="{7F1AA8F8-EE29-495C-ABC1-272CAFDE5E6A}" dt="2021-08-23T12:41:35.782" v="588" actId="478"/>
          <ac:picMkLst>
            <pc:docMk/>
            <pc:sldMk cId="2841067572" sldId="272"/>
            <ac:picMk id="28" creationId="{B580C9F1-D6D2-4182-B634-0284F7493B82}"/>
          </ac:picMkLst>
        </pc:picChg>
        <pc:picChg chg="del">
          <ac:chgData name="Polyana Silva" userId="6d1b876e4b9269bf" providerId="LiveId" clId="{7F1AA8F8-EE29-495C-ABC1-272CAFDE5E6A}" dt="2021-08-23T12:41:37.318" v="589" actId="478"/>
          <ac:picMkLst>
            <pc:docMk/>
            <pc:sldMk cId="2841067572" sldId="272"/>
            <ac:picMk id="29" creationId="{7D83718C-5CA8-40ED-87CE-9A2051CFFD8A}"/>
          </ac:picMkLst>
        </pc:picChg>
        <pc:picChg chg="del">
          <ac:chgData name="Polyana Silva" userId="6d1b876e4b9269bf" providerId="LiveId" clId="{7F1AA8F8-EE29-495C-ABC1-272CAFDE5E6A}" dt="2021-08-23T12:41:38.193" v="590" actId="478"/>
          <ac:picMkLst>
            <pc:docMk/>
            <pc:sldMk cId="2841067572" sldId="272"/>
            <ac:picMk id="30" creationId="{5ED247C1-C394-46EE-AACD-0EB8403280E9}"/>
          </ac:picMkLst>
        </pc:picChg>
        <pc:picChg chg="del">
          <ac:chgData name="Polyana Silva" userId="6d1b876e4b9269bf" providerId="LiveId" clId="{7F1AA8F8-EE29-495C-ABC1-272CAFDE5E6A}" dt="2021-08-23T12:41:38.720" v="591" actId="478"/>
          <ac:picMkLst>
            <pc:docMk/>
            <pc:sldMk cId="2841067572" sldId="272"/>
            <ac:picMk id="31" creationId="{26AF9392-6186-4384-91B6-ED165C20A69F}"/>
          </ac:picMkLst>
        </pc:picChg>
        <pc:picChg chg="del">
          <ac:chgData name="Polyana Silva" userId="6d1b876e4b9269bf" providerId="LiveId" clId="{7F1AA8F8-EE29-495C-ABC1-272CAFDE5E6A}" dt="2021-08-23T12:41:35.782" v="588" actId="478"/>
          <ac:picMkLst>
            <pc:docMk/>
            <pc:sldMk cId="2841067572" sldId="272"/>
            <ac:picMk id="32" creationId="{341DE590-BC27-43AF-A579-78ADB318CDED}"/>
          </ac:picMkLst>
        </pc:picChg>
        <pc:picChg chg="del">
          <ac:chgData name="Polyana Silva" userId="6d1b876e4b9269bf" providerId="LiveId" clId="{7F1AA8F8-EE29-495C-ABC1-272CAFDE5E6A}" dt="2021-08-23T12:41:35.782" v="588" actId="478"/>
          <ac:picMkLst>
            <pc:docMk/>
            <pc:sldMk cId="2841067572" sldId="272"/>
            <ac:picMk id="33" creationId="{13434EFD-E4E5-4B0D-819D-126CD3FA143A}"/>
          </ac:picMkLst>
        </pc:picChg>
        <pc:picChg chg="add mod">
          <ac:chgData name="Polyana Silva" userId="6d1b876e4b9269bf" providerId="LiveId" clId="{7F1AA8F8-EE29-495C-ABC1-272CAFDE5E6A}" dt="2021-08-23T12:49:59.504" v="664" actId="12788"/>
          <ac:picMkLst>
            <pc:docMk/>
            <pc:sldMk cId="2841067572" sldId="272"/>
            <ac:picMk id="2050" creationId="{443723D1-8301-4C26-A926-ECD6ABBC60EB}"/>
          </ac:picMkLst>
        </pc:picChg>
      </pc:sldChg>
      <pc:sldChg chg="addSp delSp modSp add mod modAnim">
        <pc:chgData name="Polyana Silva" userId="6d1b876e4b9269bf" providerId="LiveId" clId="{7F1AA8F8-EE29-495C-ABC1-272CAFDE5E6A}" dt="2021-08-23T13:35:07.560" v="2362"/>
        <pc:sldMkLst>
          <pc:docMk/>
          <pc:sldMk cId="2930793754" sldId="273"/>
        </pc:sldMkLst>
        <pc:spChg chg="mod">
          <ac:chgData name="Polyana Silva" userId="6d1b876e4b9269bf" providerId="LiveId" clId="{7F1AA8F8-EE29-495C-ABC1-272CAFDE5E6A}" dt="2021-08-23T12:57:21.048" v="691" actId="20577"/>
          <ac:spMkLst>
            <pc:docMk/>
            <pc:sldMk cId="2930793754" sldId="273"/>
            <ac:spMk id="15" creationId="{051BD41A-FA12-4501-8448-07471C36ECC6}"/>
          </ac:spMkLst>
        </pc:spChg>
        <pc:spChg chg="del">
          <ac:chgData name="Polyana Silva" userId="6d1b876e4b9269bf" providerId="LiveId" clId="{7F1AA8F8-EE29-495C-ABC1-272CAFDE5E6A}" dt="2021-08-23T12:57:12.067" v="689" actId="478"/>
          <ac:spMkLst>
            <pc:docMk/>
            <pc:sldMk cId="2930793754" sldId="273"/>
            <ac:spMk id="34" creationId="{110AA86E-0267-45E8-B15C-40A7EC3D21E3}"/>
          </ac:spMkLst>
        </pc:spChg>
        <pc:spChg chg="add mod">
          <ac:chgData name="Polyana Silva" userId="6d1b876e4b9269bf" providerId="LiveId" clId="{7F1AA8F8-EE29-495C-ABC1-272CAFDE5E6A}" dt="2021-08-23T13:15:11.136" v="1044" actId="1076"/>
          <ac:spMkLst>
            <pc:docMk/>
            <pc:sldMk cId="2930793754" sldId="273"/>
            <ac:spMk id="49" creationId="{E5DA1724-E7C6-4A58-A2C0-4A973FD62303}"/>
          </ac:spMkLst>
        </pc:spChg>
        <pc:spChg chg="add mod">
          <ac:chgData name="Polyana Silva" userId="6d1b876e4b9269bf" providerId="LiveId" clId="{7F1AA8F8-EE29-495C-ABC1-272CAFDE5E6A}" dt="2021-08-23T13:15:11.136" v="1044" actId="1076"/>
          <ac:spMkLst>
            <pc:docMk/>
            <pc:sldMk cId="2930793754" sldId="273"/>
            <ac:spMk id="52" creationId="{AA5B5B1A-EDE3-4325-B7EF-13F28DBF0327}"/>
          </ac:spMkLst>
        </pc:spChg>
        <pc:spChg chg="add del mod">
          <ac:chgData name="Polyana Silva" userId="6d1b876e4b9269bf" providerId="LiveId" clId="{7F1AA8F8-EE29-495C-ABC1-272CAFDE5E6A}" dt="2021-08-23T13:11:54.582" v="817" actId="478"/>
          <ac:spMkLst>
            <pc:docMk/>
            <pc:sldMk cId="2930793754" sldId="273"/>
            <ac:spMk id="53" creationId="{688C90F4-BE8B-4C18-B827-BE7CB54DDEED}"/>
          </ac:spMkLst>
        </pc:spChg>
        <pc:spChg chg="add mod">
          <ac:chgData name="Polyana Silva" userId="6d1b876e4b9269bf" providerId="LiveId" clId="{7F1AA8F8-EE29-495C-ABC1-272CAFDE5E6A}" dt="2021-08-23T13:15:54.662" v="1050" actId="1036"/>
          <ac:spMkLst>
            <pc:docMk/>
            <pc:sldMk cId="2930793754" sldId="273"/>
            <ac:spMk id="54" creationId="{ADEC7FED-D603-472A-AB4B-849D473217AE}"/>
          </ac:spMkLst>
        </pc:spChg>
        <pc:picChg chg="add del mod">
          <ac:chgData name="Polyana Silva" userId="6d1b876e4b9269bf" providerId="LiveId" clId="{7F1AA8F8-EE29-495C-ABC1-272CAFDE5E6A}" dt="2021-08-23T12:58:37.125" v="693" actId="478"/>
          <ac:picMkLst>
            <pc:docMk/>
            <pc:sldMk cId="2930793754" sldId="273"/>
            <ac:picMk id="3" creationId="{D21A9858-7BD5-4F27-AC91-731238648F0F}"/>
          </ac:picMkLst>
        </pc:picChg>
        <pc:picChg chg="add del mod">
          <ac:chgData name="Polyana Silva" userId="6d1b876e4b9269bf" providerId="LiveId" clId="{7F1AA8F8-EE29-495C-ABC1-272CAFDE5E6A}" dt="2021-08-23T12:59:11.694" v="695" actId="478"/>
          <ac:picMkLst>
            <pc:docMk/>
            <pc:sldMk cId="2930793754" sldId="273"/>
            <ac:picMk id="6" creationId="{147FDCE4-8FB7-4066-9BEA-AC518E219D3C}"/>
          </ac:picMkLst>
        </pc:picChg>
        <pc:picChg chg="add del mod">
          <ac:chgData name="Polyana Silva" userId="6d1b876e4b9269bf" providerId="LiveId" clId="{7F1AA8F8-EE29-495C-ABC1-272CAFDE5E6A}" dt="2021-08-23T13:02:09.955" v="723" actId="478"/>
          <ac:picMkLst>
            <pc:docMk/>
            <pc:sldMk cId="2930793754" sldId="273"/>
            <ac:picMk id="9" creationId="{E50F36EB-B88B-4FB8-85DA-66E8A110303C}"/>
          </ac:picMkLst>
        </pc:picChg>
        <pc:picChg chg="add del mod">
          <ac:chgData name="Polyana Silva" userId="6d1b876e4b9269bf" providerId="LiveId" clId="{7F1AA8F8-EE29-495C-ABC1-272CAFDE5E6A}" dt="2021-08-23T13:00:28.726" v="710" actId="478"/>
          <ac:picMkLst>
            <pc:docMk/>
            <pc:sldMk cId="2930793754" sldId="273"/>
            <ac:picMk id="14" creationId="{9324C856-28DD-4DA7-B8E4-254E75138925}"/>
          </ac:picMkLst>
        </pc:picChg>
        <pc:picChg chg="add del mod">
          <ac:chgData name="Polyana Silva" userId="6d1b876e4b9269bf" providerId="LiveId" clId="{7F1AA8F8-EE29-495C-ABC1-272CAFDE5E6A}" dt="2021-08-23T13:00:23.085" v="707" actId="478"/>
          <ac:picMkLst>
            <pc:docMk/>
            <pc:sldMk cId="2930793754" sldId="273"/>
            <ac:picMk id="17" creationId="{29C2CBFA-F50D-4FED-AFBA-732A4C938932}"/>
          </ac:picMkLst>
        </pc:picChg>
        <pc:picChg chg="add del mod">
          <ac:chgData name="Polyana Silva" userId="6d1b876e4b9269bf" providerId="LiveId" clId="{7F1AA8F8-EE29-495C-ABC1-272CAFDE5E6A}" dt="2021-08-23T13:00:18.957" v="704" actId="478"/>
          <ac:picMkLst>
            <pc:docMk/>
            <pc:sldMk cId="2930793754" sldId="273"/>
            <ac:picMk id="19" creationId="{B6E0ABA6-B89E-443D-A947-671AFF32D007}"/>
          </ac:picMkLst>
        </pc:picChg>
        <pc:picChg chg="add del mod">
          <ac:chgData name="Polyana Silva" userId="6d1b876e4b9269bf" providerId="LiveId" clId="{7F1AA8F8-EE29-495C-ABC1-272CAFDE5E6A}" dt="2021-08-23T13:05:57.104" v="748" actId="478"/>
          <ac:picMkLst>
            <pc:docMk/>
            <pc:sldMk cId="2930793754" sldId="273"/>
            <ac:picMk id="21" creationId="{399F10F2-DDD9-472C-ABAA-71D876C908E9}"/>
          </ac:picMkLst>
        </pc:picChg>
        <pc:picChg chg="add del mod">
          <ac:chgData name="Polyana Silva" userId="6d1b876e4b9269bf" providerId="LiveId" clId="{7F1AA8F8-EE29-495C-ABC1-272CAFDE5E6A}" dt="2021-08-23T13:02:18.459" v="725" actId="478"/>
          <ac:picMkLst>
            <pc:docMk/>
            <pc:sldMk cId="2930793754" sldId="273"/>
            <ac:picMk id="23" creationId="{0BAC7218-2CC3-493A-B084-AA7CE45B90B8}"/>
          </ac:picMkLst>
        </pc:picChg>
        <pc:picChg chg="add del mod">
          <ac:chgData name="Polyana Silva" userId="6d1b876e4b9269bf" providerId="LiveId" clId="{7F1AA8F8-EE29-495C-ABC1-272CAFDE5E6A}" dt="2021-08-23T13:02:21.200" v="727" actId="478"/>
          <ac:picMkLst>
            <pc:docMk/>
            <pc:sldMk cId="2930793754" sldId="273"/>
            <ac:picMk id="25" creationId="{05505F35-F53C-4DB2-A032-928E9C7A8635}"/>
          </ac:picMkLst>
        </pc:picChg>
        <pc:picChg chg="add del mod">
          <ac:chgData name="Polyana Silva" userId="6d1b876e4b9269bf" providerId="LiveId" clId="{7F1AA8F8-EE29-495C-ABC1-272CAFDE5E6A}" dt="2021-08-23T13:02:25.872" v="731" actId="478"/>
          <ac:picMkLst>
            <pc:docMk/>
            <pc:sldMk cId="2930793754" sldId="273"/>
            <ac:picMk id="27" creationId="{8943DB7F-0746-4471-8D16-86D4EAEB4C0A}"/>
          </ac:picMkLst>
        </pc:picChg>
        <pc:picChg chg="add del mod">
          <ac:chgData name="Polyana Silva" userId="6d1b876e4b9269bf" providerId="LiveId" clId="{7F1AA8F8-EE29-495C-ABC1-272CAFDE5E6A}" dt="2021-08-23T13:05:57.104" v="748" actId="478"/>
          <ac:picMkLst>
            <pc:docMk/>
            <pc:sldMk cId="2930793754" sldId="273"/>
            <ac:picMk id="29" creationId="{8EB73E2D-1C0E-4BF3-B081-835471E62B31}"/>
          </ac:picMkLst>
        </pc:picChg>
        <pc:picChg chg="add del mod">
          <ac:chgData name="Polyana Silva" userId="6d1b876e4b9269bf" providerId="LiveId" clId="{7F1AA8F8-EE29-495C-ABC1-272CAFDE5E6A}" dt="2021-08-23T13:05:57.104" v="748" actId="478"/>
          <ac:picMkLst>
            <pc:docMk/>
            <pc:sldMk cId="2930793754" sldId="273"/>
            <ac:picMk id="31" creationId="{7CE1A99A-5CC8-469D-B465-9E19D3DB8436}"/>
          </ac:picMkLst>
        </pc:picChg>
        <pc:picChg chg="add del mod">
          <ac:chgData name="Polyana Silva" userId="6d1b876e4b9269bf" providerId="LiveId" clId="{7F1AA8F8-EE29-495C-ABC1-272CAFDE5E6A}" dt="2021-08-23T13:05:57.104" v="748" actId="478"/>
          <ac:picMkLst>
            <pc:docMk/>
            <pc:sldMk cId="2930793754" sldId="273"/>
            <ac:picMk id="33" creationId="{8985D7C8-88FC-427C-B058-8F85C8DAADF6}"/>
          </ac:picMkLst>
        </pc:picChg>
        <pc:picChg chg="add del mod">
          <ac:chgData name="Polyana Silva" userId="6d1b876e4b9269bf" providerId="LiveId" clId="{7F1AA8F8-EE29-495C-ABC1-272CAFDE5E6A}" dt="2021-08-23T13:05:57.104" v="748" actId="478"/>
          <ac:picMkLst>
            <pc:docMk/>
            <pc:sldMk cId="2930793754" sldId="273"/>
            <ac:picMk id="36" creationId="{8DC53301-0746-4A13-9B5C-61789FEE08A0}"/>
          </ac:picMkLst>
        </pc:picChg>
        <pc:picChg chg="add del mod">
          <ac:chgData name="Polyana Silva" userId="6d1b876e4b9269bf" providerId="LiveId" clId="{7F1AA8F8-EE29-495C-ABC1-272CAFDE5E6A}" dt="2021-08-23T13:05:57.104" v="748" actId="478"/>
          <ac:picMkLst>
            <pc:docMk/>
            <pc:sldMk cId="2930793754" sldId="273"/>
            <ac:picMk id="38" creationId="{381A7E82-F30B-4C1D-9D3A-F70C634B770E}"/>
          </ac:picMkLst>
        </pc:picChg>
        <pc:picChg chg="add del mod">
          <ac:chgData name="Polyana Silva" userId="6d1b876e4b9269bf" providerId="LiveId" clId="{7F1AA8F8-EE29-495C-ABC1-272CAFDE5E6A}" dt="2021-08-23T13:05:57.104" v="748" actId="478"/>
          <ac:picMkLst>
            <pc:docMk/>
            <pc:sldMk cId="2930793754" sldId="273"/>
            <ac:picMk id="40" creationId="{8B2DCC2F-0C31-4E72-AF7A-7757FF1A281E}"/>
          </ac:picMkLst>
        </pc:picChg>
        <pc:picChg chg="add del mod">
          <ac:chgData name="Polyana Silva" userId="6d1b876e4b9269bf" providerId="LiveId" clId="{7F1AA8F8-EE29-495C-ABC1-272CAFDE5E6A}" dt="2021-08-23T13:05:57.104" v="748" actId="478"/>
          <ac:picMkLst>
            <pc:docMk/>
            <pc:sldMk cId="2930793754" sldId="273"/>
            <ac:picMk id="42" creationId="{9BDAA8A2-CB31-43E7-9894-54F5B290BA75}"/>
          </ac:picMkLst>
        </pc:picChg>
        <pc:picChg chg="del">
          <ac:chgData name="Polyana Silva" userId="6d1b876e4b9269bf" providerId="LiveId" clId="{7F1AA8F8-EE29-495C-ABC1-272CAFDE5E6A}" dt="2021-08-23T12:57:10.773" v="688" actId="478"/>
          <ac:picMkLst>
            <pc:docMk/>
            <pc:sldMk cId="2930793754" sldId="273"/>
            <ac:picMk id="2050" creationId="{443723D1-8301-4C26-A926-ECD6ABBC60EB}"/>
          </ac:picMkLst>
        </pc:picChg>
        <pc:picChg chg="add del mod">
          <ac:chgData name="Polyana Silva" userId="6d1b876e4b9269bf" providerId="LiveId" clId="{7F1AA8F8-EE29-495C-ABC1-272CAFDE5E6A}" dt="2021-08-23T13:08:04.569" v="759" actId="478"/>
          <ac:picMkLst>
            <pc:docMk/>
            <pc:sldMk cId="2930793754" sldId="273"/>
            <ac:picMk id="5122" creationId="{6825E706-8782-4209-B081-56A1BFF3E2B9}"/>
          </ac:picMkLst>
        </pc:picChg>
        <pc:picChg chg="add del">
          <ac:chgData name="Polyana Silva" userId="6d1b876e4b9269bf" providerId="LiveId" clId="{7F1AA8F8-EE29-495C-ABC1-272CAFDE5E6A}" dt="2021-08-23T13:05:47.839" v="743" actId="478"/>
          <ac:picMkLst>
            <pc:docMk/>
            <pc:sldMk cId="2930793754" sldId="273"/>
            <ac:picMk id="5124" creationId="{591B2837-8923-4ADA-8C81-BA2DD945CF6C}"/>
          </ac:picMkLst>
        </pc:picChg>
        <pc:picChg chg="add del mod">
          <ac:chgData name="Polyana Silva" userId="6d1b876e4b9269bf" providerId="LiveId" clId="{7F1AA8F8-EE29-495C-ABC1-272CAFDE5E6A}" dt="2021-08-23T13:09:56.198" v="775" actId="478"/>
          <ac:picMkLst>
            <pc:docMk/>
            <pc:sldMk cId="2930793754" sldId="273"/>
            <ac:picMk id="5126" creationId="{00D0D8E9-595A-4A7C-AE44-A7BA94C2215A}"/>
          </ac:picMkLst>
        </pc:picChg>
        <pc:picChg chg="add mod">
          <ac:chgData name="Polyana Silva" userId="6d1b876e4b9269bf" providerId="LiveId" clId="{7F1AA8F8-EE29-495C-ABC1-272CAFDE5E6A}" dt="2021-08-23T13:15:11.136" v="1044" actId="1076"/>
          <ac:picMkLst>
            <pc:docMk/>
            <pc:sldMk cId="2930793754" sldId="273"/>
            <ac:picMk id="5128" creationId="{7AD7359C-AE72-4A6D-A74E-5F232B3416B1}"/>
          </ac:picMkLst>
        </pc:picChg>
        <pc:picChg chg="add mod">
          <ac:chgData name="Polyana Silva" userId="6d1b876e4b9269bf" providerId="LiveId" clId="{7F1AA8F8-EE29-495C-ABC1-272CAFDE5E6A}" dt="2021-08-23T13:15:11.136" v="1044" actId="1076"/>
          <ac:picMkLst>
            <pc:docMk/>
            <pc:sldMk cId="2930793754" sldId="273"/>
            <ac:picMk id="5130" creationId="{FCAF7185-C94B-41D3-97CE-95585B18CF9E}"/>
          </ac:picMkLst>
        </pc:picChg>
      </pc:sldChg>
      <pc:sldChg chg="delSp modSp add mod ord modAnim">
        <pc:chgData name="Polyana Silva" userId="6d1b876e4b9269bf" providerId="LiveId" clId="{7F1AA8F8-EE29-495C-ABC1-272CAFDE5E6A}" dt="2021-08-23T13:38:19.869" v="2389" actId="20577"/>
        <pc:sldMkLst>
          <pc:docMk/>
          <pc:sldMk cId="659723348" sldId="274"/>
        </pc:sldMkLst>
        <pc:spChg chg="mod">
          <ac:chgData name="Polyana Silva" userId="6d1b876e4b9269bf" providerId="LiveId" clId="{7F1AA8F8-EE29-495C-ABC1-272CAFDE5E6A}" dt="2021-08-23T13:31:47.383" v="2340" actId="1035"/>
          <ac:spMkLst>
            <pc:docMk/>
            <pc:sldMk cId="659723348" sldId="274"/>
            <ac:spMk id="9" creationId="{6D8422C0-4A43-45AD-A4EE-5FAE225E23FA}"/>
          </ac:spMkLst>
        </pc:spChg>
        <pc:spChg chg="mod">
          <ac:chgData name="Polyana Silva" userId="6d1b876e4b9269bf" providerId="LiveId" clId="{7F1AA8F8-EE29-495C-ABC1-272CAFDE5E6A}" dt="2021-08-23T13:38:19.869" v="2389" actId="20577"/>
          <ac:spMkLst>
            <pc:docMk/>
            <pc:sldMk cId="659723348" sldId="274"/>
            <ac:spMk id="11" creationId="{AB5F00D2-B67E-480C-83C1-9423290AAB6C}"/>
          </ac:spMkLst>
        </pc:spChg>
        <pc:spChg chg="mod">
          <ac:chgData name="Polyana Silva" userId="6d1b876e4b9269bf" providerId="LiveId" clId="{7F1AA8F8-EE29-495C-ABC1-272CAFDE5E6A}" dt="2021-08-23T13:30:59.861" v="2312" actId="20577"/>
          <ac:spMkLst>
            <pc:docMk/>
            <pc:sldMk cId="659723348" sldId="274"/>
            <ac:spMk id="15" creationId="{051BD41A-FA12-4501-8448-07471C36ECC6}"/>
          </ac:spMkLst>
        </pc:spChg>
        <pc:spChg chg="del">
          <ac:chgData name="Polyana Silva" userId="6d1b876e4b9269bf" providerId="LiveId" clId="{7F1AA8F8-EE29-495C-ABC1-272CAFDE5E6A}" dt="2021-08-23T13:29:22.398" v="2297" actId="478"/>
          <ac:spMkLst>
            <pc:docMk/>
            <pc:sldMk cId="659723348" sldId="274"/>
            <ac:spMk id="17" creationId="{0362EB2F-D8C6-4F53-800C-C1F7357A2582}"/>
          </ac:spMkLst>
        </pc:spChg>
      </pc:sldChg>
      <pc:sldChg chg="addSp delSp modSp add mod modAnim">
        <pc:chgData name="Polyana Silva" userId="6d1b876e4b9269bf" providerId="LiveId" clId="{7F1AA8F8-EE29-495C-ABC1-272CAFDE5E6A}" dt="2021-08-23T14:00:49.345" v="2632" actId="12788"/>
        <pc:sldMkLst>
          <pc:docMk/>
          <pc:sldMk cId="3830477270" sldId="275"/>
        </pc:sldMkLst>
        <pc:spChg chg="add mod">
          <ac:chgData name="Polyana Silva" userId="6d1b876e4b9269bf" providerId="LiveId" clId="{7F1AA8F8-EE29-495C-ABC1-272CAFDE5E6A}" dt="2021-08-23T14:00:49.345" v="2632" actId="12788"/>
          <ac:spMkLst>
            <pc:docMk/>
            <pc:sldMk cId="3830477270" sldId="275"/>
            <ac:spMk id="9" creationId="{8DAFF24A-E729-48C3-80D6-B27504E45855}"/>
          </ac:spMkLst>
        </pc:spChg>
        <pc:spChg chg="add mod">
          <ac:chgData name="Polyana Silva" userId="6d1b876e4b9269bf" providerId="LiveId" clId="{7F1AA8F8-EE29-495C-ABC1-272CAFDE5E6A}" dt="2021-08-23T14:00:25.141" v="2627" actId="1036"/>
          <ac:spMkLst>
            <pc:docMk/>
            <pc:sldMk cId="3830477270" sldId="275"/>
            <ac:spMk id="11" creationId="{8302CEA8-2FE2-49EC-B9FB-5ADE3A000B7E}"/>
          </ac:spMkLst>
        </pc:spChg>
        <pc:spChg chg="add mod">
          <ac:chgData name="Polyana Silva" userId="6d1b876e4b9269bf" providerId="LiveId" clId="{7F1AA8F8-EE29-495C-ABC1-272CAFDE5E6A}" dt="2021-08-23T14:00:25.141" v="2627" actId="1036"/>
          <ac:spMkLst>
            <pc:docMk/>
            <pc:sldMk cId="3830477270" sldId="275"/>
            <ac:spMk id="14" creationId="{6A0F4FC5-E067-4C73-954F-5051E8764A63}"/>
          </ac:spMkLst>
        </pc:spChg>
        <pc:spChg chg="mod">
          <ac:chgData name="Polyana Silva" userId="6d1b876e4b9269bf" providerId="LiveId" clId="{7F1AA8F8-EE29-495C-ABC1-272CAFDE5E6A}" dt="2021-08-23T13:40:13.913" v="2407" actId="20577"/>
          <ac:spMkLst>
            <pc:docMk/>
            <pc:sldMk cId="3830477270" sldId="275"/>
            <ac:spMk id="15" creationId="{051BD41A-FA12-4501-8448-07471C36ECC6}"/>
          </ac:spMkLst>
        </pc:spChg>
        <pc:spChg chg="add mod">
          <ac:chgData name="Polyana Silva" userId="6d1b876e4b9269bf" providerId="LiveId" clId="{7F1AA8F8-EE29-495C-ABC1-272CAFDE5E6A}" dt="2021-08-23T13:59:43.574" v="2589" actId="6549"/>
          <ac:spMkLst>
            <pc:docMk/>
            <pc:sldMk cId="3830477270" sldId="275"/>
            <ac:spMk id="16" creationId="{719C7FE7-71CD-467B-A791-643FD58A0635}"/>
          </ac:spMkLst>
        </pc:spChg>
        <pc:spChg chg="del">
          <ac:chgData name="Polyana Silva" userId="6d1b876e4b9269bf" providerId="LiveId" clId="{7F1AA8F8-EE29-495C-ABC1-272CAFDE5E6A}" dt="2021-08-23T13:40:41.415" v="2408" actId="478"/>
          <ac:spMkLst>
            <pc:docMk/>
            <pc:sldMk cId="3830477270" sldId="275"/>
            <ac:spMk id="17" creationId="{0362EB2F-D8C6-4F53-800C-C1F7357A2582}"/>
          </ac:spMkLst>
        </pc:spChg>
      </pc:sldChg>
      <pc:sldChg chg="addSp delSp modSp add mod delAnim">
        <pc:chgData name="Polyana Silva" userId="6d1b876e4b9269bf" providerId="LiveId" clId="{7F1AA8F8-EE29-495C-ABC1-272CAFDE5E6A}" dt="2021-08-23T13:48:44.557" v="2527" actId="12788"/>
        <pc:sldMkLst>
          <pc:docMk/>
          <pc:sldMk cId="1096652821" sldId="276"/>
        </pc:sldMkLst>
        <pc:spChg chg="mod">
          <ac:chgData name="Polyana Silva" userId="6d1b876e4b9269bf" providerId="LiveId" clId="{7F1AA8F8-EE29-495C-ABC1-272CAFDE5E6A}" dt="2021-08-23T13:47:12.235" v="2499" actId="1076"/>
          <ac:spMkLst>
            <pc:docMk/>
            <pc:sldMk cId="1096652821" sldId="276"/>
            <ac:spMk id="9" creationId="{8DAFF24A-E729-48C3-80D6-B27504E45855}"/>
          </ac:spMkLst>
        </pc:spChg>
        <pc:spChg chg="del">
          <ac:chgData name="Polyana Silva" userId="6d1b876e4b9269bf" providerId="LiveId" clId="{7F1AA8F8-EE29-495C-ABC1-272CAFDE5E6A}" dt="2021-08-23T13:45:47.143" v="2458" actId="478"/>
          <ac:spMkLst>
            <pc:docMk/>
            <pc:sldMk cId="1096652821" sldId="276"/>
            <ac:spMk id="11" creationId="{8302CEA8-2FE2-49EC-B9FB-5ADE3A000B7E}"/>
          </ac:spMkLst>
        </pc:spChg>
        <pc:spChg chg="del">
          <ac:chgData name="Polyana Silva" userId="6d1b876e4b9269bf" providerId="LiveId" clId="{7F1AA8F8-EE29-495C-ABC1-272CAFDE5E6A}" dt="2021-08-23T13:45:47.143" v="2458" actId="478"/>
          <ac:spMkLst>
            <pc:docMk/>
            <pc:sldMk cId="1096652821" sldId="276"/>
            <ac:spMk id="14" creationId="{6A0F4FC5-E067-4C73-954F-5051E8764A63}"/>
          </ac:spMkLst>
        </pc:spChg>
        <pc:spChg chg="mod">
          <ac:chgData name="Polyana Silva" userId="6d1b876e4b9269bf" providerId="LiveId" clId="{7F1AA8F8-EE29-495C-ABC1-272CAFDE5E6A}" dt="2021-08-23T13:44:55.439" v="2457" actId="20577"/>
          <ac:spMkLst>
            <pc:docMk/>
            <pc:sldMk cId="1096652821" sldId="276"/>
            <ac:spMk id="15" creationId="{051BD41A-FA12-4501-8448-07471C36ECC6}"/>
          </ac:spMkLst>
        </pc:spChg>
        <pc:spChg chg="add mod">
          <ac:chgData name="Polyana Silva" userId="6d1b876e4b9269bf" providerId="LiveId" clId="{7F1AA8F8-EE29-495C-ABC1-272CAFDE5E6A}" dt="2021-08-23T13:48:44.557" v="2527" actId="12788"/>
          <ac:spMkLst>
            <pc:docMk/>
            <pc:sldMk cId="1096652821" sldId="276"/>
            <ac:spMk id="16" creationId="{8D3631A6-36F7-4CBD-8FB5-9E0F498F5C32}"/>
          </ac:spMkLst>
        </pc:spChg>
        <pc:picChg chg="add del mod">
          <ac:chgData name="Polyana Silva" userId="6d1b876e4b9269bf" providerId="LiveId" clId="{7F1AA8F8-EE29-495C-ABC1-272CAFDE5E6A}" dt="2021-08-23T13:48:11.234" v="2505" actId="478"/>
          <ac:picMkLst>
            <pc:docMk/>
            <pc:sldMk cId="1096652821" sldId="276"/>
            <ac:picMk id="6146" creationId="{FC4E4881-0EE8-46B5-A837-8C39D06B273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A9724-A5DC-474C-AC24-FBDB966F0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3E880C-7E5B-4498-88DC-12CFC1051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7C041D-FED3-4A8F-B8DF-13C2D801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296C-2091-4C72-9BA3-4ED2EBF6BDD0}" type="datetimeFigureOut">
              <a:rPr lang="pt-BR" smtClean="0"/>
              <a:t>29/08/2021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D03240-468F-48A0-93AE-0EA239FD0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47B764-A3F2-490A-87A5-70020E3C9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912-2620-4B42-8343-64A7C05D7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166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5FD9B-D6A6-4632-BBBE-EB2846252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345D9C7-3184-47A2-B1D3-6809DE39A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EC0606-E7F2-4845-9B66-797FF8D58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296C-2091-4C72-9BA3-4ED2EBF6BDD0}" type="datetimeFigureOut">
              <a:rPr lang="pt-BR" smtClean="0"/>
              <a:t>29/08/2021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573534-5400-4358-843A-44D6581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B0C964-E640-4401-8AA3-95E87C4DF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912-2620-4B42-8343-64A7C05D7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57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7E75F5-0371-4BA9-96BA-2B96662F58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21D91E0-5EB1-4DD2-9C00-CF821F510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768978-6D1D-4E3C-AC70-FE20D2079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296C-2091-4C72-9BA3-4ED2EBF6BDD0}" type="datetimeFigureOut">
              <a:rPr lang="pt-BR" smtClean="0"/>
              <a:t>29/08/2021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6CA01A-F182-490C-ADB8-1C6909AAF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086509-F025-45F4-B05A-34E618F41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912-2620-4B42-8343-64A7C05D7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96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ACF2B-053F-4583-8132-5A8D9FF6D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29BA35-C277-4E24-8108-8B6B08355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9DF0FF-BB36-4F2D-8EF4-4D855BF3B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296C-2091-4C72-9BA3-4ED2EBF6BDD0}" type="datetimeFigureOut">
              <a:rPr lang="pt-BR" smtClean="0"/>
              <a:t>29/08/2021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479365-96C0-4B4D-93DE-F83FE4727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B2FECC-01CF-4AD4-BF79-411CACD64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912-2620-4B42-8343-64A7C05D7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05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49D40-F5B1-4D42-8517-2C2356E67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6D5318-7360-4965-BE32-F88C8D28F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1A5A64-CE53-49AB-AD68-5ACB403C3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296C-2091-4C72-9BA3-4ED2EBF6BDD0}" type="datetimeFigureOut">
              <a:rPr lang="pt-BR" smtClean="0"/>
              <a:t>29/08/2021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3E7CC8-8ADE-44DF-8CB6-AB2C3C1F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2F8D2A-240B-4335-BA80-67BE02017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912-2620-4B42-8343-64A7C05D7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56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4CECA1-1707-4CE2-9F43-4A68E77A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3EDAA5-E9A5-4C9D-BA80-D8F07FE8E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293FFFC-A016-4037-86F4-566A73ADF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DD42E7C-8191-4653-ACE8-A91B19211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296C-2091-4C72-9BA3-4ED2EBF6BDD0}" type="datetimeFigureOut">
              <a:rPr lang="pt-BR" smtClean="0"/>
              <a:t>29/08/2021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9F9D034-C639-4E53-91F2-2D40B55EB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09FA09-1D7E-49F1-A743-CCBA94E24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912-2620-4B42-8343-64A7C05D7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98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8A5E5-148A-4572-8B6B-D90C55A2A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E711B4-579D-4936-A4E3-47A349593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A62E0B6-A894-4EEE-813C-7229B27A5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7B6164-CEB8-48ED-A7B9-F68AB3D2AD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B4F05A5-D0E6-4960-8602-5812566ABC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407FB11-9EEB-4345-B032-72EB8F5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296C-2091-4C72-9BA3-4ED2EBF6BDD0}" type="datetimeFigureOut">
              <a:rPr lang="pt-BR" smtClean="0"/>
              <a:t>29/08/2021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36A3F14-DAF7-4EC5-9A2B-D299F7BC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5F5AB4B-C643-43BB-9E83-BC25D5A54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912-2620-4B42-8343-64A7C05D7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29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71AC1-34FC-440A-A72A-0880D59FB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24CF800-FFC8-436A-B2BE-FCA06352F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296C-2091-4C72-9BA3-4ED2EBF6BDD0}" type="datetimeFigureOut">
              <a:rPr lang="pt-BR" smtClean="0"/>
              <a:t>29/08/2021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6C58999-5BC9-401D-A9F4-C26B28E7F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08E468E-35E5-42E0-B95C-173E2E8E4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912-2620-4B42-8343-64A7C05D7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12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E8F8C5D-D00C-472B-81BD-BD8207CC1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296C-2091-4C72-9BA3-4ED2EBF6BDD0}" type="datetimeFigureOut">
              <a:rPr lang="pt-BR" smtClean="0"/>
              <a:t>29/08/2021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5B051DA-B875-4614-93C7-0EE03D6C1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CB5E094-CFC1-4B1D-A3DD-EF7204162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912-2620-4B42-8343-64A7C05D7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89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0249A-1C51-43D3-B75D-03BE54857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27E6B4-85DD-4018-BBF1-74C7C9718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1168CB2-2496-4468-B71B-4F1AFEB49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D7AA55-9C33-4C62-8AC6-F3D23DA8B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296C-2091-4C72-9BA3-4ED2EBF6BDD0}" type="datetimeFigureOut">
              <a:rPr lang="pt-BR" smtClean="0"/>
              <a:t>29/08/2021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E9494C-A5F0-416A-BA53-8F92A6179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5B656CE-AC56-4552-AE83-B464A03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912-2620-4B42-8343-64A7C05D7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69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0B44B1-0713-48F4-86C3-BD30859C1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2B33593-2840-41FD-826D-78EEBFE85F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647CD81-1A5C-4007-B58E-8ED9CD940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04876F5-7FCE-4831-969A-F812C22F6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296C-2091-4C72-9BA3-4ED2EBF6BDD0}" type="datetimeFigureOut">
              <a:rPr lang="pt-BR" smtClean="0"/>
              <a:t>29/08/2021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E4D5A26-1EE7-4D0E-8913-8451C838A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921748-9135-4C8E-BB2E-FA95ACD3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912-2620-4B42-8343-64A7C05D7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6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D61BB13-7C6B-426D-934D-4BB31CD89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F6E9FD-E8EB-4408-958E-61E8C9887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F043EF-3A0C-4CF8-8049-E98FF48045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C296C-2091-4C72-9BA3-4ED2EBF6BDD0}" type="datetimeFigureOut">
              <a:rPr lang="pt-BR" smtClean="0"/>
              <a:t>29/08/2021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C13730-7207-47B7-A32E-3DDC15541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4C8387-47DC-49CF-AFB8-51551D69D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4F912-2620-4B42-8343-64A7C05D7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57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olyanasilva@usp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86DA2657-EE71-49AA-971A-9B4C4774E90E}"/>
              </a:ext>
            </a:extLst>
          </p:cNvPr>
          <p:cNvSpPr/>
          <p:nvPr/>
        </p:nvSpPr>
        <p:spPr>
          <a:xfrm>
            <a:off x="0" y="6541484"/>
            <a:ext cx="12205063" cy="316516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EF585750-EF54-40F8-BFBC-03E17F3FEDB3}"/>
              </a:ext>
            </a:extLst>
          </p:cNvPr>
          <p:cNvSpPr/>
          <p:nvPr/>
        </p:nvSpPr>
        <p:spPr>
          <a:xfrm>
            <a:off x="0" y="-1"/>
            <a:ext cx="12192000" cy="877351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 descr="Interface gráfica do usuário, Aplicativo, Word&#10;&#10;Descrição gerada automaticamente">
            <a:extLst>
              <a:ext uri="{FF2B5EF4-FFF2-40B4-BE49-F238E27FC236}">
                <a16:creationId xmlns:a16="http://schemas.microsoft.com/office/drawing/2014/main" id="{DE3B3511-440E-4E9C-8948-2D2F792C7E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14" t="14839" r="74928" b="72362"/>
          <a:stretch/>
        </p:blipFill>
        <p:spPr>
          <a:xfrm>
            <a:off x="0" y="0"/>
            <a:ext cx="1384663" cy="87735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48B88EE-5990-4CA3-B9B4-AE809491D6F5}"/>
              </a:ext>
            </a:extLst>
          </p:cNvPr>
          <p:cNvSpPr txBox="1"/>
          <p:nvPr/>
        </p:nvSpPr>
        <p:spPr>
          <a:xfrm>
            <a:off x="712470" y="1582340"/>
            <a:ext cx="10767059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Palatino Linotype" panose="02040502050505030304" pitchFamily="18" charset="0"/>
              </a:rPr>
              <a:t>Sociologia</a:t>
            </a:r>
            <a:r>
              <a:rPr lang="en-US" sz="4000" dirty="0">
                <a:latin typeface="Palatino Linotype" panose="02040502050505030304" pitchFamily="18" charset="0"/>
              </a:rPr>
              <a:t> do </a:t>
            </a:r>
            <a:r>
              <a:rPr lang="en-US" sz="4000" dirty="0" err="1">
                <a:latin typeface="Palatino Linotype" panose="02040502050505030304" pitchFamily="18" charset="0"/>
              </a:rPr>
              <a:t>desenvolvimento</a:t>
            </a:r>
            <a:endParaRPr lang="en-US" sz="4000" dirty="0">
              <a:latin typeface="Palatino Linotype" panose="02040502050505030304" pitchFamily="18" charset="0"/>
            </a:endParaRPr>
          </a:p>
          <a:p>
            <a:pPr algn="ctr"/>
            <a:endParaRPr lang="en-US" dirty="0">
              <a:latin typeface="Palatino Linotype" panose="02040502050505030304" pitchFamily="18" charset="0"/>
            </a:endParaRPr>
          </a:p>
          <a:p>
            <a:pPr algn="ctr"/>
            <a:endParaRPr lang="en-US" dirty="0">
              <a:latin typeface="Palatino Linotype" panose="02040502050505030304" pitchFamily="18" charset="0"/>
            </a:endParaRPr>
          </a:p>
          <a:p>
            <a:pPr algn="ctr"/>
            <a:endParaRPr lang="en-US" dirty="0">
              <a:latin typeface="Palatino Linotype" panose="02040502050505030304" pitchFamily="18" charset="0"/>
            </a:endParaRPr>
          </a:p>
          <a:p>
            <a:pPr algn="ctr"/>
            <a:endParaRPr lang="en-US" dirty="0">
              <a:latin typeface="Palatino Linotype" panose="02040502050505030304" pitchFamily="18" charset="0"/>
            </a:endParaRPr>
          </a:p>
          <a:p>
            <a:pPr algn="ctr"/>
            <a:r>
              <a:rPr lang="en-US" sz="2800" dirty="0">
                <a:latin typeface="Palatino Linotype" panose="02040502050505030304" pitchFamily="18" charset="0"/>
              </a:rPr>
              <a:t>Lupton, D (2015). Theorizing digital society. In: Lupton, D. Digital Sociology. New York: Routledge</a:t>
            </a:r>
          </a:p>
          <a:p>
            <a:pPr algn="ctr"/>
            <a:endParaRPr lang="en-US" sz="2800" b="1" dirty="0">
              <a:latin typeface="Palatino Linotype" panose="02040502050505030304" pitchFamily="18" charset="0"/>
            </a:endParaRPr>
          </a:p>
          <a:p>
            <a:pPr algn="ctr"/>
            <a:endParaRPr lang="en-US" dirty="0">
              <a:latin typeface="Palatino Linotype" panose="02040502050505030304" pitchFamily="18" charset="0"/>
            </a:endParaRPr>
          </a:p>
          <a:p>
            <a:pPr algn="ctr"/>
            <a:endParaRPr lang="en-US" dirty="0">
              <a:latin typeface="Palatino Linotype" panose="02040502050505030304" pitchFamily="18" charset="0"/>
            </a:endParaRPr>
          </a:p>
          <a:p>
            <a:pPr algn="ctr"/>
            <a:endParaRPr lang="en-US" dirty="0">
              <a:latin typeface="Palatino Linotype" panose="02040502050505030304" pitchFamily="18" charset="0"/>
            </a:endParaRPr>
          </a:p>
          <a:p>
            <a:pPr algn="ctr"/>
            <a:r>
              <a:rPr lang="en-US" sz="2400" i="1" dirty="0">
                <a:latin typeface="Palatino Linotype" panose="02040502050505030304" pitchFamily="18" charset="0"/>
              </a:rPr>
              <a:t>Professor: Dr. </a:t>
            </a:r>
            <a:r>
              <a:rPr lang="en-US" sz="2400" i="1" dirty="0" err="1">
                <a:latin typeface="Palatino Linotype" panose="02040502050505030304" pitchFamily="18" charset="0"/>
              </a:rPr>
              <a:t>Glauco</a:t>
            </a:r>
            <a:r>
              <a:rPr lang="en-US" sz="2400" i="1" dirty="0">
                <a:latin typeface="Palatino Linotype" panose="02040502050505030304" pitchFamily="18" charset="0"/>
              </a:rPr>
              <a:t> </a:t>
            </a:r>
            <a:r>
              <a:rPr lang="en-US" sz="2400" i="1" dirty="0" err="1">
                <a:latin typeface="Palatino Linotype" panose="02040502050505030304" pitchFamily="18" charset="0"/>
              </a:rPr>
              <a:t>Arbix</a:t>
            </a:r>
            <a:endParaRPr lang="en-US" sz="2400" i="1" dirty="0">
              <a:latin typeface="Palatino Linotype" panose="02040502050505030304" pitchFamily="18" charset="0"/>
            </a:endParaRPr>
          </a:p>
          <a:p>
            <a:pPr algn="ctr"/>
            <a:r>
              <a:rPr lang="en-US" sz="2400" i="1" dirty="0" err="1">
                <a:latin typeface="Palatino Linotype" panose="02040502050505030304" pitchFamily="18" charset="0"/>
              </a:rPr>
              <a:t>Aluna</a:t>
            </a:r>
            <a:r>
              <a:rPr lang="en-US" sz="2400" i="1" dirty="0">
                <a:latin typeface="Palatino Linotype" panose="02040502050505030304" pitchFamily="18" charset="0"/>
              </a:rPr>
              <a:t>: Polyana Batista da Silva, M.Sc.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773628F-C880-423E-9632-C2C0CD05747E}"/>
              </a:ext>
            </a:extLst>
          </p:cNvPr>
          <p:cNvSpPr txBox="1"/>
          <p:nvPr/>
        </p:nvSpPr>
        <p:spPr>
          <a:xfrm>
            <a:off x="3426755" y="6532182"/>
            <a:ext cx="5338490" cy="316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Instituto de </a:t>
            </a:r>
            <a:r>
              <a:rPr lang="en-US" sz="14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Relações</a:t>
            </a:r>
            <a:r>
              <a:rPr lang="en-US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Internacionais</a:t>
            </a:r>
            <a:r>
              <a:rPr lang="en-US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 – </a:t>
            </a:r>
            <a:r>
              <a:rPr lang="en-US" sz="14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Universidade</a:t>
            </a:r>
            <a:r>
              <a:rPr lang="en-US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 de São Paulo</a:t>
            </a:r>
          </a:p>
        </p:txBody>
      </p:sp>
      <p:pic>
        <p:nvPicPr>
          <p:cNvPr id="1028" name="Picture 4" descr="USP Logo – Universidade de São Paulo - PNG e Vetor - Download de Logo">
            <a:extLst>
              <a:ext uri="{FF2B5EF4-FFF2-40B4-BE49-F238E27FC236}">
                <a16:creationId xmlns:a16="http://schemas.microsoft.com/office/drawing/2014/main" id="{4DA76194-FB08-489B-BB3A-50814E9DD9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3" t="30190" r="11398" b="30800"/>
          <a:stretch/>
        </p:blipFill>
        <p:spPr bwMode="auto">
          <a:xfrm>
            <a:off x="10432551" y="0"/>
            <a:ext cx="1759450" cy="88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71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EBBAE8D3-1E26-41D8-B9BA-B2EDD364D516}"/>
              </a:ext>
            </a:extLst>
          </p:cNvPr>
          <p:cNvSpPr/>
          <p:nvPr/>
        </p:nvSpPr>
        <p:spPr>
          <a:xfrm>
            <a:off x="0" y="6541484"/>
            <a:ext cx="12205063" cy="316516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73A48B7-2C04-4FA8-9F38-75912F28B0F8}"/>
              </a:ext>
            </a:extLst>
          </p:cNvPr>
          <p:cNvSpPr/>
          <p:nvPr/>
        </p:nvSpPr>
        <p:spPr>
          <a:xfrm>
            <a:off x="0" y="-1"/>
            <a:ext cx="12192000" cy="877351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6A852677-39C9-4255-8FE2-CA348130CE3E}"/>
              </a:ext>
            </a:extLst>
          </p:cNvPr>
          <p:cNvSpPr txBox="1">
            <a:spLocks/>
          </p:cNvSpPr>
          <p:nvPr/>
        </p:nvSpPr>
        <p:spPr>
          <a:xfrm>
            <a:off x="13062" y="6593738"/>
            <a:ext cx="2090058" cy="237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Polyana Silva – 30 </a:t>
            </a:r>
            <a:r>
              <a:rPr lang="pt-BR" sz="14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Ago</a:t>
            </a:r>
            <a:r>
              <a:rPr lang="pt-BR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, 2021</a:t>
            </a: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051BD41A-FA12-4501-8448-07471C36ECC6}"/>
              </a:ext>
            </a:extLst>
          </p:cNvPr>
          <p:cNvSpPr txBox="1">
            <a:spLocks/>
          </p:cNvSpPr>
          <p:nvPr/>
        </p:nvSpPr>
        <p:spPr>
          <a:xfrm>
            <a:off x="5930537" y="6606799"/>
            <a:ext cx="330926" cy="237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1</a:t>
            </a:r>
          </a:p>
        </p:txBody>
      </p:sp>
      <p:pic>
        <p:nvPicPr>
          <p:cNvPr id="4" name="Imagem 3" descr="Interface gráfica do usuário, Aplicativo, Word&#10;&#10;Descrição gerada automaticamente">
            <a:extLst>
              <a:ext uri="{FF2B5EF4-FFF2-40B4-BE49-F238E27FC236}">
                <a16:creationId xmlns:a16="http://schemas.microsoft.com/office/drawing/2014/main" id="{1B8DE5CB-A2D1-4BDF-9CC5-E7AA63275D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14" t="14839" r="74928" b="72362"/>
          <a:stretch/>
        </p:blipFill>
        <p:spPr>
          <a:xfrm>
            <a:off x="10807337" y="1"/>
            <a:ext cx="1384663" cy="877350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FB8AE5BC-6E0D-490C-8F87-A6CB259EB140}"/>
              </a:ext>
            </a:extLst>
          </p:cNvPr>
          <p:cNvSpPr txBox="1"/>
          <p:nvPr/>
        </p:nvSpPr>
        <p:spPr>
          <a:xfrm>
            <a:off x="8921931" y="6567606"/>
            <a:ext cx="32831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Lupton, D. (2015). Theorizing digital society.</a:t>
            </a:r>
            <a:endParaRPr lang="pt-BR" sz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E605EFE-7034-4FA3-BD36-300048D05D45}"/>
              </a:ext>
            </a:extLst>
          </p:cNvPr>
          <p:cNvSpPr txBox="1"/>
          <p:nvPr/>
        </p:nvSpPr>
        <p:spPr>
          <a:xfrm>
            <a:off x="492035" y="1755035"/>
            <a:ext cx="1120793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A economia global de informação e novas formas de poder.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Tecnologias digitais e dados como objetos </a:t>
            </a:r>
            <a:r>
              <a:rPr lang="pt-BR" dirty="0" err="1">
                <a:latin typeface="Palatino Linotype" panose="02040502050505030304" pitchFamily="18" charset="0"/>
              </a:rPr>
              <a:t>sociomateriais</a:t>
            </a:r>
            <a:r>
              <a:rPr lang="pt-BR" dirty="0">
                <a:latin typeface="Palatino Linotype" panose="02040502050505030304" pitchFamily="18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 err="1">
                <a:latin typeface="Palatino Linotype" panose="02040502050505030304" pitchFamily="18" charset="0"/>
              </a:rPr>
              <a:t>Prosumption</a:t>
            </a:r>
            <a:r>
              <a:rPr lang="pt-BR" dirty="0">
                <a:latin typeface="Palatino Linotype" panose="02040502050505030304" pitchFamily="18" charset="0"/>
              </a:rPr>
              <a:t>, neoliberalismo e o sujeito compartilhado.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A importância do arquivo.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Vigilância digital.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Teorizando o digital </a:t>
            </a:r>
            <a:r>
              <a:rPr lang="pt-BR" dirty="0" err="1">
                <a:latin typeface="Palatino Linotype" panose="02040502050505030304" pitchFamily="18" charset="0"/>
              </a:rPr>
              <a:t>embodiment</a:t>
            </a:r>
            <a:r>
              <a:rPr lang="pt-BR" dirty="0"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207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EBBAE8D3-1E26-41D8-B9BA-B2EDD364D516}"/>
              </a:ext>
            </a:extLst>
          </p:cNvPr>
          <p:cNvSpPr/>
          <p:nvPr/>
        </p:nvSpPr>
        <p:spPr>
          <a:xfrm>
            <a:off x="0" y="6541484"/>
            <a:ext cx="12205063" cy="316516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73A48B7-2C04-4FA8-9F38-75912F28B0F8}"/>
              </a:ext>
            </a:extLst>
          </p:cNvPr>
          <p:cNvSpPr/>
          <p:nvPr/>
        </p:nvSpPr>
        <p:spPr>
          <a:xfrm>
            <a:off x="0" y="-1"/>
            <a:ext cx="12192000" cy="877351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6A852677-39C9-4255-8FE2-CA348130CE3E}"/>
              </a:ext>
            </a:extLst>
          </p:cNvPr>
          <p:cNvSpPr txBox="1">
            <a:spLocks/>
          </p:cNvSpPr>
          <p:nvPr/>
        </p:nvSpPr>
        <p:spPr>
          <a:xfrm>
            <a:off x="13062" y="6593738"/>
            <a:ext cx="2090058" cy="237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Polyana Silva – 30 </a:t>
            </a:r>
            <a:r>
              <a:rPr lang="pt-BR" sz="14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Ago</a:t>
            </a:r>
            <a:r>
              <a:rPr lang="pt-BR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, 2021</a:t>
            </a: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051BD41A-FA12-4501-8448-07471C36ECC6}"/>
              </a:ext>
            </a:extLst>
          </p:cNvPr>
          <p:cNvSpPr txBox="1">
            <a:spLocks/>
          </p:cNvSpPr>
          <p:nvPr/>
        </p:nvSpPr>
        <p:spPr>
          <a:xfrm>
            <a:off x="5930537" y="6606799"/>
            <a:ext cx="330926" cy="237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1</a:t>
            </a:r>
          </a:p>
        </p:txBody>
      </p:sp>
      <p:pic>
        <p:nvPicPr>
          <p:cNvPr id="4" name="Imagem 3" descr="Interface gráfica do usuário, Aplicativo, Word&#10;&#10;Descrição gerada automaticamente">
            <a:extLst>
              <a:ext uri="{FF2B5EF4-FFF2-40B4-BE49-F238E27FC236}">
                <a16:creationId xmlns:a16="http://schemas.microsoft.com/office/drawing/2014/main" id="{1B8DE5CB-A2D1-4BDF-9CC5-E7AA63275D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14" t="14839" r="74928" b="72362"/>
          <a:stretch/>
        </p:blipFill>
        <p:spPr>
          <a:xfrm>
            <a:off x="10807337" y="1"/>
            <a:ext cx="1384663" cy="877350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FB8AE5BC-6E0D-490C-8F87-A6CB259EB140}"/>
              </a:ext>
            </a:extLst>
          </p:cNvPr>
          <p:cNvSpPr txBox="1"/>
          <p:nvPr/>
        </p:nvSpPr>
        <p:spPr>
          <a:xfrm>
            <a:off x="8921931" y="6567606"/>
            <a:ext cx="32831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Lupton, D. (2015). Theorizing digital society.</a:t>
            </a:r>
            <a:endParaRPr lang="pt-BR" sz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E605EFE-7034-4FA3-BD36-300048D05D45}"/>
              </a:ext>
            </a:extLst>
          </p:cNvPr>
          <p:cNvSpPr txBox="1"/>
          <p:nvPr/>
        </p:nvSpPr>
        <p:spPr>
          <a:xfrm>
            <a:off x="492035" y="1755035"/>
            <a:ext cx="11207930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solidFill>
                  <a:srgbClr val="FF0000"/>
                </a:solidFill>
                <a:latin typeface="Palatino Linotype" panose="02040502050505030304" pitchFamily="18" charset="0"/>
              </a:rPr>
              <a:t>A economia global de informação e novas formas de poder.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0B05868-A2A4-4FEB-9339-1639F06E6EE3}"/>
              </a:ext>
            </a:extLst>
          </p:cNvPr>
          <p:cNvSpPr txBox="1"/>
          <p:nvPr/>
        </p:nvSpPr>
        <p:spPr>
          <a:xfrm>
            <a:off x="7184571" y="1623187"/>
            <a:ext cx="4767942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Sociedades – redes – informação – tecnologias digitais – redes sociais – moldam a sociedade constantemente.</a:t>
            </a: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- Network Society (Castells, 2000a; 2000 b; 2012) – posiciona a network como a base da estrutura das sociedades contemporâneas e relações de poder.</a:t>
            </a: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Informação mediada digitalmente tem se tornado chave para a economia.</a:t>
            </a: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Digitalização causa o efeito de renderizar o conhecimento em informação que pode facilmente ser acessado via tecnologias digitais.</a:t>
            </a: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Em um nível mais amplo...</a:t>
            </a:r>
          </a:p>
        </p:txBody>
      </p:sp>
    </p:spTree>
    <p:extLst>
      <p:ext uri="{BB962C8B-B14F-4D97-AF65-F5344CB8AC3E}">
        <p14:creationId xmlns:p14="http://schemas.microsoft.com/office/powerpoint/2010/main" val="259836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EBBAE8D3-1E26-41D8-B9BA-B2EDD364D516}"/>
              </a:ext>
            </a:extLst>
          </p:cNvPr>
          <p:cNvSpPr/>
          <p:nvPr/>
        </p:nvSpPr>
        <p:spPr>
          <a:xfrm>
            <a:off x="0" y="6541484"/>
            <a:ext cx="12205063" cy="316516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73A48B7-2C04-4FA8-9F38-75912F28B0F8}"/>
              </a:ext>
            </a:extLst>
          </p:cNvPr>
          <p:cNvSpPr/>
          <p:nvPr/>
        </p:nvSpPr>
        <p:spPr>
          <a:xfrm>
            <a:off x="0" y="-1"/>
            <a:ext cx="12192000" cy="877351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6A852677-39C9-4255-8FE2-CA348130CE3E}"/>
              </a:ext>
            </a:extLst>
          </p:cNvPr>
          <p:cNvSpPr txBox="1">
            <a:spLocks/>
          </p:cNvSpPr>
          <p:nvPr/>
        </p:nvSpPr>
        <p:spPr>
          <a:xfrm>
            <a:off x="13062" y="6593738"/>
            <a:ext cx="2090058" cy="237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Polyana Silva – 30 </a:t>
            </a:r>
            <a:r>
              <a:rPr lang="pt-BR" sz="14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Ago</a:t>
            </a:r>
            <a:r>
              <a:rPr lang="pt-BR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, 2021</a:t>
            </a: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051BD41A-FA12-4501-8448-07471C36ECC6}"/>
              </a:ext>
            </a:extLst>
          </p:cNvPr>
          <p:cNvSpPr txBox="1">
            <a:spLocks/>
          </p:cNvSpPr>
          <p:nvPr/>
        </p:nvSpPr>
        <p:spPr>
          <a:xfrm>
            <a:off x="5930537" y="6606799"/>
            <a:ext cx="330926" cy="237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1</a:t>
            </a:r>
          </a:p>
        </p:txBody>
      </p:sp>
      <p:pic>
        <p:nvPicPr>
          <p:cNvPr id="4" name="Imagem 3" descr="Interface gráfica do usuário, Aplicativo, Word&#10;&#10;Descrição gerada automaticamente">
            <a:extLst>
              <a:ext uri="{FF2B5EF4-FFF2-40B4-BE49-F238E27FC236}">
                <a16:creationId xmlns:a16="http://schemas.microsoft.com/office/drawing/2014/main" id="{1B8DE5CB-A2D1-4BDF-9CC5-E7AA63275D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14" t="14839" r="74928" b="72362"/>
          <a:stretch/>
        </p:blipFill>
        <p:spPr>
          <a:xfrm>
            <a:off x="10807337" y="1"/>
            <a:ext cx="1384663" cy="877350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FB8AE5BC-6E0D-490C-8F87-A6CB259EB140}"/>
              </a:ext>
            </a:extLst>
          </p:cNvPr>
          <p:cNvSpPr txBox="1"/>
          <p:nvPr/>
        </p:nvSpPr>
        <p:spPr>
          <a:xfrm>
            <a:off x="8921931" y="6567606"/>
            <a:ext cx="32831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Lupton, D. (2015). Theorizing digital society.</a:t>
            </a:r>
            <a:endParaRPr lang="pt-BR" sz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E605EFE-7034-4FA3-BD36-300048D05D45}"/>
              </a:ext>
            </a:extLst>
          </p:cNvPr>
          <p:cNvSpPr txBox="1"/>
          <p:nvPr/>
        </p:nvSpPr>
        <p:spPr>
          <a:xfrm>
            <a:off x="492035" y="1755035"/>
            <a:ext cx="1120793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A economia global de informação e novas formas de poder.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solidFill>
                  <a:srgbClr val="FF0000"/>
                </a:solidFill>
                <a:latin typeface="Palatino Linotype" panose="02040502050505030304" pitchFamily="18" charset="0"/>
              </a:rPr>
              <a:t>Tecnologias digitais e dados como objetos </a:t>
            </a:r>
            <a:r>
              <a:rPr lang="pt-BR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sociomateriais</a:t>
            </a:r>
            <a:r>
              <a:rPr lang="pt-BR" dirty="0">
                <a:solidFill>
                  <a:srgbClr val="FF0000"/>
                </a:solidFill>
                <a:latin typeface="Palatino Linotype" panose="02040502050505030304" pitchFamily="18" charset="0"/>
              </a:rPr>
              <a:t>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3C0B5E4-1048-4FDD-9EE7-E5B47D542691}"/>
              </a:ext>
            </a:extLst>
          </p:cNvPr>
          <p:cNvSpPr txBox="1"/>
          <p:nvPr/>
        </p:nvSpPr>
        <p:spPr>
          <a:xfrm>
            <a:off x="7060474" y="1547547"/>
            <a:ext cx="4767942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Foco no movimento incessante dos dados digitais + velocidade e facilidade de </a:t>
            </a:r>
            <a:r>
              <a:rPr lang="pt-BR" dirty="0" err="1">
                <a:latin typeface="Palatino Linotype" panose="02040502050505030304" pitchFamily="18" charset="0"/>
              </a:rPr>
              <a:t>acessso</a:t>
            </a:r>
            <a:r>
              <a:rPr lang="pt-BR" dirty="0">
                <a:latin typeface="Palatino Linotype" panose="02040502050505030304" pitchFamily="18" charset="0"/>
              </a:rPr>
              <a:t> à informação = obscureceras dimensões da digitalização.</a:t>
            </a: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“dados digitais não são imateriais nem </a:t>
            </a:r>
            <a:r>
              <a:rPr lang="pt-BR" dirty="0" err="1">
                <a:latin typeface="Palatino Linotype" panose="02040502050505030304" pitchFamily="18" charset="0"/>
              </a:rPr>
              <a:t>simplemmente</a:t>
            </a:r>
            <a:r>
              <a:rPr lang="pt-BR" dirty="0">
                <a:latin typeface="Palatino Linotype" panose="02040502050505030304" pitchFamily="18" charset="0"/>
              </a:rPr>
              <a:t> componentes de uma entidade digital”</a:t>
            </a:r>
          </a:p>
          <a:p>
            <a:pPr algn="just">
              <a:spcBef>
                <a:spcPts val="600"/>
              </a:spcBef>
            </a:pPr>
            <a:r>
              <a:rPr lang="pt-BR" dirty="0" err="1">
                <a:latin typeface="Palatino Linotype" panose="02040502050505030304" pitchFamily="18" charset="0"/>
              </a:rPr>
              <a:t>Sociomaterialidade</a:t>
            </a:r>
            <a:endParaRPr lang="pt-BR" dirty="0">
              <a:latin typeface="Palatino Linotype" panose="0204050205050503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“o software não é estático, está constantemente respondendo às solicitações do usuário e outros sistemas em rede: atualizando dados, reconhecendo a localização, observando as atividades que o usuário realiza...”</a:t>
            </a: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Ex. Google Earth </a:t>
            </a:r>
            <a:r>
              <a:rPr lang="pt-BR" dirty="0" err="1">
                <a:latin typeface="Palatino Linotype" panose="02040502050505030304" pitchFamily="18" charset="0"/>
              </a:rPr>
              <a:t>platform</a:t>
            </a:r>
            <a:r>
              <a:rPr lang="pt-BR" dirty="0"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420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EBBAE8D3-1E26-41D8-B9BA-B2EDD364D516}"/>
              </a:ext>
            </a:extLst>
          </p:cNvPr>
          <p:cNvSpPr/>
          <p:nvPr/>
        </p:nvSpPr>
        <p:spPr>
          <a:xfrm>
            <a:off x="0" y="6541484"/>
            <a:ext cx="12205063" cy="316516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73A48B7-2C04-4FA8-9F38-75912F28B0F8}"/>
              </a:ext>
            </a:extLst>
          </p:cNvPr>
          <p:cNvSpPr/>
          <p:nvPr/>
        </p:nvSpPr>
        <p:spPr>
          <a:xfrm>
            <a:off x="0" y="-1"/>
            <a:ext cx="12192000" cy="877351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6A852677-39C9-4255-8FE2-CA348130CE3E}"/>
              </a:ext>
            </a:extLst>
          </p:cNvPr>
          <p:cNvSpPr txBox="1">
            <a:spLocks/>
          </p:cNvSpPr>
          <p:nvPr/>
        </p:nvSpPr>
        <p:spPr>
          <a:xfrm>
            <a:off x="13062" y="6593738"/>
            <a:ext cx="2090058" cy="237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Polyana Silva – 30 </a:t>
            </a:r>
            <a:r>
              <a:rPr lang="pt-BR" sz="14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Ago</a:t>
            </a:r>
            <a:r>
              <a:rPr lang="pt-BR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, 2021</a:t>
            </a: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051BD41A-FA12-4501-8448-07471C36ECC6}"/>
              </a:ext>
            </a:extLst>
          </p:cNvPr>
          <p:cNvSpPr txBox="1">
            <a:spLocks/>
          </p:cNvSpPr>
          <p:nvPr/>
        </p:nvSpPr>
        <p:spPr>
          <a:xfrm>
            <a:off x="5930537" y="6606799"/>
            <a:ext cx="330926" cy="237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1</a:t>
            </a:r>
          </a:p>
        </p:txBody>
      </p:sp>
      <p:pic>
        <p:nvPicPr>
          <p:cNvPr id="4" name="Imagem 3" descr="Interface gráfica do usuário, Aplicativo, Word&#10;&#10;Descrição gerada automaticamente">
            <a:extLst>
              <a:ext uri="{FF2B5EF4-FFF2-40B4-BE49-F238E27FC236}">
                <a16:creationId xmlns:a16="http://schemas.microsoft.com/office/drawing/2014/main" id="{1B8DE5CB-A2D1-4BDF-9CC5-E7AA63275D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14" t="14839" r="74928" b="72362"/>
          <a:stretch/>
        </p:blipFill>
        <p:spPr>
          <a:xfrm>
            <a:off x="10807337" y="1"/>
            <a:ext cx="1384663" cy="877350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FB8AE5BC-6E0D-490C-8F87-A6CB259EB140}"/>
              </a:ext>
            </a:extLst>
          </p:cNvPr>
          <p:cNvSpPr txBox="1"/>
          <p:nvPr/>
        </p:nvSpPr>
        <p:spPr>
          <a:xfrm>
            <a:off x="8921931" y="6567606"/>
            <a:ext cx="32831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Lupton, D. (2015). Theorizing digital society.</a:t>
            </a:r>
            <a:endParaRPr lang="pt-BR" sz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E605EFE-7034-4FA3-BD36-300048D05D45}"/>
              </a:ext>
            </a:extLst>
          </p:cNvPr>
          <p:cNvSpPr txBox="1"/>
          <p:nvPr/>
        </p:nvSpPr>
        <p:spPr>
          <a:xfrm>
            <a:off x="492035" y="1755035"/>
            <a:ext cx="1120793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A economia global de informação e novas formas de poder.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Tecnologias digitais e dados como objetos </a:t>
            </a:r>
            <a:r>
              <a:rPr lang="pt-BR" dirty="0" err="1">
                <a:latin typeface="Palatino Linotype" panose="02040502050505030304" pitchFamily="18" charset="0"/>
              </a:rPr>
              <a:t>sociomateriais</a:t>
            </a:r>
            <a:r>
              <a:rPr lang="pt-BR" dirty="0">
                <a:latin typeface="Palatino Linotype" panose="02040502050505030304" pitchFamily="18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Prosumption</a:t>
            </a:r>
            <a:r>
              <a:rPr lang="pt-BR" dirty="0">
                <a:solidFill>
                  <a:srgbClr val="FF0000"/>
                </a:solidFill>
                <a:latin typeface="Palatino Linotype" panose="02040502050505030304" pitchFamily="18" charset="0"/>
              </a:rPr>
              <a:t>, neoliberalismo e o compartilhamento de mídia.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0B05868-A2A4-4FEB-9339-1639F06E6EE3}"/>
              </a:ext>
            </a:extLst>
          </p:cNvPr>
          <p:cNvSpPr txBox="1"/>
          <p:nvPr/>
        </p:nvSpPr>
        <p:spPr>
          <a:xfrm>
            <a:off x="7184571" y="1623187"/>
            <a:ext cx="476794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dirty="0" err="1">
                <a:latin typeface="Palatino Linotype" panose="02040502050505030304" pitchFamily="18" charset="0"/>
              </a:rPr>
              <a:t>Prosumption</a:t>
            </a:r>
            <a:r>
              <a:rPr lang="pt-BR" dirty="0">
                <a:latin typeface="Palatino Linotype" panose="02040502050505030304" pitchFamily="18" charset="0"/>
              </a:rPr>
              <a:t> = </a:t>
            </a:r>
            <a:r>
              <a:rPr lang="pt-BR" dirty="0" err="1">
                <a:latin typeface="Palatino Linotype" panose="02040502050505030304" pitchFamily="18" charset="0"/>
              </a:rPr>
              <a:t>producion</a:t>
            </a:r>
            <a:r>
              <a:rPr lang="pt-BR" dirty="0">
                <a:latin typeface="Palatino Linotype" panose="02040502050505030304" pitchFamily="18" charset="0"/>
              </a:rPr>
              <a:t> + </a:t>
            </a:r>
            <a:r>
              <a:rPr lang="pt-BR" dirty="0" err="1">
                <a:latin typeface="Palatino Linotype" panose="02040502050505030304" pitchFamily="18" charset="0"/>
              </a:rPr>
              <a:t>consumption</a:t>
            </a:r>
            <a:endParaRPr lang="pt-BR" dirty="0">
              <a:latin typeface="Palatino Linotype" panose="0204050205050503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Compartilhamento de mídia.</a:t>
            </a: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Capitalismo comunicativo – monetização – </a:t>
            </a:r>
            <a:r>
              <a:rPr lang="pt-BR" dirty="0" err="1">
                <a:latin typeface="Palatino Linotype" panose="02040502050505030304" pitchFamily="18" charset="0"/>
              </a:rPr>
              <a:t>viralização</a:t>
            </a:r>
            <a:r>
              <a:rPr lang="pt-BR" dirty="0">
                <a:latin typeface="Palatino Linotype" panose="02040502050505030304" pitchFamily="18" charset="0"/>
              </a:rPr>
              <a:t> de conteúdo.</a:t>
            </a: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Ghost </a:t>
            </a:r>
            <a:r>
              <a:rPr lang="pt-BR" dirty="0" err="1">
                <a:latin typeface="Palatino Linotype" panose="02040502050505030304" pitchFamily="18" charset="0"/>
              </a:rPr>
              <a:t>workers</a:t>
            </a:r>
            <a:r>
              <a:rPr lang="pt-BR" dirty="0">
                <a:latin typeface="Palatino Linotype" panose="02040502050505030304" pitchFamily="18" charset="0"/>
              </a:rPr>
              <a:t>, </a:t>
            </a:r>
            <a:r>
              <a:rPr lang="pt-BR" dirty="0" err="1">
                <a:latin typeface="Palatino Linotype" panose="02040502050505030304" pitchFamily="18" charset="0"/>
              </a:rPr>
              <a:t>farm</a:t>
            </a:r>
            <a:r>
              <a:rPr lang="pt-BR" dirty="0">
                <a:latin typeface="Palatino Linotype" panose="02040502050505030304" pitchFamily="18" charset="0"/>
              </a:rPr>
              <a:t> of likes</a:t>
            </a: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“</a:t>
            </a:r>
            <a:r>
              <a:rPr lang="pt-BR" dirty="0" err="1">
                <a:latin typeface="Palatino Linotype" panose="02040502050505030304" pitchFamily="18" charset="0"/>
              </a:rPr>
              <a:t>sharing</a:t>
            </a:r>
            <a:r>
              <a:rPr lang="pt-BR" dirty="0">
                <a:latin typeface="Palatino Linotype" panose="02040502050505030304" pitchFamily="18" charset="0"/>
              </a:rPr>
              <a:t> as a </a:t>
            </a:r>
            <a:r>
              <a:rPr lang="pt-BR" dirty="0" err="1">
                <a:latin typeface="Palatino Linotype" panose="02040502050505030304" pitchFamily="18" charset="0"/>
              </a:rPr>
              <a:t>gift</a:t>
            </a:r>
            <a:r>
              <a:rPr lang="pt-BR" dirty="0">
                <a:latin typeface="Palatino Linotype" panose="02040502050505030304" pitchFamily="18" charset="0"/>
              </a:rPr>
              <a:t>”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35EEAC69-3961-4C28-A767-CFF90AE8A6B6}"/>
              </a:ext>
            </a:extLst>
          </p:cNvPr>
          <p:cNvGrpSpPr/>
          <p:nvPr/>
        </p:nvGrpSpPr>
        <p:grpSpPr>
          <a:xfrm>
            <a:off x="492035" y="1560356"/>
            <a:ext cx="6228533" cy="4195179"/>
            <a:chOff x="492035" y="1560356"/>
            <a:chExt cx="6228533" cy="4195179"/>
          </a:xfrm>
        </p:grpSpPr>
        <p:pic>
          <p:nvPicPr>
            <p:cNvPr id="1026" name="Picture 2" descr="Fazendas de likes&amp;#39; atendem clientes que querem bombar em redes sociais |  Pagenotfound - O Globo">
              <a:extLst>
                <a:ext uri="{FF2B5EF4-FFF2-40B4-BE49-F238E27FC236}">
                  <a16:creationId xmlns:a16="http://schemas.microsoft.com/office/drawing/2014/main" id="{5EC55257-186A-417D-85F6-3E73881523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743" y="1560356"/>
              <a:ext cx="6219825" cy="4000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6D436B6B-CE43-47CF-8B2B-9D994B776D90}"/>
                </a:ext>
              </a:extLst>
            </p:cNvPr>
            <p:cNvSpPr txBox="1"/>
            <p:nvPr/>
          </p:nvSpPr>
          <p:spPr>
            <a:xfrm>
              <a:off x="492035" y="5540091"/>
              <a:ext cx="6100354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800" dirty="0">
                  <a:latin typeface="Palatino Linotype" panose="02040502050505030304" pitchFamily="18" charset="0"/>
                </a:rPr>
                <a:t>https://blogs.oglobo.globo.com/pagenotfound/post/fazendas-de-likes-atendem-clientes-que-querem-bombar-em-redes-sociais.html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965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EBBAE8D3-1E26-41D8-B9BA-B2EDD364D516}"/>
              </a:ext>
            </a:extLst>
          </p:cNvPr>
          <p:cNvSpPr/>
          <p:nvPr/>
        </p:nvSpPr>
        <p:spPr>
          <a:xfrm>
            <a:off x="0" y="6541484"/>
            <a:ext cx="12205063" cy="316516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73A48B7-2C04-4FA8-9F38-75912F28B0F8}"/>
              </a:ext>
            </a:extLst>
          </p:cNvPr>
          <p:cNvSpPr/>
          <p:nvPr/>
        </p:nvSpPr>
        <p:spPr>
          <a:xfrm>
            <a:off x="0" y="-1"/>
            <a:ext cx="12192000" cy="877351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6A852677-39C9-4255-8FE2-CA348130CE3E}"/>
              </a:ext>
            </a:extLst>
          </p:cNvPr>
          <p:cNvSpPr txBox="1">
            <a:spLocks/>
          </p:cNvSpPr>
          <p:nvPr/>
        </p:nvSpPr>
        <p:spPr>
          <a:xfrm>
            <a:off x="13062" y="6593738"/>
            <a:ext cx="2090058" cy="237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Polyana Silva – 30 </a:t>
            </a:r>
            <a:r>
              <a:rPr lang="pt-BR" sz="14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Ago</a:t>
            </a:r>
            <a:r>
              <a:rPr lang="pt-BR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, 2021</a:t>
            </a: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051BD41A-FA12-4501-8448-07471C36ECC6}"/>
              </a:ext>
            </a:extLst>
          </p:cNvPr>
          <p:cNvSpPr txBox="1">
            <a:spLocks/>
          </p:cNvSpPr>
          <p:nvPr/>
        </p:nvSpPr>
        <p:spPr>
          <a:xfrm>
            <a:off x="5930537" y="6606799"/>
            <a:ext cx="330926" cy="237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1</a:t>
            </a:r>
          </a:p>
        </p:txBody>
      </p:sp>
      <p:pic>
        <p:nvPicPr>
          <p:cNvPr id="4" name="Imagem 3" descr="Interface gráfica do usuário, Aplicativo, Word&#10;&#10;Descrição gerada automaticamente">
            <a:extLst>
              <a:ext uri="{FF2B5EF4-FFF2-40B4-BE49-F238E27FC236}">
                <a16:creationId xmlns:a16="http://schemas.microsoft.com/office/drawing/2014/main" id="{1B8DE5CB-A2D1-4BDF-9CC5-E7AA63275D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14" t="14839" r="74928" b="72362"/>
          <a:stretch/>
        </p:blipFill>
        <p:spPr>
          <a:xfrm>
            <a:off x="10807337" y="1"/>
            <a:ext cx="1384663" cy="877350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FB8AE5BC-6E0D-490C-8F87-A6CB259EB140}"/>
              </a:ext>
            </a:extLst>
          </p:cNvPr>
          <p:cNvSpPr txBox="1"/>
          <p:nvPr/>
        </p:nvSpPr>
        <p:spPr>
          <a:xfrm>
            <a:off x="8921931" y="6567606"/>
            <a:ext cx="32831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Lupton, D. (2015). Theorizing digital society.</a:t>
            </a:r>
            <a:endParaRPr lang="pt-BR" sz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E605EFE-7034-4FA3-BD36-300048D05D45}"/>
              </a:ext>
            </a:extLst>
          </p:cNvPr>
          <p:cNvSpPr txBox="1"/>
          <p:nvPr/>
        </p:nvSpPr>
        <p:spPr>
          <a:xfrm>
            <a:off x="492035" y="1755035"/>
            <a:ext cx="1120793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A economia global de informação e novas formas de poder.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Tecnologias digitais e dados como objetos </a:t>
            </a:r>
            <a:r>
              <a:rPr lang="pt-BR" dirty="0" err="1">
                <a:latin typeface="Palatino Linotype" panose="02040502050505030304" pitchFamily="18" charset="0"/>
              </a:rPr>
              <a:t>sociomateriais</a:t>
            </a:r>
            <a:r>
              <a:rPr lang="pt-BR" dirty="0">
                <a:latin typeface="Palatino Linotype" panose="02040502050505030304" pitchFamily="18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 err="1">
                <a:latin typeface="Palatino Linotype" panose="02040502050505030304" pitchFamily="18" charset="0"/>
              </a:rPr>
              <a:t>Prosumption</a:t>
            </a:r>
            <a:r>
              <a:rPr lang="pt-BR" dirty="0">
                <a:latin typeface="Palatino Linotype" panose="02040502050505030304" pitchFamily="18" charset="0"/>
              </a:rPr>
              <a:t>, neoliberalismo e o sujeito compartilhado.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solidFill>
                  <a:srgbClr val="FF0000"/>
                </a:solidFill>
                <a:latin typeface="Palatino Linotype" panose="02040502050505030304" pitchFamily="18" charset="0"/>
              </a:rPr>
              <a:t>A importância do arquivo.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0B05868-A2A4-4FEB-9339-1639F06E6EE3}"/>
              </a:ext>
            </a:extLst>
          </p:cNvPr>
          <p:cNvSpPr txBox="1"/>
          <p:nvPr/>
        </p:nvSpPr>
        <p:spPr>
          <a:xfrm>
            <a:off x="7184571" y="1623187"/>
            <a:ext cx="4767942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Forma de produção de dados digitais; forma que esses dados são arquivados.</a:t>
            </a: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Internet – arquivo vivo – produz, guarda, distribui e transmite dados.</a:t>
            </a: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Arquivos online.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Perfis ou informações que usuários preenchem por si só, para fazer parte de atividades online;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Conexões feitas entre plataformas digitais;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Práticas de </a:t>
            </a:r>
            <a:r>
              <a:rPr lang="pt-BR" dirty="0" err="1">
                <a:latin typeface="Palatino Linotype" panose="02040502050505030304" pitchFamily="18" charset="0"/>
              </a:rPr>
              <a:t>tagging</a:t>
            </a:r>
            <a:r>
              <a:rPr lang="pt-BR" dirty="0">
                <a:latin typeface="Palatino Linotype" panose="02040502050505030304" pitchFamily="18" charset="0"/>
              </a:rPr>
              <a:t>;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Uso de redes sociais.</a:t>
            </a:r>
          </a:p>
        </p:txBody>
      </p:sp>
    </p:spTree>
    <p:extLst>
      <p:ext uri="{BB962C8B-B14F-4D97-AF65-F5344CB8AC3E}">
        <p14:creationId xmlns:p14="http://schemas.microsoft.com/office/powerpoint/2010/main" val="132387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EBBAE8D3-1E26-41D8-B9BA-B2EDD364D516}"/>
              </a:ext>
            </a:extLst>
          </p:cNvPr>
          <p:cNvSpPr/>
          <p:nvPr/>
        </p:nvSpPr>
        <p:spPr>
          <a:xfrm>
            <a:off x="0" y="6541484"/>
            <a:ext cx="12205063" cy="316516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73A48B7-2C04-4FA8-9F38-75912F28B0F8}"/>
              </a:ext>
            </a:extLst>
          </p:cNvPr>
          <p:cNvSpPr/>
          <p:nvPr/>
        </p:nvSpPr>
        <p:spPr>
          <a:xfrm>
            <a:off x="0" y="-1"/>
            <a:ext cx="12192000" cy="877351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6A852677-39C9-4255-8FE2-CA348130CE3E}"/>
              </a:ext>
            </a:extLst>
          </p:cNvPr>
          <p:cNvSpPr txBox="1">
            <a:spLocks/>
          </p:cNvSpPr>
          <p:nvPr/>
        </p:nvSpPr>
        <p:spPr>
          <a:xfrm>
            <a:off x="13062" y="6593738"/>
            <a:ext cx="2090058" cy="237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Polyana Silva – 30 </a:t>
            </a:r>
            <a:r>
              <a:rPr lang="pt-BR" sz="14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Ago</a:t>
            </a:r>
            <a:r>
              <a:rPr lang="pt-BR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, 2021</a:t>
            </a: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051BD41A-FA12-4501-8448-07471C36ECC6}"/>
              </a:ext>
            </a:extLst>
          </p:cNvPr>
          <p:cNvSpPr txBox="1">
            <a:spLocks/>
          </p:cNvSpPr>
          <p:nvPr/>
        </p:nvSpPr>
        <p:spPr>
          <a:xfrm>
            <a:off x="5930537" y="6606799"/>
            <a:ext cx="330926" cy="237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1</a:t>
            </a:r>
          </a:p>
        </p:txBody>
      </p:sp>
      <p:pic>
        <p:nvPicPr>
          <p:cNvPr id="4" name="Imagem 3" descr="Interface gráfica do usuário, Aplicativo, Word&#10;&#10;Descrição gerada automaticamente">
            <a:extLst>
              <a:ext uri="{FF2B5EF4-FFF2-40B4-BE49-F238E27FC236}">
                <a16:creationId xmlns:a16="http://schemas.microsoft.com/office/drawing/2014/main" id="{1B8DE5CB-A2D1-4BDF-9CC5-E7AA63275D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14" t="14839" r="74928" b="72362"/>
          <a:stretch/>
        </p:blipFill>
        <p:spPr>
          <a:xfrm>
            <a:off x="10807337" y="1"/>
            <a:ext cx="1384663" cy="877350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FB8AE5BC-6E0D-490C-8F87-A6CB259EB140}"/>
              </a:ext>
            </a:extLst>
          </p:cNvPr>
          <p:cNvSpPr txBox="1"/>
          <p:nvPr/>
        </p:nvSpPr>
        <p:spPr>
          <a:xfrm>
            <a:off x="8921931" y="6567606"/>
            <a:ext cx="32831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Lupton, D. (2015). Theorizing digital society.</a:t>
            </a:r>
            <a:endParaRPr lang="pt-BR" sz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0B05868-A2A4-4FEB-9339-1639F06E6EE3}"/>
              </a:ext>
            </a:extLst>
          </p:cNvPr>
          <p:cNvSpPr txBox="1"/>
          <p:nvPr/>
        </p:nvSpPr>
        <p:spPr>
          <a:xfrm>
            <a:off x="7171508" y="943710"/>
            <a:ext cx="4767942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Não diz respeito somente ao aparato governamental de segurança, saúde, educação, etc. – economia comercial.</a:t>
            </a: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Dados que pessoas compartilham em redes sociais, conteúdo baixado e compartilhado – </a:t>
            </a:r>
            <a:r>
              <a:rPr lang="pt-BR" dirty="0" err="1">
                <a:latin typeface="Palatino Linotype" panose="02040502050505030304" pitchFamily="18" charset="0"/>
              </a:rPr>
              <a:t>prosumption</a:t>
            </a:r>
            <a:r>
              <a:rPr lang="pt-BR" dirty="0">
                <a:latin typeface="Palatino Linotype" panose="02040502050505030304" pitchFamily="18" charset="0"/>
              </a:rPr>
              <a:t> </a:t>
            </a:r>
            <a:r>
              <a:rPr lang="pt-BR" dirty="0" err="1">
                <a:latin typeface="Palatino Linotype" panose="02040502050505030304" pitchFamily="18" charset="0"/>
              </a:rPr>
              <a:t>practices</a:t>
            </a:r>
            <a:r>
              <a:rPr lang="pt-BR" dirty="0">
                <a:latin typeface="Palatino Linotype" panose="02040502050505030304" pitchFamily="18" charset="0"/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De forma consciente ou não. Ex. contratos digitais.</a:t>
            </a:r>
          </a:p>
          <a:p>
            <a:pPr algn="just">
              <a:spcBef>
                <a:spcPts val="600"/>
              </a:spcBef>
            </a:pPr>
            <a:r>
              <a:rPr lang="pt-BR" dirty="0" err="1">
                <a:latin typeface="Palatino Linotype" panose="02040502050505030304" pitchFamily="18" charset="0"/>
              </a:rPr>
              <a:t>Panoptic</a:t>
            </a:r>
            <a:r>
              <a:rPr lang="pt-BR" dirty="0">
                <a:latin typeface="Palatino Linotype" panose="02040502050505030304" pitchFamily="18" charset="0"/>
              </a:rPr>
              <a:t> </a:t>
            </a:r>
            <a:r>
              <a:rPr lang="pt-BR" dirty="0" err="1">
                <a:latin typeface="Palatino Linotype" panose="02040502050505030304" pitchFamily="18" charset="0"/>
              </a:rPr>
              <a:t>surveillance</a:t>
            </a:r>
            <a:r>
              <a:rPr lang="pt-BR" dirty="0">
                <a:latin typeface="Palatino Linotype" panose="02040502050505030304" pitchFamily="18" charset="0"/>
              </a:rPr>
              <a:t> (</a:t>
            </a:r>
            <a:r>
              <a:rPr lang="pt-BR" dirty="0" err="1">
                <a:latin typeface="Palatino Linotype" panose="02040502050505030304" pitchFamily="18" charset="0"/>
              </a:rPr>
              <a:t>metátora</a:t>
            </a:r>
            <a:r>
              <a:rPr lang="pt-BR" dirty="0">
                <a:latin typeface="Palatino Linotype" panose="02040502050505030304" pitchFamily="18" charset="0"/>
              </a:rPr>
              <a:t> de Foucault) - característica do poder disciplinar não coercitivo que envolve poucos vigiando muitos.</a:t>
            </a:r>
          </a:p>
          <a:p>
            <a:pPr algn="just">
              <a:spcBef>
                <a:spcPts val="600"/>
              </a:spcBef>
            </a:pPr>
            <a:r>
              <a:rPr lang="pt-BR" dirty="0" err="1">
                <a:latin typeface="Palatino Linotype" panose="02040502050505030304" pitchFamily="18" charset="0"/>
              </a:rPr>
              <a:t>Panspetric</a:t>
            </a:r>
            <a:r>
              <a:rPr lang="pt-BR" dirty="0">
                <a:latin typeface="Palatino Linotype" panose="02040502050505030304" pitchFamily="18" charset="0"/>
              </a:rPr>
              <a:t> </a:t>
            </a:r>
            <a:r>
              <a:rPr lang="pt-BR" dirty="0" err="1">
                <a:latin typeface="Palatino Linotype" panose="02040502050505030304" pitchFamily="18" charset="0"/>
              </a:rPr>
              <a:t>veillance</a:t>
            </a:r>
            <a:r>
              <a:rPr lang="pt-BR" dirty="0">
                <a:latin typeface="Palatino Linotype" panose="02040502050505030304" pitchFamily="18" charset="0"/>
              </a:rPr>
              <a:t> (</a:t>
            </a:r>
            <a:r>
              <a:rPr lang="pt-BR" dirty="0" err="1">
                <a:latin typeface="Palatino Linotype" panose="02040502050505030304" pitchFamily="18" charset="0"/>
              </a:rPr>
              <a:t>dataveillance</a:t>
            </a:r>
            <a:r>
              <a:rPr lang="pt-BR" dirty="0">
                <a:latin typeface="Palatino Linotype" panose="02040502050505030304" pitchFamily="18" charset="0"/>
              </a:rPr>
              <a:t>) – </a:t>
            </a:r>
            <a:r>
              <a:rPr lang="pt-BR" dirty="0" err="1">
                <a:latin typeface="Palatino Linotype" panose="02040502050505030304" pitchFamily="18" charset="0"/>
              </a:rPr>
              <a:t>DeLanda</a:t>
            </a:r>
            <a:r>
              <a:rPr lang="pt-BR" dirty="0">
                <a:latin typeface="Palatino Linotype" panose="02040502050505030304" pitchFamily="18" charset="0"/>
              </a:rPr>
              <a:t> (1991) - </a:t>
            </a:r>
            <a:r>
              <a:rPr lang="pt-BR" dirty="0" err="1">
                <a:latin typeface="Palatino Linotype" panose="02040502050505030304" pitchFamily="18" charset="0"/>
              </a:rPr>
              <a:t>panspectron</a:t>
            </a:r>
            <a:r>
              <a:rPr lang="pt-BR" dirty="0">
                <a:latin typeface="Palatino Linotype" panose="02040502050505030304" pitchFamily="18" charset="0"/>
              </a:rPr>
              <a:t> x panóptico – panóptico depende dos sentidos humanos (principalmente da visão); </a:t>
            </a:r>
            <a:r>
              <a:rPr lang="pt-BR" dirty="0" err="1">
                <a:latin typeface="Palatino Linotype" panose="02040502050505030304" pitchFamily="18" charset="0"/>
              </a:rPr>
              <a:t>panspectron</a:t>
            </a:r>
            <a:r>
              <a:rPr lang="pt-BR" dirty="0">
                <a:latin typeface="Palatino Linotype" panose="02040502050505030304" pitchFamily="18" charset="0"/>
              </a:rPr>
              <a:t> usa principalmente sensores e sinais digitais para criar grandes conjuntos de dados para fins de vigilância.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FA87E03-F0AB-412E-BA35-E2C9C4034181}"/>
              </a:ext>
            </a:extLst>
          </p:cNvPr>
          <p:cNvSpPr txBox="1"/>
          <p:nvPr/>
        </p:nvSpPr>
        <p:spPr>
          <a:xfrm>
            <a:off x="492035" y="1755035"/>
            <a:ext cx="6679473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A economia global de informação e novas formas de poder.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Tecnologias digitais e dados como objetos </a:t>
            </a:r>
            <a:r>
              <a:rPr lang="pt-BR" dirty="0" err="1">
                <a:latin typeface="Palatino Linotype" panose="02040502050505030304" pitchFamily="18" charset="0"/>
              </a:rPr>
              <a:t>sociomateriais</a:t>
            </a:r>
            <a:r>
              <a:rPr lang="pt-BR" dirty="0">
                <a:latin typeface="Palatino Linotype" panose="02040502050505030304" pitchFamily="18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 err="1">
                <a:latin typeface="Palatino Linotype" panose="02040502050505030304" pitchFamily="18" charset="0"/>
              </a:rPr>
              <a:t>Prosumption</a:t>
            </a:r>
            <a:r>
              <a:rPr lang="pt-BR" dirty="0">
                <a:latin typeface="Palatino Linotype" panose="02040502050505030304" pitchFamily="18" charset="0"/>
              </a:rPr>
              <a:t>, neoliberalismo e o sujeito compartilhado.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A importância do arquivo.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solidFill>
                  <a:srgbClr val="FF0000"/>
                </a:solidFill>
                <a:latin typeface="Palatino Linotype" panose="02040502050505030304" pitchFamily="18" charset="0"/>
              </a:rPr>
              <a:t>Vigilância digital.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EED1831A-ACB0-4250-BD9C-E16A77D3915E}"/>
              </a:ext>
            </a:extLst>
          </p:cNvPr>
          <p:cNvGrpSpPr/>
          <p:nvPr/>
        </p:nvGrpSpPr>
        <p:grpSpPr>
          <a:xfrm>
            <a:off x="671330" y="1755035"/>
            <a:ext cx="6104964" cy="3488466"/>
            <a:chOff x="483071" y="1910637"/>
            <a:chExt cx="6104964" cy="3488466"/>
          </a:xfrm>
        </p:grpSpPr>
        <p:pic>
          <p:nvPicPr>
            <p:cNvPr id="2054" name="Picture 6" descr="Resenha do texto &amp;quot;O panoptismo&amp;quot; do livro &amp;quot;Vigiar e punir&amp;quot; de Michel Foucault">
              <a:extLst>
                <a:ext uri="{FF2B5EF4-FFF2-40B4-BE49-F238E27FC236}">
                  <a16:creationId xmlns:a16="http://schemas.microsoft.com/office/drawing/2014/main" id="{20DB6279-C6AB-4C0E-9B12-11047EFBC5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035" y="1910637"/>
              <a:ext cx="6096000" cy="320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F6A04660-35EC-4605-AD4A-F0953DFC6D1D}"/>
                </a:ext>
              </a:extLst>
            </p:cNvPr>
            <p:cNvSpPr txBox="1"/>
            <p:nvPr/>
          </p:nvSpPr>
          <p:spPr>
            <a:xfrm>
              <a:off x="483071" y="5137493"/>
              <a:ext cx="6104964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100" dirty="0">
                  <a:latin typeface="Palatino Linotype" panose="02040502050505030304" pitchFamily="18" charset="0"/>
                </a:rPr>
                <a:t>http://botecosociologico.blogspot.com/2015/07/resenha-do-texto-o-panoptismo-do-livro.html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877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EBBAE8D3-1E26-41D8-B9BA-B2EDD364D516}"/>
              </a:ext>
            </a:extLst>
          </p:cNvPr>
          <p:cNvSpPr/>
          <p:nvPr/>
        </p:nvSpPr>
        <p:spPr>
          <a:xfrm>
            <a:off x="0" y="6541484"/>
            <a:ext cx="12205063" cy="316516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73A48B7-2C04-4FA8-9F38-75912F28B0F8}"/>
              </a:ext>
            </a:extLst>
          </p:cNvPr>
          <p:cNvSpPr/>
          <p:nvPr/>
        </p:nvSpPr>
        <p:spPr>
          <a:xfrm>
            <a:off x="0" y="-1"/>
            <a:ext cx="12192000" cy="877351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6A852677-39C9-4255-8FE2-CA348130CE3E}"/>
              </a:ext>
            </a:extLst>
          </p:cNvPr>
          <p:cNvSpPr txBox="1">
            <a:spLocks/>
          </p:cNvSpPr>
          <p:nvPr/>
        </p:nvSpPr>
        <p:spPr>
          <a:xfrm>
            <a:off x="13062" y="6593738"/>
            <a:ext cx="2090058" cy="237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Polyana Silva – 30 </a:t>
            </a:r>
            <a:r>
              <a:rPr lang="pt-BR" sz="14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Ago</a:t>
            </a:r>
            <a:r>
              <a:rPr lang="pt-BR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, 2021</a:t>
            </a: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051BD41A-FA12-4501-8448-07471C36ECC6}"/>
              </a:ext>
            </a:extLst>
          </p:cNvPr>
          <p:cNvSpPr txBox="1">
            <a:spLocks/>
          </p:cNvSpPr>
          <p:nvPr/>
        </p:nvSpPr>
        <p:spPr>
          <a:xfrm>
            <a:off x="5930537" y="6606799"/>
            <a:ext cx="330926" cy="237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1</a:t>
            </a:r>
          </a:p>
        </p:txBody>
      </p:sp>
      <p:pic>
        <p:nvPicPr>
          <p:cNvPr id="4" name="Imagem 3" descr="Interface gráfica do usuário, Aplicativo, Word&#10;&#10;Descrição gerada automaticamente">
            <a:extLst>
              <a:ext uri="{FF2B5EF4-FFF2-40B4-BE49-F238E27FC236}">
                <a16:creationId xmlns:a16="http://schemas.microsoft.com/office/drawing/2014/main" id="{1B8DE5CB-A2D1-4BDF-9CC5-E7AA63275D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14" t="14839" r="74928" b="72362"/>
          <a:stretch/>
        </p:blipFill>
        <p:spPr>
          <a:xfrm>
            <a:off x="10807337" y="1"/>
            <a:ext cx="1384663" cy="877350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FB8AE5BC-6E0D-490C-8F87-A6CB259EB140}"/>
              </a:ext>
            </a:extLst>
          </p:cNvPr>
          <p:cNvSpPr txBox="1"/>
          <p:nvPr/>
        </p:nvSpPr>
        <p:spPr>
          <a:xfrm>
            <a:off x="8921931" y="6567606"/>
            <a:ext cx="32831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Lupton, D. (2015). Theorizing digital society.</a:t>
            </a:r>
            <a:endParaRPr lang="pt-BR" sz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E605EFE-7034-4FA3-BD36-300048D05D45}"/>
              </a:ext>
            </a:extLst>
          </p:cNvPr>
          <p:cNvSpPr txBox="1"/>
          <p:nvPr/>
        </p:nvSpPr>
        <p:spPr>
          <a:xfrm>
            <a:off x="492035" y="1755035"/>
            <a:ext cx="1120793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A economia global de informação e novas formas de poder.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Tecnologias digitais e dados como objetos </a:t>
            </a:r>
            <a:r>
              <a:rPr lang="pt-BR" dirty="0" err="1">
                <a:latin typeface="Palatino Linotype" panose="02040502050505030304" pitchFamily="18" charset="0"/>
              </a:rPr>
              <a:t>sociomateriais</a:t>
            </a:r>
            <a:r>
              <a:rPr lang="pt-BR" dirty="0">
                <a:latin typeface="Palatino Linotype" panose="02040502050505030304" pitchFamily="18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 err="1">
                <a:latin typeface="Palatino Linotype" panose="02040502050505030304" pitchFamily="18" charset="0"/>
              </a:rPr>
              <a:t>Prosumption</a:t>
            </a:r>
            <a:r>
              <a:rPr lang="pt-BR" dirty="0">
                <a:latin typeface="Palatino Linotype" panose="02040502050505030304" pitchFamily="18" charset="0"/>
              </a:rPr>
              <a:t>, neoliberalismo e o sujeito compartilhado.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A importância do arquivo.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latin typeface="Palatino Linotype" panose="02040502050505030304" pitchFamily="18" charset="0"/>
              </a:rPr>
              <a:t>Vigilância digital.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pt-BR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pt-BR" dirty="0">
                <a:solidFill>
                  <a:srgbClr val="FF0000"/>
                </a:solidFill>
                <a:latin typeface="Palatino Linotype" panose="02040502050505030304" pitchFamily="18" charset="0"/>
              </a:rPr>
              <a:t>Teorizando o digital </a:t>
            </a:r>
            <a:r>
              <a:rPr lang="pt-BR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embodiment</a:t>
            </a:r>
            <a:r>
              <a:rPr lang="pt-BR" dirty="0">
                <a:solidFill>
                  <a:srgbClr val="FF0000"/>
                </a:solidFill>
                <a:latin typeface="Palatino Linotype" panose="02040502050505030304" pitchFamily="18" charset="0"/>
              </a:rPr>
              <a:t>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0B05868-A2A4-4FEB-9339-1639F06E6EE3}"/>
              </a:ext>
            </a:extLst>
          </p:cNvPr>
          <p:cNvSpPr txBox="1"/>
          <p:nvPr/>
        </p:nvSpPr>
        <p:spPr>
          <a:xfrm>
            <a:off x="7184571" y="1623187"/>
            <a:ext cx="4767942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dirty="0" err="1">
                <a:latin typeface="Palatino Linotype" panose="02040502050505030304" pitchFamily="18" charset="0"/>
              </a:rPr>
              <a:t>Sociomaterialidade</a:t>
            </a:r>
            <a:r>
              <a:rPr lang="pt-BR" dirty="0">
                <a:latin typeface="Palatino Linotype" panose="02040502050505030304" pitchFamily="18" charset="0"/>
              </a:rPr>
              <a:t> – abordagem central para compreender as formas que atores humanos e não humanos interagem.</a:t>
            </a: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Sociologia do corpo – dimensões carnais do ser humano e suas interações com outros corpos e objetos.</a:t>
            </a:r>
          </a:p>
          <a:p>
            <a:pPr algn="just">
              <a:spcBef>
                <a:spcPts val="600"/>
              </a:spcBef>
            </a:pPr>
            <a:r>
              <a:rPr lang="pt-BR" dirty="0">
                <a:latin typeface="Palatino Linotype" panose="02040502050505030304" pitchFamily="18" charset="0"/>
              </a:rPr>
              <a:t>Incorporação de objetos na rotina diária.</a:t>
            </a:r>
          </a:p>
        </p:txBody>
      </p:sp>
    </p:spTree>
    <p:extLst>
      <p:ext uri="{BB962C8B-B14F-4D97-AF65-F5344CB8AC3E}">
        <p14:creationId xmlns:p14="http://schemas.microsoft.com/office/powerpoint/2010/main" val="243370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EBBAE8D3-1E26-41D8-B9BA-B2EDD364D516}"/>
              </a:ext>
            </a:extLst>
          </p:cNvPr>
          <p:cNvSpPr/>
          <p:nvPr/>
        </p:nvSpPr>
        <p:spPr>
          <a:xfrm>
            <a:off x="0" y="6541484"/>
            <a:ext cx="12205063" cy="316516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73A48B7-2C04-4FA8-9F38-75912F28B0F8}"/>
              </a:ext>
            </a:extLst>
          </p:cNvPr>
          <p:cNvSpPr/>
          <p:nvPr/>
        </p:nvSpPr>
        <p:spPr>
          <a:xfrm>
            <a:off x="0" y="-1"/>
            <a:ext cx="12192000" cy="877351"/>
          </a:xfrm>
          <a:prstGeom prst="rect">
            <a:avLst/>
          </a:prstGeom>
          <a:solidFill>
            <a:srgbClr val="8C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051BD41A-FA12-4501-8448-07471C36ECC6}"/>
              </a:ext>
            </a:extLst>
          </p:cNvPr>
          <p:cNvSpPr txBox="1">
            <a:spLocks/>
          </p:cNvSpPr>
          <p:nvPr/>
        </p:nvSpPr>
        <p:spPr>
          <a:xfrm>
            <a:off x="5930537" y="6606799"/>
            <a:ext cx="330926" cy="237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8</a:t>
            </a:r>
          </a:p>
        </p:txBody>
      </p:sp>
      <p:pic>
        <p:nvPicPr>
          <p:cNvPr id="4" name="Imagem 3" descr="Interface gráfica do usuário, Aplicativo, Word&#10;&#10;Descrição gerada automaticamente">
            <a:extLst>
              <a:ext uri="{FF2B5EF4-FFF2-40B4-BE49-F238E27FC236}">
                <a16:creationId xmlns:a16="http://schemas.microsoft.com/office/drawing/2014/main" id="{1B8DE5CB-A2D1-4BDF-9CC5-E7AA63275D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14" t="14839" r="74928" b="72362"/>
          <a:stretch/>
        </p:blipFill>
        <p:spPr>
          <a:xfrm>
            <a:off x="10807337" y="1"/>
            <a:ext cx="1384663" cy="877350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8DAFF24A-E729-48C3-80D6-B27504E45855}"/>
              </a:ext>
            </a:extLst>
          </p:cNvPr>
          <p:cNvSpPr txBox="1">
            <a:spLocks/>
          </p:cNvSpPr>
          <p:nvPr/>
        </p:nvSpPr>
        <p:spPr>
          <a:xfrm>
            <a:off x="492034" y="1714500"/>
            <a:ext cx="11207931" cy="14826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</a:rPr>
              <a:t>Lupton, D (2015). Theorizing digital society. In: Lupton, D. Digital Sociology. New York: Routledge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8D3631A6-36F7-4CBD-8FB5-9E0F498F5C32}"/>
              </a:ext>
            </a:extLst>
          </p:cNvPr>
          <p:cNvSpPr txBox="1">
            <a:spLocks/>
          </p:cNvSpPr>
          <p:nvPr/>
        </p:nvSpPr>
        <p:spPr>
          <a:xfrm>
            <a:off x="4729298" y="5161214"/>
            <a:ext cx="2733405" cy="83163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t-BR" sz="2000" dirty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  <a:hlinkClick r:id="rId3"/>
              </a:rPr>
              <a:t>polyanasilva@usp.br</a:t>
            </a:r>
            <a:endParaRPr lang="pt-BR" sz="2000" dirty="0">
              <a:solidFill>
                <a:schemeClr val="tx2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</a:rPr>
              <a:t>@polybsilva</a:t>
            </a: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0E440126-55DA-4608-83CB-1B33143FD616}"/>
              </a:ext>
            </a:extLst>
          </p:cNvPr>
          <p:cNvSpPr txBox="1">
            <a:spLocks/>
          </p:cNvSpPr>
          <p:nvPr/>
        </p:nvSpPr>
        <p:spPr>
          <a:xfrm>
            <a:off x="13062" y="6593738"/>
            <a:ext cx="2090058" cy="237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Polyana Silva – 30 </a:t>
            </a:r>
            <a:r>
              <a:rPr lang="pt-BR" sz="14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Ago</a:t>
            </a:r>
            <a:r>
              <a:rPr lang="pt-BR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, 2021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0BD681B7-AD27-432A-9CD7-6AAAB15D5660}"/>
              </a:ext>
            </a:extLst>
          </p:cNvPr>
          <p:cNvSpPr txBox="1"/>
          <p:nvPr/>
        </p:nvSpPr>
        <p:spPr>
          <a:xfrm>
            <a:off x="8921931" y="6567606"/>
            <a:ext cx="32831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Lupton, D. (2015). Theorizing digital society.</a:t>
            </a:r>
            <a:endParaRPr lang="pt-BR" sz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6528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873</Words>
  <Application>Microsoft Office PowerPoint</Application>
  <PresentationFormat>Widescreen</PresentationFormat>
  <Paragraphs>119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Palatino Linotype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Polyana Silva</dc:creator>
  <cp:lastModifiedBy>Polyana Silva</cp:lastModifiedBy>
  <cp:revision>1</cp:revision>
  <dcterms:created xsi:type="dcterms:W3CDTF">2021-08-22T14:58:52Z</dcterms:created>
  <dcterms:modified xsi:type="dcterms:W3CDTF">2021-08-30T18:53:15Z</dcterms:modified>
</cp:coreProperties>
</file>