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30E80-BB06-4271-B172-554007ADA105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0D521-3604-4AE4-9128-899BF810EF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17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DB83-9DF6-4876-B4B1-BADE25EA837B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9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EC12-583F-4595-B3F7-F5E446B3F783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02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A71-1419-4CF8-BB9B-5355E758C323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41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892D-0D14-45CF-A3BA-1A6D41EB99A2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14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C295-B464-4B77-8082-A3740713A9F3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32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5FA8-2BEC-481E-978A-1AB648DF6942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39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906E-FC43-4513-A417-A3F2EF0FB2FC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62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DB7-AEC0-4216-926C-68493B466661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08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9886-EBA9-4E9A-9C9D-1BE73C274E9D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46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4239-3EF5-4200-B370-8BF19794978D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70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1235-1F8D-4BF0-99D4-42314FB27AE0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42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26F9-F73D-4BEC-9B9A-F867FB644E21}" type="datetime1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São Paulo 2017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E6DB-4387-4C9C-92F4-00A2D696F8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67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Sensor de Composição de Combustível – </a:t>
            </a:r>
            <a:r>
              <a:rPr lang="pt-BR" dirty="0" err="1"/>
              <a:t>Br</a:t>
            </a:r>
            <a:r>
              <a:rPr lang="pt-BR" dirty="0"/>
              <a:t>-FFS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Armando Antônio Maria </a:t>
            </a:r>
            <a:r>
              <a:rPr lang="pt-BR" sz="2800" dirty="0" err="1"/>
              <a:t>Lagana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071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Relação entre frequência e % de Etanol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6447" y="1659285"/>
            <a:ext cx="115191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Frequência acima de 150 Hz são reservadas para diagnostico de erro.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Entre 170 e 179 Hz, falha interna do sensor.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180 Hz Erro na leitura a capacitância do combustível esta fora do limite de medição.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190 Hz Erro na leitura a condutividade do combustível esta fora do limite de medição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171 Hz Erro na leitura, indicio de agua ioniza presente no combustível.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3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Relação entre tempo em nível logico alto e temperatura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022225" y="2580018"/>
                <a:ext cx="8147551" cy="16979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800" b="0" dirty="0">
                    <a:latin typeface="Cambria Math" panose="02040503050406030204" pitchFamily="18" charset="0"/>
                  </a:rPr>
                  <a:t>A conversão é realizada através da seguinte equação</a:t>
                </a:r>
              </a:p>
              <a:p>
                <a:endParaRPr lang="pt-BR" i="1" dirty="0">
                  <a:latin typeface="Cambria Math" panose="02040503050406030204" pitchFamily="18" charset="0"/>
                </a:endParaRPr>
              </a:p>
              <a:p>
                <a:endParaRPr lang="pt-BR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º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𝑝𝑢𝑙𝑠𝑒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−1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)×41.25</m:t>
                          </m:r>
                          <m:f>
                            <m:fPr>
                              <m:type m:val="skw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º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𝑚𝑠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−40º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  <a:p>
                <a:endParaRPr lang="pt-BR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225" y="2580018"/>
                <a:ext cx="8147551" cy="1697965"/>
              </a:xfrm>
              <a:prstGeom prst="rect">
                <a:avLst/>
              </a:prstGeom>
              <a:blipFill>
                <a:blip r:embed="rId2" cstate="print"/>
                <a:stretch>
                  <a:fillRect l="-1572" t="-3584" r="-449" b="-326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912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de aplicação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1026" name="AutoShape 2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3" name="Picture 9" descr="C:\Users\adm-lagana\Desktop\11cf7d74-9030-4ce2-bfd2-54d8eb3ff0c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l="13295" t="20808" r="38182" b="25455"/>
          <a:stretch>
            <a:fillRect/>
          </a:stretch>
        </p:blipFill>
        <p:spPr bwMode="auto">
          <a:xfrm>
            <a:off x="3138055" y="2057416"/>
            <a:ext cx="5915891" cy="3685309"/>
          </a:xfrm>
          <a:prstGeom prst="rect">
            <a:avLst/>
          </a:prstGeom>
          <a:noFill/>
        </p:spPr>
      </p:pic>
      <p:sp>
        <p:nvSpPr>
          <p:cNvPr id="12" name="Elipse 11"/>
          <p:cNvSpPr/>
          <p:nvPr/>
        </p:nvSpPr>
        <p:spPr>
          <a:xfrm>
            <a:off x="5652655" y="2105892"/>
            <a:ext cx="1731818" cy="261850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>
            <a:stCxn id="15" idx="3"/>
            <a:endCxn id="12" idx="2"/>
          </p:cNvCxnSpPr>
          <p:nvPr/>
        </p:nvCxnSpPr>
        <p:spPr>
          <a:xfrm>
            <a:off x="2169643" y="2298228"/>
            <a:ext cx="3483012" cy="111691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997527" y="2036618"/>
            <a:ext cx="117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Sensor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39912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de aplicação – Leitura Otto3.4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1026" name="AutoShape 2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l="6389" t="25379" r="2782" b="12500"/>
          <a:stretch>
            <a:fillRect/>
          </a:stretch>
        </p:blipFill>
        <p:spPr bwMode="auto">
          <a:xfrm>
            <a:off x="1448096" y="1641764"/>
            <a:ext cx="9295809" cy="357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991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de aplicação – Injeção Otto3.4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1026" name="AutoShape 2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l="6389" t="19886" r="21416" b="24621"/>
          <a:stretch>
            <a:fillRect/>
          </a:stretch>
        </p:blipFill>
        <p:spPr bwMode="auto">
          <a:xfrm>
            <a:off x="1399309" y="1399309"/>
            <a:ext cx="9393382" cy="405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9912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de aplicação – Injeção Otto3.4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1026" name="AutoShape 2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blob:https://web.whatsapp.com/11cf7d74-9030-4ce2-bfd2-54d8eb3ff0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l="13417" t="17045" r="10129" b="27652"/>
          <a:stretch>
            <a:fillRect/>
          </a:stretch>
        </p:blipFill>
        <p:spPr bwMode="auto">
          <a:xfrm>
            <a:off x="1122219" y="1406237"/>
            <a:ext cx="9947563" cy="404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991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5831" y="365125"/>
            <a:ext cx="7020339" cy="1325563"/>
          </a:xfrm>
        </p:spPr>
        <p:txBody>
          <a:bodyPr/>
          <a:lstStyle/>
          <a:p>
            <a:pPr algn="ctr"/>
            <a:r>
              <a:rPr lang="pt-BR" dirty="0"/>
              <a:t>Composição do Sensor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643" t="2510" r="32742" b="17392"/>
          <a:stretch/>
        </p:blipFill>
        <p:spPr>
          <a:xfrm>
            <a:off x="4220817" y="1690688"/>
            <a:ext cx="3750365" cy="4931732"/>
          </a:xfrm>
          <a:prstGeom prst="rect">
            <a:avLst/>
          </a:prstGeom>
        </p:spPr>
      </p:pic>
      <p:cxnSp>
        <p:nvCxnSpPr>
          <p:cNvPr id="6" name="Conector de Seta Reta 5"/>
          <p:cNvCxnSpPr>
            <a:cxnSpLocks/>
            <a:stCxn id="8" idx="3"/>
          </p:cNvCxnSpPr>
          <p:nvPr/>
        </p:nvCxnSpPr>
        <p:spPr>
          <a:xfrm>
            <a:off x="2585829" y="1908313"/>
            <a:ext cx="1972919" cy="132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691417" y="1677480"/>
            <a:ext cx="894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Haste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49235" y="4953845"/>
            <a:ext cx="342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Placa de circuito impresso</a:t>
            </a:r>
          </a:p>
        </p:txBody>
      </p:sp>
      <p:cxnSp>
        <p:nvCxnSpPr>
          <p:cNvPr id="11" name="Conector de Seta Reta 10"/>
          <p:cNvCxnSpPr>
            <a:cxnSpLocks/>
            <a:stCxn id="10" idx="3"/>
          </p:cNvCxnSpPr>
          <p:nvPr/>
        </p:nvCxnSpPr>
        <p:spPr>
          <a:xfrm>
            <a:off x="3572288" y="5184678"/>
            <a:ext cx="1803954" cy="13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9606168" y="2976017"/>
            <a:ext cx="1594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Conectores</a:t>
            </a:r>
          </a:p>
        </p:txBody>
      </p:sp>
      <p:cxnSp>
        <p:nvCxnSpPr>
          <p:cNvPr id="14" name="Conector de Seta Reta 13"/>
          <p:cNvCxnSpPr>
            <a:cxnSpLocks/>
            <a:stCxn id="13" idx="1"/>
          </p:cNvCxnSpPr>
          <p:nvPr/>
        </p:nvCxnSpPr>
        <p:spPr>
          <a:xfrm flipH="1">
            <a:off x="7633252" y="3206850"/>
            <a:ext cx="1972916" cy="2308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cxnSpLocks/>
            <a:stCxn id="20" idx="1"/>
          </p:cNvCxnSpPr>
          <p:nvPr/>
        </p:nvCxnSpPr>
        <p:spPr>
          <a:xfrm flipH="1" flipV="1">
            <a:off x="7209184" y="4532246"/>
            <a:ext cx="1934816" cy="5669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9144000" y="4914550"/>
            <a:ext cx="1055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Involucro</a:t>
            </a: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9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Principio de Medição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8784" t="7345" r="12666" b="9237"/>
          <a:stretch/>
        </p:blipFill>
        <p:spPr>
          <a:xfrm>
            <a:off x="4353339" y="2001078"/>
            <a:ext cx="3485322" cy="352507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02226" y="1708690"/>
            <a:ext cx="1799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Eletrodos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480852" y="1983076"/>
            <a:ext cx="2297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Combustível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14546" y="5557412"/>
            <a:ext cx="3324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/>
                </a:solidFill>
              </a:rPr>
              <a:t>Célula de Medição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26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Principio de Medição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7239"/>
            <a:ext cx="10515600" cy="2123523"/>
          </a:xfrm>
        </p:spPr>
        <p:txBody>
          <a:bodyPr/>
          <a:lstStyle/>
          <a:p>
            <a:r>
              <a:rPr lang="pt-BR" dirty="0"/>
              <a:t>O sensor mede três grandezas do combustível que circula na haste.</a:t>
            </a:r>
          </a:p>
          <a:p>
            <a:r>
              <a:rPr lang="pt-BR" dirty="0"/>
              <a:t>Temperatura</a:t>
            </a:r>
          </a:p>
          <a:p>
            <a:r>
              <a:rPr lang="pt-BR" dirty="0"/>
              <a:t>Condutividade</a:t>
            </a:r>
          </a:p>
          <a:p>
            <a:r>
              <a:rPr lang="pt-BR" dirty="0"/>
              <a:t>Constante Dielétrica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Principio de Medição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/>
          <a:srcRect l="4095" t="3486" r="1920" b="3629"/>
          <a:stretch/>
        </p:blipFill>
        <p:spPr>
          <a:xfrm>
            <a:off x="5628860" y="1690688"/>
            <a:ext cx="5724940" cy="433346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62608" y="2580146"/>
            <a:ext cx="46349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Constante Dielétrica do Combustível em relação a porcentagem de etanol presente, para varias temperaturas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69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Esquemático do sensor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2700" y="1429992"/>
            <a:ext cx="7086600" cy="4819650"/>
          </a:xfrm>
          <a:prstGeom prst="rect">
            <a:avLst/>
          </a:prstGeom>
        </p:spPr>
      </p:pic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47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Resposta do Sensor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43778"/>
            <a:ext cx="10515600" cy="3170445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 resposta do sensor se </a:t>
            </a:r>
            <a:r>
              <a:rPr lang="pt-BR" dirty="0" smtClean="0"/>
              <a:t>dá </a:t>
            </a:r>
            <a:r>
              <a:rPr lang="pt-BR" dirty="0"/>
              <a:t>na forma de uma onda quadrada com frequência e </a:t>
            </a:r>
            <a:r>
              <a:rPr lang="pt-BR" dirty="0" err="1"/>
              <a:t>duty</a:t>
            </a:r>
            <a:r>
              <a:rPr lang="pt-BR" dirty="0"/>
              <a:t> </a:t>
            </a:r>
            <a:r>
              <a:rPr lang="pt-BR" dirty="0" err="1"/>
              <a:t>cycle</a:t>
            </a:r>
            <a:r>
              <a:rPr lang="pt-BR" dirty="0"/>
              <a:t> variáveis.</a:t>
            </a:r>
          </a:p>
          <a:p>
            <a:pPr algn="just"/>
            <a:r>
              <a:rPr lang="pt-BR" dirty="0"/>
              <a:t>A frequência do sinal é relacionada a porcentagem de etanol presente no combustível.</a:t>
            </a:r>
          </a:p>
          <a:p>
            <a:pPr algn="just"/>
            <a:r>
              <a:rPr lang="pt-BR" dirty="0"/>
              <a:t>O tempo em nível logico alto é relacionado a temperatura do combustível.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40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Sinal de Saída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6277" t="5099" r="19137" b="8087"/>
          <a:stretch/>
        </p:blipFill>
        <p:spPr>
          <a:xfrm>
            <a:off x="6225210" y="2286396"/>
            <a:ext cx="5128590" cy="350480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1008" y="3253968"/>
            <a:ext cx="55142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A – Tempo em nível logico baixo</a:t>
            </a:r>
          </a:p>
          <a:p>
            <a:r>
              <a:rPr lang="pt-BR" sz="3200" dirty="0"/>
              <a:t>B- Período Total</a:t>
            </a:r>
          </a:p>
          <a:p>
            <a:r>
              <a:rPr lang="pt-BR" sz="3200" dirty="0"/>
              <a:t>C – Tempo em nível logico alto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250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Relação entre frequência e % de Etanol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3624" t="4238" r="10997" b="2475"/>
          <a:stretch/>
        </p:blipFill>
        <p:spPr>
          <a:xfrm>
            <a:off x="2895768" y="2213631"/>
            <a:ext cx="6400463" cy="4233033"/>
          </a:xfrm>
          <a:prstGeom prst="rect">
            <a:avLst/>
          </a:prstGeom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São Paulo 2017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E6DB-4387-4C9C-92F4-00A2D696F87C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088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320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do Office</vt:lpstr>
      <vt:lpstr>Sensor de Composição de Combustível – Br-FFS</vt:lpstr>
      <vt:lpstr>Composição do Sensor</vt:lpstr>
      <vt:lpstr>Principio de Medição</vt:lpstr>
      <vt:lpstr>Principio de Medição</vt:lpstr>
      <vt:lpstr>Principio de Medição</vt:lpstr>
      <vt:lpstr>Esquemático do sensor</vt:lpstr>
      <vt:lpstr>Resposta do Sensor</vt:lpstr>
      <vt:lpstr>Sinal de Saída</vt:lpstr>
      <vt:lpstr>Relação entre frequência e % de Etanol</vt:lpstr>
      <vt:lpstr>Relação entre frequência e % de Etanol</vt:lpstr>
      <vt:lpstr>Relação entre tempo em nível logico alto e temperatura</vt:lpstr>
      <vt:lpstr>Exemplo de aplicação</vt:lpstr>
      <vt:lpstr>Exemplo de aplicação – Leitura Otto3.4</vt:lpstr>
      <vt:lpstr>Exemplo de aplicação – Injeção Otto3.4</vt:lpstr>
      <vt:lpstr>Exemplo de aplicação – Injeção Otto3.4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 de Composição de Combustível – Br-FFS</dc:title>
  <dc:creator>NEW</dc:creator>
  <cp:lastModifiedBy>Armando Lagana</cp:lastModifiedBy>
  <cp:revision>9</cp:revision>
  <dcterms:created xsi:type="dcterms:W3CDTF">2017-03-22T22:13:06Z</dcterms:created>
  <dcterms:modified xsi:type="dcterms:W3CDTF">2017-03-23T09:27:21Z</dcterms:modified>
</cp:coreProperties>
</file>