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60"/>
  </p:normalViewPr>
  <p:slideViewPr>
    <p:cSldViewPr>
      <p:cViewPr varScale="1">
        <p:scale>
          <a:sx n="65" d="100"/>
          <a:sy n="65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A40F-0978-478D-807C-20621EE4B332}" type="datetimeFigureOut">
              <a:rPr lang="pt-BR" smtClean="0"/>
              <a:pPr/>
              <a:t>11/5/2012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ESTUDO DE CASO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UBS VILA CISPER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7" t="11719" r="29167" b="33593"/>
          <a:stretch>
            <a:fillRect/>
          </a:stretch>
        </p:blipFill>
        <p:spPr bwMode="auto">
          <a:xfrm>
            <a:off x="-32" y="285752"/>
            <a:ext cx="908053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24414" r="25000" b="6250"/>
          <a:stretch>
            <a:fillRect/>
          </a:stretch>
        </p:blipFill>
        <p:spPr bwMode="auto">
          <a:xfrm>
            <a:off x="89549" y="71414"/>
            <a:ext cx="898304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883" t="24414" r="8007" b="4297"/>
          <a:stretch>
            <a:fillRect/>
          </a:stretch>
        </p:blipFill>
        <p:spPr bwMode="auto">
          <a:xfrm>
            <a:off x="0" y="417894"/>
            <a:ext cx="9144000" cy="62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883" t="24414" r="6836" b="6250"/>
          <a:stretch>
            <a:fillRect/>
          </a:stretch>
        </p:blipFill>
        <p:spPr bwMode="auto">
          <a:xfrm>
            <a:off x="0" y="418091"/>
            <a:ext cx="9144000" cy="60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pt-BR" b="1" dirty="0" smtClean="0"/>
              <a:t>UBS Vila Cisper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r>
              <a:rPr lang="pt-BR" dirty="0" smtClean="0"/>
              <a:t>ADM: </a:t>
            </a:r>
            <a:r>
              <a:rPr lang="pt-BR" dirty="0" smtClean="0"/>
              <a:t>Serviço Social </a:t>
            </a:r>
            <a:r>
              <a:rPr lang="pt-BR" dirty="0" smtClean="0"/>
              <a:t>da Construção </a:t>
            </a:r>
            <a:r>
              <a:rPr lang="pt-BR" dirty="0" smtClean="0"/>
              <a:t>Civil do</a:t>
            </a:r>
            <a:br>
              <a:rPr lang="pt-BR" dirty="0" smtClean="0"/>
            </a:br>
            <a:r>
              <a:rPr lang="pt-BR" dirty="0" smtClean="0"/>
              <a:t>Estado de São </a:t>
            </a:r>
            <a:r>
              <a:rPr lang="pt-BR" dirty="0" smtClean="0"/>
              <a:t>Paulo - </a:t>
            </a:r>
            <a:r>
              <a:rPr lang="pt-BR" dirty="0" smtClean="0"/>
              <a:t>SECONCI </a:t>
            </a:r>
            <a:endParaRPr lang="pt-BR" dirty="0" smtClean="0"/>
          </a:p>
          <a:p>
            <a:r>
              <a:rPr lang="pt-BR" dirty="0" smtClean="0"/>
              <a:t>7 equipes ESF</a:t>
            </a:r>
          </a:p>
          <a:p>
            <a:r>
              <a:rPr lang="pt-BR" dirty="0" smtClean="0"/>
              <a:t>35 ACS</a:t>
            </a:r>
          </a:p>
          <a:p>
            <a:r>
              <a:rPr lang="pt-BR" dirty="0" smtClean="0"/>
              <a:t>Aproximadamente </a:t>
            </a:r>
          </a:p>
          <a:p>
            <a:pPr lvl="1"/>
            <a:r>
              <a:rPr lang="pt-BR" dirty="0" smtClean="0"/>
              <a:t>7 mil famílias cadastradas</a:t>
            </a:r>
          </a:p>
          <a:p>
            <a:pPr lvl="1"/>
            <a:r>
              <a:rPr lang="pt-BR" dirty="0" smtClean="0"/>
              <a:t>30 mil pessoas</a:t>
            </a:r>
          </a:p>
          <a:p>
            <a:r>
              <a:rPr lang="pt-BR" dirty="0" smtClean="0"/>
              <a:t>NASF: </a:t>
            </a:r>
          </a:p>
          <a:p>
            <a:pPr lvl="1"/>
            <a:r>
              <a:rPr lang="pt-BR" dirty="0" smtClean="0"/>
              <a:t>Nutricionista, Fisioterapia, </a:t>
            </a:r>
            <a:r>
              <a:rPr lang="pt-BR" dirty="0" err="1" smtClean="0"/>
              <a:t>Fonoaudiológa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</Words>
  <Application>Microsoft Office PowerPoint</Application>
  <PresentationFormat>Apresentação na tela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ESTUDO DE CASO</vt:lpstr>
      <vt:lpstr>Slide 2</vt:lpstr>
      <vt:lpstr>Slide 3</vt:lpstr>
      <vt:lpstr>Slide 4</vt:lpstr>
      <vt:lpstr>Slide 5</vt:lpstr>
      <vt:lpstr>UBS Vila Cisper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Andrade</dc:creator>
  <cp:lastModifiedBy>Douglas Andrade</cp:lastModifiedBy>
  <cp:revision>8</cp:revision>
  <dcterms:created xsi:type="dcterms:W3CDTF">2012-05-10T18:34:57Z</dcterms:created>
  <dcterms:modified xsi:type="dcterms:W3CDTF">2012-05-11T14:54:40Z</dcterms:modified>
</cp:coreProperties>
</file>